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s/slide29.xml" ContentType="application/vnd.openxmlformats-officedocument.presentationml.slide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s/slide27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slides/slide2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s/slide28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slides/slide26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s/slide24.xml" ContentType="application/vnd.openxmlformats-officedocument.presentationml.slide+xml"/>
  <Override PartName="/ppt/slides/slide33.xml" ContentType="application/vnd.openxmlformats-officedocument.presentationml.slide+xml"/>
  <Default Extension="jpeg" ContentType="image/jpeg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768" r:id="rId1"/>
  </p:sldMasterIdLst>
  <p:notesMasterIdLst>
    <p:notesMasterId r:id="rId35"/>
  </p:notesMasterIdLst>
  <p:sldIdLst>
    <p:sldId id="256" r:id="rId2"/>
    <p:sldId id="262" r:id="rId3"/>
    <p:sldId id="264" r:id="rId4"/>
    <p:sldId id="308" r:id="rId5"/>
    <p:sldId id="304" r:id="rId6"/>
    <p:sldId id="305" r:id="rId7"/>
    <p:sldId id="306" r:id="rId8"/>
    <p:sldId id="321" r:id="rId9"/>
    <p:sldId id="278" r:id="rId10"/>
    <p:sldId id="309" r:id="rId11"/>
    <p:sldId id="310" r:id="rId12"/>
    <p:sldId id="311" r:id="rId13"/>
    <p:sldId id="312" r:id="rId14"/>
    <p:sldId id="303" r:id="rId15"/>
    <p:sldId id="314" r:id="rId16"/>
    <p:sldId id="318" r:id="rId17"/>
    <p:sldId id="319" r:id="rId18"/>
    <p:sldId id="320" r:id="rId19"/>
    <p:sldId id="307" r:id="rId20"/>
    <p:sldId id="322" r:id="rId21"/>
    <p:sldId id="301" r:id="rId22"/>
    <p:sldId id="293" r:id="rId23"/>
    <p:sldId id="283" r:id="rId24"/>
    <p:sldId id="284" r:id="rId25"/>
    <p:sldId id="285" r:id="rId26"/>
    <p:sldId id="286" r:id="rId27"/>
    <p:sldId id="287" r:id="rId28"/>
    <p:sldId id="288" r:id="rId29"/>
    <p:sldId id="289" r:id="rId30"/>
    <p:sldId id="290" r:id="rId31"/>
    <p:sldId id="299" r:id="rId32"/>
    <p:sldId id="300" r:id="rId33"/>
    <p:sldId id="260" r:id="rId34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</p:showPr>
  <p:clrMru>
    <a:srgbClr val="FFD1D1"/>
  </p:clrMru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CF1AB2-1976-4502-BF36-3FF5EA218861}" styleName="Střední styl 4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  <a:tblStyle styleId="{3B4B98B0-60AC-42C2-AFA5-B58CD77FA1E5}" styleName="Světlý styl 1 – zvýraznění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D7AC3CCA-C797-4891-BE02-D94E43425B78}" styleName="Styl Středně sytá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dk1"/>
              </a:solidFill>
            </a:ln>
          </a:left>
          <a:right>
            <a:ln w="12700" cmpd="sng">
              <a:solidFill>
                <a:schemeClr val="dk1"/>
              </a:solidFill>
            </a:ln>
          </a:right>
          <a:top>
            <a:ln w="12700" cmpd="sng">
              <a:solidFill>
                <a:schemeClr val="dk1"/>
              </a:solidFill>
            </a:ln>
          </a:top>
          <a:bottom>
            <a:ln w="12700" cmpd="sng">
              <a:solidFill>
                <a:schemeClr val="dk1"/>
              </a:solidFill>
            </a:ln>
          </a:bottom>
          <a:insideH>
            <a:ln w="12700" cmpd="sng">
              <a:solidFill>
                <a:schemeClr val="dk1"/>
              </a:solidFill>
            </a:ln>
          </a:insideH>
          <a:insideV>
            <a:ln w="12700" cmpd="sng">
              <a:solidFill>
                <a:schemeClr val="dk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dk1"/>
              </a:solidFill>
            </a:ln>
          </a:top>
        </a:tcBdr>
        <a:fill>
          <a:solidFill>
            <a:schemeClr val="dk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dk1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480" autoAdjust="0"/>
    <p:restoredTop sz="94624" autoAdjust="0"/>
  </p:normalViewPr>
  <p:slideViewPr>
    <p:cSldViewPr>
      <p:cViewPr>
        <p:scale>
          <a:sx n="50" d="100"/>
          <a:sy n="50" d="100"/>
        </p:scale>
        <p:origin x="-1152" y="28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#1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A9EE107-A5FB-41C4-9EF1-1CC153B68B3F}" type="doc">
      <dgm:prSet loTypeId="urn:microsoft.com/office/officeart/2008/layout/VerticalCurvedList" loCatId="list" qsTypeId="urn:microsoft.com/office/officeart/2005/8/quickstyle/simple2" qsCatId="simple" csTypeId="urn:microsoft.com/office/officeart/2005/8/colors/accent1_2#1" csCatId="accent1" phldr="1"/>
      <dgm:spPr/>
      <dgm:t>
        <a:bodyPr/>
        <a:lstStyle/>
        <a:p>
          <a:endParaRPr lang="cs-CZ"/>
        </a:p>
      </dgm:t>
    </dgm:pt>
    <dgm:pt modelId="{3061F91D-8548-4FCB-A021-DD835A272F0F}">
      <dgm:prSet phldrT="[Text]" custT="1"/>
      <dgm:spPr/>
      <dgm:t>
        <a:bodyPr/>
        <a:lstStyle/>
        <a:p>
          <a:pPr algn="l"/>
          <a:r>
            <a:rPr lang="cs-CZ" sz="2000" b="1" dirty="0" smtClean="0"/>
            <a:t>Téma sady: Aritmetické operace s přirozenými a racionálními čísly</a:t>
          </a:r>
          <a:endParaRPr lang="cs-CZ" sz="2000" b="1" dirty="0"/>
        </a:p>
      </dgm:t>
    </dgm:pt>
    <dgm:pt modelId="{964A7552-04A1-426D-AC2F-6455AE0A46FC}" type="parTrans" cxnId="{B8C92B4A-9E16-4C6D-8583-A1CEC081E720}">
      <dgm:prSet/>
      <dgm:spPr/>
      <dgm:t>
        <a:bodyPr/>
        <a:lstStyle/>
        <a:p>
          <a:pPr algn="l"/>
          <a:endParaRPr lang="cs-CZ" sz="1100" b="1"/>
        </a:p>
      </dgm:t>
    </dgm:pt>
    <dgm:pt modelId="{CD2629B0-CE06-4C37-BA3E-EB383F625F73}" type="sibTrans" cxnId="{B8C92B4A-9E16-4C6D-8583-A1CEC081E720}">
      <dgm:prSet/>
      <dgm:spPr/>
      <dgm:t>
        <a:bodyPr/>
        <a:lstStyle/>
        <a:p>
          <a:pPr algn="l"/>
          <a:endParaRPr lang="cs-CZ" sz="1100" b="1"/>
        </a:p>
      </dgm:t>
    </dgm:pt>
    <dgm:pt modelId="{60B5D622-D348-4384-9EFA-863CA4F7B7A3}">
      <dgm:prSet phldrT="[Text]" custT="1"/>
      <dgm:spPr/>
      <dgm:t>
        <a:bodyPr/>
        <a:lstStyle/>
        <a:p>
          <a:pPr algn="l"/>
          <a:r>
            <a:rPr lang="cs-CZ" sz="2000" b="1" dirty="0" smtClean="0"/>
            <a:t>Název: </a:t>
          </a:r>
          <a:r>
            <a:rPr lang="cs-CZ" sz="2000" b="0" dirty="0" smtClean="0"/>
            <a:t>VY_32_INOVACE_Převody jednotek</a:t>
          </a:r>
          <a:endParaRPr lang="cs-CZ" sz="2000" dirty="0" smtClean="0"/>
        </a:p>
      </dgm:t>
    </dgm:pt>
    <dgm:pt modelId="{74CB5370-34BA-43B8-AB66-1E3510545B42}" type="parTrans" cxnId="{DF849492-EC0F-41C4-9A01-844E1A834E31}">
      <dgm:prSet/>
      <dgm:spPr/>
      <dgm:t>
        <a:bodyPr/>
        <a:lstStyle/>
        <a:p>
          <a:pPr algn="l"/>
          <a:endParaRPr lang="cs-CZ" sz="1100" b="1"/>
        </a:p>
      </dgm:t>
    </dgm:pt>
    <dgm:pt modelId="{5895C10F-262B-4EFF-A7FE-F20237FEAECB}" type="sibTrans" cxnId="{DF849492-EC0F-41C4-9A01-844E1A834E31}">
      <dgm:prSet/>
      <dgm:spPr/>
      <dgm:t>
        <a:bodyPr/>
        <a:lstStyle/>
        <a:p>
          <a:pPr algn="l"/>
          <a:endParaRPr lang="cs-CZ" sz="1100" b="1"/>
        </a:p>
      </dgm:t>
    </dgm:pt>
    <dgm:pt modelId="{A83A7CFB-B411-4357-9641-4A8443F73655}">
      <dgm:prSet phldrT="[Text]" custT="1"/>
      <dgm:spPr/>
      <dgm:t>
        <a:bodyPr/>
        <a:lstStyle/>
        <a:p>
          <a:pPr algn="l"/>
          <a:r>
            <a:rPr lang="cs-CZ" sz="2000" b="1" dirty="0" smtClean="0"/>
            <a:t>Autor</a:t>
          </a:r>
          <a:r>
            <a:rPr lang="cs-CZ" sz="2000" b="1" smtClean="0"/>
            <a:t>: Mgr. </a:t>
          </a:r>
          <a:r>
            <a:rPr lang="cs-CZ" sz="2000" b="1" dirty="0" smtClean="0"/>
            <a:t>Petr Tomek</a:t>
          </a:r>
        </a:p>
      </dgm:t>
    </dgm:pt>
    <dgm:pt modelId="{F3C4A836-23AC-4E41-B6D6-51221E7E6743}" type="sibTrans" cxnId="{F3146557-2E3C-46DA-A4FD-8B230B837C60}">
      <dgm:prSet/>
      <dgm:spPr/>
      <dgm:t>
        <a:bodyPr/>
        <a:lstStyle/>
        <a:p>
          <a:pPr algn="l"/>
          <a:endParaRPr lang="cs-CZ" sz="1100" b="1"/>
        </a:p>
      </dgm:t>
    </dgm:pt>
    <dgm:pt modelId="{97616D95-5DD7-4F6A-B2B9-47EBAD36AF82}" type="parTrans" cxnId="{F3146557-2E3C-46DA-A4FD-8B230B837C60}">
      <dgm:prSet/>
      <dgm:spPr/>
      <dgm:t>
        <a:bodyPr/>
        <a:lstStyle/>
        <a:p>
          <a:pPr algn="l"/>
          <a:endParaRPr lang="cs-CZ" sz="1100" b="1"/>
        </a:p>
      </dgm:t>
    </dgm:pt>
    <dgm:pt modelId="{E392F34A-E55D-43D5-AEDD-49027298B816}">
      <dgm:prSet phldrT="[Text]" custT="1"/>
      <dgm:spPr/>
      <dgm:t>
        <a:bodyPr/>
        <a:lstStyle/>
        <a:p>
          <a:pPr algn="l"/>
          <a:r>
            <a:rPr lang="cs-CZ" sz="2000" b="1" dirty="0" smtClean="0"/>
            <a:t>Číslo projektu</a:t>
          </a:r>
          <a:r>
            <a:rPr lang="cs-CZ" sz="2000" b="1" smtClean="0"/>
            <a:t>: </a:t>
          </a:r>
          <a:r>
            <a:rPr lang="cs-CZ" sz="2000" smtClean="0"/>
            <a:t>CZ.1.07/1.4.00/21.3315</a:t>
          </a:r>
          <a:endParaRPr lang="cs-CZ" sz="2000" b="1" dirty="0"/>
        </a:p>
      </dgm:t>
    </dgm:pt>
    <dgm:pt modelId="{BC40F3DB-7514-4A20-8E05-98AEEC263C22}" type="parTrans" cxnId="{85DD460C-C999-4113-86D0-07CE61C390A7}">
      <dgm:prSet/>
      <dgm:spPr/>
      <dgm:t>
        <a:bodyPr/>
        <a:lstStyle/>
        <a:p>
          <a:pPr algn="l"/>
          <a:endParaRPr lang="cs-CZ"/>
        </a:p>
      </dgm:t>
    </dgm:pt>
    <dgm:pt modelId="{9093FE33-FB2C-41B0-8F18-5CB6446B7DEF}" type="sibTrans" cxnId="{85DD460C-C999-4113-86D0-07CE61C390A7}">
      <dgm:prSet/>
      <dgm:spPr/>
      <dgm:t>
        <a:bodyPr/>
        <a:lstStyle/>
        <a:p>
          <a:pPr algn="l"/>
          <a:endParaRPr lang="cs-CZ"/>
        </a:p>
      </dgm:t>
    </dgm:pt>
    <dgm:pt modelId="{8D78E2D7-18A7-41DD-9962-57B3FE2BEBDD}">
      <dgm:prSet/>
      <dgm:spPr/>
      <dgm:t>
        <a:bodyPr/>
        <a:lstStyle/>
        <a:p>
          <a:pPr algn="l"/>
          <a:r>
            <a:rPr lang="cs-CZ" b="1" dirty="0" smtClean="0"/>
            <a:t>Datum/období: podzim 2013 </a:t>
          </a:r>
          <a:endParaRPr lang="cs-CZ" b="1" dirty="0"/>
        </a:p>
      </dgm:t>
    </dgm:pt>
    <dgm:pt modelId="{7010D3F4-D5D1-4966-89A1-DF5353CA0871}" type="parTrans" cxnId="{15F5E694-5784-48A5-A635-B8CBDBFD6748}">
      <dgm:prSet/>
      <dgm:spPr/>
      <dgm:t>
        <a:bodyPr/>
        <a:lstStyle/>
        <a:p>
          <a:pPr algn="l"/>
          <a:endParaRPr lang="cs-CZ"/>
        </a:p>
      </dgm:t>
    </dgm:pt>
    <dgm:pt modelId="{377E22FB-7E54-457A-B361-770C5D7E2397}" type="sibTrans" cxnId="{15F5E694-5784-48A5-A635-B8CBDBFD6748}">
      <dgm:prSet/>
      <dgm:spPr/>
      <dgm:t>
        <a:bodyPr/>
        <a:lstStyle/>
        <a:p>
          <a:pPr algn="l"/>
          <a:endParaRPr lang="cs-CZ"/>
        </a:p>
      </dgm:t>
    </dgm:pt>
    <dgm:pt modelId="{A6F0E638-0CDE-4E1F-BB57-10C18463C623}">
      <dgm:prSet/>
      <dgm:spPr/>
      <dgm:t>
        <a:bodyPr/>
        <a:lstStyle/>
        <a:p>
          <a:pPr algn="l"/>
          <a:endParaRPr lang="cs-CZ"/>
        </a:p>
      </dgm:t>
    </dgm:pt>
    <dgm:pt modelId="{00411118-6576-416C-BD8F-DA7F795DDF12}" type="parTrans" cxnId="{A6EAC2AC-C10D-4EB4-9ADF-5A79DC737E27}">
      <dgm:prSet/>
      <dgm:spPr/>
      <dgm:t>
        <a:bodyPr/>
        <a:lstStyle/>
        <a:p>
          <a:pPr algn="l"/>
          <a:endParaRPr lang="cs-CZ"/>
        </a:p>
      </dgm:t>
    </dgm:pt>
    <dgm:pt modelId="{5E32EA29-68D1-4F1E-9F33-DE2095689CF9}" type="sibTrans" cxnId="{A6EAC2AC-C10D-4EB4-9ADF-5A79DC737E27}">
      <dgm:prSet/>
      <dgm:spPr/>
      <dgm:t>
        <a:bodyPr/>
        <a:lstStyle/>
        <a:p>
          <a:pPr algn="l"/>
          <a:endParaRPr lang="cs-CZ"/>
        </a:p>
      </dgm:t>
    </dgm:pt>
    <dgm:pt modelId="{9C0CD981-713F-47B3-AE2F-2963F2684A6F}" type="pres">
      <dgm:prSet presAssocID="{BA9EE107-A5FB-41C4-9EF1-1CC153B68B3F}" presName="Name0" presStyleCnt="0">
        <dgm:presLayoutVars>
          <dgm:chMax val="7"/>
          <dgm:chPref val="7"/>
          <dgm:dir/>
        </dgm:presLayoutVars>
      </dgm:prSet>
      <dgm:spPr/>
      <dgm:t>
        <a:bodyPr/>
        <a:lstStyle/>
        <a:p>
          <a:endParaRPr lang="cs-CZ"/>
        </a:p>
      </dgm:t>
    </dgm:pt>
    <dgm:pt modelId="{96773A7D-3367-4F53-A2D2-EA5770AFFDB3}" type="pres">
      <dgm:prSet presAssocID="{BA9EE107-A5FB-41C4-9EF1-1CC153B68B3F}" presName="Name1" presStyleCnt="0"/>
      <dgm:spPr/>
      <dgm:t>
        <a:bodyPr/>
        <a:lstStyle/>
        <a:p>
          <a:endParaRPr lang="cs-CZ"/>
        </a:p>
      </dgm:t>
    </dgm:pt>
    <dgm:pt modelId="{F31B7103-6E88-4DB9-9888-CB9E0B3FEEF8}" type="pres">
      <dgm:prSet presAssocID="{BA9EE107-A5FB-41C4-9EF1-1CC153B68B3F}" presName="cycle" presStyleCnt="0"/>
      <dgm:spPr/>
      <dgm:t>
        <a:bodyPr/>
        <a:lstStyle/>
        <a:p>
          <a:endParaRPr lang="cs-CZ"/>
        </a:p>
      </dgm:t>
    </dgm:pt>
    <dgm:pt modelId="{F7A92DE4-3445-4B9B-AF3D-F2DA6F69C25D}" type="pres">
      <dgm:prSet presAssocID="{BA9EE107-A5FB-41C4-9EF1-1CC153B68B3F}" presName="srcNode" presStyleLbl="node1" presStyleIdx="0" presStyleCnt="5"/>
      <dgm:spPr/>
      <dgm:t>
        <a:bodyPr/>
        <a:lstStyle/>
        <a:p>
          <a:endParaRPr lang="cs-CZ"/>
        </a:p>
      </dgm:t>
    </dgm:pt>
    <dgm:pt modelId="{EF104B90-7E69-4918-A202-E6F91FC6E413}" type="pres">
      <dgm:prSet presAssocID="{BA9EE107-A5FB-41C4-9EF1-1CC153B68B3F}" presName="conn" presStyleLbl="parChTrans1D2" presStyleIdx="0" presStyleCnt="1" custLinFactNeighborX="4205" custLinFactNeighborY="804"/>
      <dgm:spPr/>
      <dgm:t>
        <a:bodyPr/>
        <a:lstStyle/>
        <a:p>
          <a:endParaRPr lang="cs-CZ"/>
        </a:p>
      </dgm:t>
    </dgm:pt>
    <dgm:pt modelId="{F5A5022A-2B1C-4F3B-B289-BC099E9CE92F}" type="pres">
      <dgm:prSet presAssocID="{BA9EE107-A5FB-41C4-9EF1-1CC153B68B3F}" presName="extraNode" presStyleLbl="node1" presStyleIdx="0" presStyleCnt="5"/>
      <dgm:spPr/>
      <dgm:t>
        <a:bodyPr/>
        <a:lstStyle/>
        <a:p>
          <a:endParaRPr lang="cs-CZ"/>
        </a:p>
      </dgm:t>
    </dgm:pt>
    <dgm:pt modelId="{F16BA6F4-95DE-4E28-BF94-6459A70C4A6D}" type="pres">
      <dgm:prSet presAssocID="{BA9EE107-A5FB-41C4-9EF1-1CC153B68B3F}" presName="dstNode" presStyleLbl="node1" presStyleIdx="0" presStyleCnt="5"/>
      <dgm:spPr/>
      <dgm:t>
        <a:bodyPr/>
        <a:lstStyle/>
        <a:p>
          <a:endParaRPr lang="cs-CZ"/>
        </a:p>
      </dgm:t>
    </dgm:pt>
    <dgm:pt modelId="{F036299F-AF4D-4DAF-ABF5-87E8CC3FEF1B}" type="pres">
      <dgm:prSet presAssocID="{A83A7CFB-B411-4357-9641-4A8443F73655}" presName="text_1" presStyleLbl="node1" presStyleIdx="0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0B95986-31F6-48A6-A8D8-D04AC3BEDA92}" type="pres">
      <dgm:prSet presAssocID="{A83A7CFB-B411-4357-9641-4A8443F73655}" presName="accent_1" presStyleCnt="0"/>
      <dgm:spPr/>
      <dgm:t>
        <a:bodyPr/>
        <a:lstStyle/>
        <a:p>
          <a:endParaRPr lang="cs-CZ"/>
        </a:p>
      </dgm:t>
    </dgm:pt>
    <dgm:pt modelId="{112F553D-60C2-4CC4-948D-0369F51C4DB0}" type="pres">
      <dgm:prSet presAssocID="{A83A7CFB-B411-4357-9641-4A8443F73655}" presName="accentRepeatNode" presStyleLbl="solidFgAcc1" presStyleIdx="0" presStyleCnt="5"/>
      <dgm:spPr/>
      <dgm:t>
        <a:bodyPr/>
        <a:lstStyle/>
        <a:p>
          <a:endParaRPr lang="cs-CZ"/>
        </a:p>
      </dgm:t>
    </dgm:pt>
    <dgm:pt modelId="{A1781B13-DE10-4169-ABDE-0384026A6B34}" type="pres">
      <dgm:prSet presAssocID="{8D78E2D7-18A7-41DD-9962-57B3FE2BEBDD}" presName="text_2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5CD74A9-3E7B-49D7-95DD-EB8B72D6CA84}" type="pres">
      <dgm:prSet presAssocID="{8D78E2D7-18A7-41DD-9962-57B3FE2BEBDD}" presName="accent_2" presStyleCnt="0"/>
      <dgm:spPr/>
    </dgm:pt>
    <dgm:pt modelId="{2741B69B-255D-4143-BECE-5BD9035A4FC6}" type="pres">
      <dgm:prSet presAssocID="{8D78E2D7-18A7-41DD-9962-57B3FE2BEBDD}" presName="accentRepeatNode" presStyleLbl="solidFgAcc1" presStyleIdx="1" presStyleCnt="5"/>
      <dgm:spPr/>
    </dgm:pt>
    <dgm:pt modelId="{7DCEBD2C-792F-484E-9C96-926E03F540ED}" type="pres">
      <dgm:prSet presAssocID="{E392F34A-E55D-43D5-AEDD-49027298B816}" presName="text_3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E391AE5-35EA-4A7F-ACFF-6E662A0BD046}" type="pres">
      <dgm:prSet presAssocID="{E392F34A-E55D-43D5-AEDD-49027298B816}" presName="accent_3" presStyleCnt="0"/>
      <dgm:spPr/>
    </dgm:pt>
    <dgm:pt modelId="{EB133F34-59A3-4639-B813-3EF5396EC28B}" type="pres">
      <dgm:prSet presAssocID="{E392F34A-E55D-43D5-AEDD-49027298B816}" presName="accentRepeatNode" presStyleLbl="solidFgAcc1" presStyleIdx="2" presStyleCnt="5"/>
      <dgm:spPr/>
      <dgm:t>
        <a:bodyPr/>
        <a:lstStyle/>
        <a:p>
          <a:endParaRPr lang="cs-CZ"/>
        </a:p>
      </dgm:t>
    </dgm:pt>
    <dgm:pt modelId="{88F378EC-C3F8-47CD-AEFF-49BA634320FB}" type="pres">
      <dgm:prSet presAssocID="{3061F91D-8548-4FCB-A021-DD835A272F0F}" presName="text_4" presStyleLbl="node1" presStyleIdx="3" presStyleCnt="5" custScaleX="10109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C1D6B2A-9239-4220-B9D4-EF24FF044C0E}" type="pres">
      <dgm:prSet presAssocID="{3061F91D-8548-4FCB-A021-DD835A272F0F}" presName="accent_4" presStyleCnt="0"/>
      <dgm:spPr/>
    </dgm:pt>
    <dgm:pt modelId="{A6FEC19F-0F90-4EC7-BB21-E0ADFEFFA617}" type="pres">
      <dgm:prSet presAssocID="{3061F91D-8548-4FCB-A021-DD835A272F0F}" presName="accentRepeatNode" presStyleLbl="solidFgAcc1" presStyleIdx="3" presStyleCnt="5"/>
      <dgm:spPr/>
      <dgm:t>
        <a:bodyPr/>
        <a:lstStyle/>
        <a:p>
          <a:endParaRPr lang="cs-CZ"/>
        </a:p>
      </dgm:t>
    </dgm:pt>
    <dgm:pt modelId="{CAE44C5F-81A1-4D30-8D3F-2E663ECAC700}" type="pres">
      <dgm:prSet presAssocID="{60B5D622-D348-4384-9EFA-863CA4F7B7A3}" presName="text_5" presStyleLbl="node1" presStyleIdx="4" presStyleCnt="5" custScaleX="101533" custScaleY="90881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53E2699-E7D5-4B6C-A824-2ED732C32228}" type="pres">
      <dgm:prSet presAssocID="{60B5D622-D348-4384-9EFA-863CA4F7B7A3}" presName="accent_5" presStyleCnt="0"/>
      <dgm:spPr/>
    </dgm:pt>
    <dgm:pt modelId="{D00E28E9-7A94-4DBE-BF47-6DC8F169B300}" type="pres">
      <dgm:prSet presAssocID="{60B5D622-D348-4384-9EFA-863CA4F7B7A3}" presName="accentRepeatNode" presStyleLbl="solidFgAcc1" presStyleIdx="4" presStyleCnt="5"/>
      <dgm:spPr/>
      <dgm:t>
        <a:bodyPr/>
        <a:lstStyle/>
        <a:p>
          <a:endParaRPr lang="cs-CZ"/>
        </a:p>
      </dgm:t>
    </dgm:pt>
  </dgm:ptLst>
  <dgm:cxnLst>
    <dgm:cxn modelId="{A6EAC2AC-C10D-4EB4-9ADF-5A79DC737E27}" srcId="{E392F34A-E55D-43D5-AEDD-49027298B816}" destId="{A6F0E638-0CDE-4E1F-BB57-10C18463C623}" srcOrd="0" destOrd="0" parTransId="{00411118-6576-416C-BD8F-DA7F795DDF12}" sibTransId="{5E32EA29-68D1-4F1E-9F33-DE2095689CF9}"/>
    <dgm:cxn modelId="{3936A9CF-6709-4BA5-9334-10996410A69F}" type="presOf" srcId="{A83A7CFB-B411-4357-9641-4A8443F73655}" destId="{F036299F-AF4D-4DAF-ABF5-87E8CC3FEF1B}" srcOrd="0" destOrd="0" presId="urn:microsoft.com/office/officeart/2008/layout/VerticalCurvedList"/>
    <dgm:cxn modelId="{85DD460C-C999-4113-86D0-07CE61C390A7}" srcId="{BA9EE107-A5FB-41C4-9EF1-1CC153B68B3F}" destId="{E392F34A-E55D-43D5-AEDD-49027298B816}" srcOrd="2" destOrd="0" parTransId="{BC40F3DB-7514-4A20-8E05-98AEEC263C22}" sibTransId="{9093FE33-FB2C-41B0-8F18-5CB6446B7DEF}"/>
    <dgm:cxn modelId="{B8C92B4A-9E16-4C6D-8583-A1CEC081E720}" srcId="{BA9EE107-A5FB-41C4-9EF1-1CC153B68B3F}" destId="{3061F91D-8548-4FCB-A021-DD835A272F0F}" srcOrd="3" destOrd="0" parTransId="{964A7552-04A1-426D-AC2F-6455AE0A46FC}" sibTransId="{CD2629B0-CE06-4C37-BA3E-EB383F625F73}"/>
    <dgm:cxn modelId="{F3146557-2E3C-46DA-A4FD-8B230B837C60}" srcId="{BA9EE107-A5FB-41C4-9EF1-1CC153B68B3F}" destId="{A83A7CFB-B411-4357-9641-4A8443F73655}" srcOrd="0" destOrd="0" parTransId="{97616D95-5DD7-4F6A-B2B9-47EBAD36AF82}" sibTransId="{F3C4A836-23AC-4E41-B6D6-51221E7E6743}"/>
    <dgm:cxn modelId="{626A5645-578F-459D-99A1-1FBE09638A46}" type="presOf" srcId="{3061F91D-8548-4FCB-A021-DD835A272F0F}" destId="{88F378EC-C3F8-47CD-AEFF-49BA634320FB}" srcOrd="0" destOrd="0" presId="urn:microsoft.com/office/officeart/2008/layout/VerticalCurvedList"/>
    <dgm:cxn modelId="{8D6424C2-F7EC-4613-B5CC-761B7111CF32}" type="presOf" srcId="{A6F0E638-0CDE-4E1F-BB57-10C18463C623}" destId="{7DCEBD2C-792F-484E-9C96-926E03F540ED}" srcOrd="0" destOrd="1" presId="urn:microsoft.com/office/officeart/2008/layout/VerticalCurvedList"/>
    <dgm:cxn modelId="{B8CA4157-A852-47B0-AA7D-B35F5A2EABF2}" type="presOf" srcId="{BA9EE107-A5FB-41C4-9EF1-1CC153B68B3F}" destId="{9C0CD981-713F-47B3-AE2F-2963F2684A6F}" srcOrd="0" destOrd="0" presId="urn:microsoft.com/office/officeart/2008/layout/VerticalCurvedList"/>
    <dgm:cxn modelId="{15F5E694-5784-48A5-A635-B8CBDBFD6748}" srcId="{BA9EE107-A5FB-41C4-9EF1-1CC153B68B3F}" destId="{8D78E2D7-18A7-41DD-9962-57B3FE2BEBDD}" srcOrd="1" destOrd="0" parTransId="{7010D3F4-D5D1-4966-89A1-DF5353CA0871}" sibTransId="{377E22FB-7E54-457A-B361-770C5D7E2397}"/>
    <dgm:cxn modelId="{1D8FC7F3-12CA-4B2C-94F8-5FAF1F35E3AF}" type="presOf" srcId="{8D78E2D7-18A7-41DD-9962-57B3FE2BEBDD}" destId="{A1781B13-DE10-4169-ABDE-0384026A6B34}" srcOrd="0" destOrd="0" presId="urn:microsoft.com/office/officeart/2008/layout/VerticalCurvedList"/>
    <dgm:cxn modelId="{DF849492-EC0F-41C4-9A01-844E1A834E31}" srcId="{BA9EE107-A5FB-41C4-9EF1-1CC153B68B3F}" destId="{60B5D622-D348-4384-9EFA-863CA4F7B7A3}" srcOrd="4" destOrd="0" parTransId="{74CB5370-34BA-43B8-AB66-1E3510545B42}" sibTransId="{5895C10F-262B-4EFF-A7FE-F20237FEAECB}"/>
    <dgm:cxn modelId="{3E199D5D-90A7-47C8-AAA5-30638E7C7134}" type="presOf" srcId="{E392F34A-E55D-43D5-AEDD-49027298B816}" destId="{7DCEBD2C-792F-484E-9C96-926E03F540ED}" srcOrd="0" destOrd="0" presId="urn:microsoft.com/office/officeart/2008/layout/VerticalCurvedList"/>
    <dgm:cxn modelId="{F6C5362C-484F-41C7-9AE2-269317B93766}" type="presOf" srcId="{60B5D622-D348-4384-9EFA-863CA4F7B7A3}" destId="{CAE44C5F-81A1-4D30-8D3F-2E663ECAC700}" srcOrd="0" destOrd="0" presId="urn:microsoft.com/office/officeart/2008/layout/VerticalCurvedList"/>
    <dgm:cxn modelId="{E07D03EB-F45B-4D34-A2E6-08CFFE1498B3}" type="presOf" srcId="{F3C4A836-23AC-4E41-B6D6-51221E7E6743}" destId="{EF104B90-7E69-4918-A202-E6F91FC6E413}" srcOrd="0" destOrd="0" presId="urn:microsoft.com/office/officeart/2008/layout/VerticalCurvedList"/>
    <dgm:cxn modelId="{F9D5C115-AAD4-4CEA-974D-D21F0DDBDA53}" type="presParOf" srcId="{9C0CD981-713F-47B3-AE2F-2963F2684A6F}" destId="{96773A7D-3367-4F53-A2D2-EA5770AFFDB3}" srcOrd="0" destOrd="0" presId="urn:microsoft.com/office/officeart/2008/layout/VerticalCurvedList"/>
    <dgm:cxn modelId="{21D95D52-1C19-4AB3-84D2-0EF511528C9A}" type="presParOf" srcId="{96773A7D-3367-4F53-A2D2-EA5770AFFDB3}" destId="{F31B7103-6E88-4DB9-9888-CB9E0B3FEEF8}" srcOrd="0" destOrd="0" presId="urn:microsoft.com/office/officeart/2008/layout/VerticalCurvedList"/>
    <dgm:cxn modelId="{912EDA34-F0DA-4876-B632-414B13BCDF35}" type="presParOf" srcId="{F31B7103-6E88-4DB9-9888-CB9E0B3FEEF8}" destId="{F7A92DE4-3445-4B9B-AF3D-F2DA6F69C25D}" srcOrd="0" destOrd="0" presId="urn:microsoft.com/office/officeart/2008/layout/VerticalCurvedList"/>
    <dgm:cxn modelId="{9778A082-ABBE-44B1-A4D6-6BDA8080533B}" type="presParOf" srcId="{F31B7103-6E88-4DB9-9888-CB9E0B3FEEF8}" destId="{EF104B90-7E69-4918-A202-E6F91FC6E413}" srcOrd="1" destOrd="0" presId="urn:microsoft.com/office/officeart/2008/layout/VerticalCurvedList"/>
    <dgm:cxn modelId="{A2A7A460-999F-41D1-BBED-E886A0EF1276}" type="presParOf" srcId="{F31B7103-6E88-4DB9-9888-CB9E0B3FEEF8}" destId="{F5A5022A-2B1C-4F3B-B289-BC099E9CE92F}" srcOrd="2" destOrd="0" presId="urn:microsoft.com/office/officeart/2008/layout/VerticalCurvedList"/>
    <dgm:cxn modelId="{B40DE0CA-0F08-4A11-9448-F74F7F557BE0}" type="presParOf" srcId="{F31B7103-6E88-4DB9-9888-CB9E0B3FEEF8}" destId="{F16BA6F4-95DE-4E28-BF94-6459A70C4A6D}" srcOrd="3" destOrd="0" presId="urn:microsoft.com/office/officeart/2008/layout/VerticalCurvedList"/>
    <dgm:cxn modelId="{1560BDC9-D10D-4FF6-BF61-CE62B9A1F2EE}" type="presParOf" srcId="{96773A7D-3367-4F53-A2D2-EA5770AFFDB3}" destId="{F036299F-AF4D-4DAF-ABF5-87E8CC3FEF1B}" srcOrd="1" destOrd="0" presId="urn:microsoft.com/office/officeart/2008/layout/VerticalCurvedList"/>
    <dgm:cxn modelId="{A5F695AD-ECDA-4AD2-A61C-A9937A3FF21E}" type="presParOf" srcId="{96773A7D-3367-4F53-A2D2-EA5770AFFDB3}" destId="{40B95986-31F6-48A6-A8D8-D04AC3BEDA92}" srcOrd="2" destOrd="0" presId="urn:microsoft.com/office/officeart/2008/layout/VerticalCurvedList"/>
    <dgm:cxn modelId="{7EE2D048-54C8-490B-A84A-E5617D342FEE}" type="presParOf" srcId="{40B95986-31F6-48A6-A8D8-D04AC3BEDA92}" destId="{112F553D-60C2-4CC4-948D-0369F51C4DB0}" srcOrd="0" destOrd="0" presId="urn:microsoft.com/office/officeart/2008/layout/VerticalCurvedList"/>
    <dgm:cxn modelId="{0C04A992-BC70-4670-B853-9DC908C62DA3}" type="presParOf" srcId="{96773A7D-3367-4F53-A2D2-EA5770AFFDB3}" destId="{A1781B13-DE10-4169-ABDE-0384026A6B34}" srcOrd="3" destOrd="0" presId="urn:microsoft.com/office/officeart/2008/layout/VerticalCurvedList"/>
    <dgm:cxn modelId="{34AE69D7-9AC3-4E08-AB73-2811860261A9}" type="presParOf" srcId="{96773A7D-3367-4F53-A2D2-EA5770AFFDB3}" destId="{65CD74A9-3E7B-49D7-95DD-EB8B72D6CA84}" srcOrd="4" destOrd="0" presId="urn:microsoft.com/office/officeart/2008/layout/VerticalCurvedList"/>
    <dgm:cxn modelId="{1F19D10E-F22C-4278-ABC9-6753E36E22E9}" type="presParOf" srcId="{65CD74A9-3E7B-49D7-95DD-EB8B72D6CA84}" destId="{2741B69B-255D-4143-BECE-5BD9035A4FC6}" srcOrd="0" destOrd="0" presId="urn:microsoft.com/office/officeart/2008/layout/VerticalCurvedList"/>
    <dgm:cxn modelId="{03045486-CA01-4129-BCB0-AFF3B6431A70}" type="presParOf" srcId="{96773A7D-3367-4F53-A2D2-EA5770AFFDB3}" destId="{7DCEBD2C-792F-484E-9C96-926E03F540ED}" srcOrd="5" destOrd="0" presId="urn:microsoft.com/office/officeart/2008/layout/VerticalCurvedList"/>
    <dgm:cxn modelId="{98D2D3E6-91E0-49C0-B332-19D8E8BB3B6B}" type="presParOf" srcId="{96773A7D-3367-4F53-A2D2-EA5770AFFDB3}" destId="{8E391AE5-35EA-4A7F-ACFF-6E662A0BD046}" srcOrd="6" destOrd="0" presId="urn:microsoft.com/office/officeart/2008/layout/VerticalCurvedList"/>
    <dgm:cxn modelId="{0516B8A3-1D61-4222-A594-82C59E5804A3}" type="presParOf" srcId="{8E391AE5-35EA-4A7F-ACFF-6E662A0BD046}" destId="{EB133F34-59A3-4639-B813-3EF5396EC28B}" srcOrd="0" destOrd="0" presId="urn:microsoft.com/office/officeart/2008/layout/VerticalCurvedList"/>
    <dgm:cxn modelId="{159D22FF-8EF4-4B0A-B3E1-0803B09A8B50}" type="presParOf" srcId="{96773A7D-3367-4F53-A2D2-EA5770AFFDB3}" destId="{88F378EC-C3F8-47CD-AEFF-49BA634320FB}" srcOrd="7" destOrd="0" presId="urn:microsoft.com/office/officeart/2008/layout/VerticalCurvedList"/>
    <dgm:cxn modelId="{18105714-E2A3-4E39-ADF7-E9DFFDBF88CC}" type="presParOf" srcId="{96773A7D-3367-4F53-A2D2-EA5770AFFDB3}" destId="{0C1D6B2A-9239-4220-B9D4-EF24FF044C0E}" srcOrd="8" destOrd="0" presId="urn:microsoft.com/office/officeart/2008/layout/VerticalCurvedList"/>
    <dgm:cxn modelId="{E812CBE5-9BB8-445F-97A2-6D966B930FEF}" type="presParOf" srcId="{0C1D6B2A-9239-4220-B9D4-EF24FF044C0E}" destId="{A6FEC19F-0F90-4EC7-BB21-E0ADFEFFA617}" srcOrd="0" destOrd="0" presId="urn:microsoft.com/office/officeart/2008/layout/VerticalCurvedList"/>
    <dgm:cxn modelId="{B4FEC76D-31E3-4652-9457-989032455C1F}" type="presParOf" srcId="{96773A7D-3367-4F53-A2D2-EA5770AFFDB3}" destId="{CAE44C5F-81A1-4D30-8D3F-2E663ECAC700}" srcOrd="9" destOrd="0" presId="urn:microsoft.com/office/officeart/2008/layout/VerticalCurvedList"/>
    <dgm:cxn modelId="{4E7C5722-7943-426E-812B-D8DA08D38D2A}" type="presParOf" srcId="{96773A7D-3367-4F53-A2D2-EA5770AFFDB3}" destId="{053E2699-E7D5-4B6C-A824-2ED732C32228}" srcOrd="10" destOrd="0" presId="urn:microsoft.com/office/officeart/2008/layout/VerticalCurvedList"/>
    <dgm:cxn modelId="{D0CE5975-1886-491C-9468-BD3DC610BB79}" type="presParOf" srcId="{053E2699-E7D5-4B6C-A824-2ED732C32228}" destId="{D00E28E9-7A94-4DBE-BF47-6DC8F169B300}" srcOrd="0" destOrd="0" presId="urn:microsoft.com/office/officeart/2008/layout/VerticalCurvedList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VerticalCurvedList">
  <dgm:title val=""/>
  <dgm:desc val=""/>
  <dgm:catLst>
    <dgm:cat type="list" pri="2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chPref val="7"/>
      <dgm:dir/>
    </dgm:varLst>
    <dgm:alg type="composite"/>
    <dgm:shape xmlns:r="http://schemas.openxmlformats.org/officeDocument/2006/relationships" r:blip="">
      <dgm:adjLst/>
    </dgm:shape>
    <dgm:constrLst>
      <dgm:constr type="w" for="ch" refType="h" refFor="ch" op="gte" fact="0.8"/>
    </dgm:constrLst>
    <dgm:layoutNode name="Name1">
      <dgm:alg type="composite"/>
      <dgm:shape xmlns:r="http://schemas.openxmlformats.org/officeDocument/2006/relationships" r:blip="">
        <dgm:adjLst/>
      </dgm:shape>
      <dgm:choose name="Name2">
        <dgm:if name="Name3" func="var" arg="dir" op="equ" val="norm">
          <dgm:choose name="Name4">
            <dgm:if name="Name5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h" fact="0.225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primFontSz" for="ch" ptType="node" op="equ" val="65"/>
              </dgm:constrLst>
            </dgm:if>
            <dgm:if name="Name6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h" fact="0.1891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h" fact="0.1891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primFontSz" for="ch" ptType="node" op="equ" val="65"/>
              </dgm:constrLst>
            </dgm:if>
            <dgm:if name="Name7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h" fact="0.1526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h" fact="0.2253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h" fact="0.1526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primFontSz" for="ch" ptType="node" op="equ" val="65"/>
              </dgm:constrLst>
            </dgm:if>
            <dgm:if name="Name8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h" fact="0.1268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h" fact="0.215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h" fact="0.21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h" fact="0.126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primFontSz" for="ch" ptType="node" op="equ" val="65"/>
              </dgm:constrLst>
            </dgm:if>
            <dgm:if name="Name9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h" fact="0.1082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h" fact="0.197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h" fact="0.2253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h" fact="0.197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h" fact="0.1082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primFontSz" for="ch" ptType="node" op="equ" val="65"/>
              </dgm:constrLst>
            </dgm:if>
            <dgm:if name="Name10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h" fact="0.094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h" fact="0.1809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h" fact="0.220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h" fact="0.2205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h" fact="0.18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h" fact="0.0943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primFontSz" for="ch" ptType="node" op="equ" val="65"/>
              </dgm:constrLst>
            </dgm:if>
            <dgm:else name="Name1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h" fact="0.0835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h" fact="0.165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h" fact="0.2109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h" fact="0.2253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h" fact="0.21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h" fact="0.1658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h" fact="0.0835"/>
                <dgm:constr type="l" for="ch" forName="text_7" refType="ctrX" refFor="ch" refForName="accent_7"/>
                <dgm:constr type="r" for="ch" forName="text_7" refType="w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lMarg" for="ch" forName="text_7" refType="w" refFor="ch" refForName="accent_7" fact="1.8"/>
                <dgm:constr type="primFontSz" for="ch" ptType="node" op="equ" val="65"/>
              </dgm:constrLst>
            </dgm:else>
          </dgm:choose>
        </dgm:if>
        <dgm:else name="Name12">
          <dgm:choose name="Name13">
            <dgm:if name="Name14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w"/>
                <dgm:constr type="ctrXOff" for="ch" forName="accent_1" refType="h" fact="-0.225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primFontSz" for="ch" ptType="node" op="equ" val="65"/>
              </dgm:constrLst>
            </dgm:if>
            <dgm:if name="Name15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w"/>
                <dgm:constr type="ctrXOff" for="ch" forName="accent_1" refType="h" fact="-0.1891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w"/>
                <dgm:constr type="ctrXOff" for="ch" forName="accent_2" refType="h" fact="-0.1891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primFontSz" for="ch" ptType="node" op="equ" val="65"/>
              </dgm:constrLst>
            </dgm:if>
            <dgm:if name="Name16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w"/>
                <dgm:constr type="ctrXOff" for="ch" forName="accent_1" refType="h" fact="-0.1526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w"/>
                <dgm:constr type="ctrXOff" for="ch" forName="accent_2" refType="h" fact="-0.2253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w"/>
                <dgm:constr type="ctrXOff" for="ch" forName="accent_3" refType="h" fact="-0.1526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primFontSz" for="ch" ptType="node" op="equ" val="65"/>
              </dgm:constrLst>
            </dgm:if>
            <dgm:if name="Name17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w"/>
                <dgm:constr type="ctrXOff" for="ch" forName="accent_1" refType="h" fact="-0.1268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w"/>
                <dgm:constr type="ctrXOff" for="ch" forName="accent_2" refType="h" fact="-0.215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w"/>
                <dgm:constr type="ctrXOff" for="ch" forName="accent_3" refType="h" fact="-0.21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w"/>
                <dgm:constr type="ctrXOff" for="ch" forName="accent_4" refType="h" fact="-0.126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primFontSz" for="ch" ptType="node" op="equ" val="65"/>
              </dgm:constrLst>
            </dgm:if>
            <dgm:if name="Name18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w"/>
                <dgm:constr type="ctrXOff" for="ch" forName="accent_1" refType="h" fact="-0.1082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w"/>
                <dgm:constr type="ctrXOff" for="ch" forName="accent_2" refType="h" fact="-0.197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w"/>
                <dgm:constr type="ctrXOff" for="ch" forName="accent_3" refType="h" fact="-0.2253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w"/>
                <dgm:constr type="ctrXOff" for="ch" forName="accent_4" refType="h" fact="-0.197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w"/>
                <dgm:constr type="ctrXOff" for="ch" forName="accent_5" refType="h" fact="-0.1082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primFontSz" for="ch" ptType="node" op="equ" val="65"/>
              </dgm:constrLst>
            </dgm:if>
            <dgm:if name="Name19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w"/>
                <dgm:constr type="ctrXOff" for="ch" forName="accent_1" refType="h" fact="-0.094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w"/>
                <dgm:constr type="ctrXOff" for="ch" forName="accent_2" refType="h" fact="-0.1809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w"/>
                <dgm:constr type="ctrXOff" for="ch" forName="accent_3" refType="h" fact="-0.220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w"/>
                <dgm:constr type="ctrXOff" for="ch" forName="accent_4" refType="h" fact="-0.2205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w"/>
                <dgm:constr type="ctrXOff" for="ch" forName="accent_5" refType="h" fact="-0.18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w"/>
                <dgm:constr type="ctrXOff" for="ch" forName="accent_6" refType="h" fact="-0.0943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primFontSz" for="ch" ptType="node" op="equ" val="65"/>
              </dgm:constrLst>
            </dgm:if>
            <dgm:else name="Name20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w"/>
                <dgm:constr type="ctrXOff" for="ch" forName="accent_1" refType="h" fact="-0.0835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w"/>
                <dgm:constr type="ctrXOff" for="ch" forName="accent_2" refType="h" fact="-0.165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w"/>
                <dgm:constr type="ctrXOff" for="ch" forName="accent_3" refType="h" fact="-0.2109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w"/>
                <dgm:constr type="ctrXOff" for="ch" forName="accent_4" refType="h" fact="-0.2253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w"/>
                <dgm:constr type="ctrXOff" for="ch" forName="accent_5" refType="h" fact="-0.21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w"/>
                <dgm:constr type="ctrXOff" for="ch" forName="accent_6" refType="h" fact="-0.1658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w"/>
                <dgm:constr type="ctrXOff" for="ch" forName="accent_7" refType="h" fact="-0.0835"/>
                <dgm:constr type="r" for="ch" forName="text_7" refType="ctrX" refFor="ch" refForName="accent_7"/>
                <dgm:constr type="rOff" for="ch" forName="text_7" refType="ctrXOff" refFor="ch" refForName="accent_7"/>
                <dgm:constr type="l" for="ch" forName="text_7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rMarg" for="ch" forName="text_7" refType="w" refFor="ch" refForName="accent_7" fact="1.8"/>
                <dgm:constr type="primFontSz" for="ch" ptType="node" op="equ" val="65"/>
              </dgm:constrLst>
            </dgm:else>
          </dgm:choose>
        </dgm:else>
      </dgm:choose>
      <dgm:layoutNode name="cycle">
        <dgm:choose name="Name21">
          <dgm:if name="Name22" func="var" arg="dir" op="equ" val="norm">
            <dgm:alg type="cycle">
              <dgm:param type="stAng" val="45"/>
              <dgm:param type="spanAng" val="90"/>
            </dgm:alg>
          </dgm:if>
          <dgm:else name="Name23">
            <dgm:alg type="cycle">
              <dgm:param type="stAng" val="225"/>
              <dgm:param type="spanAng" val="90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val="1"/>
          <dgm:constr type="h" for="ch" val="1"/>
          <dgm:constr type="diam" for="ch" forName="conn" refType="diam"/>
        </dgm:constrLst>
        <dgm:layoutNode name="src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conn" styleLbl="parChTrans1D2">
          <dgm:alg type="conn">
            <dgm:param type="connRout" val="curve"/>
            <dgm:param type="srcNode" val="srcNode"/>
            <dgm:param type="dstNode" val="dstNode"/>
            <dgm:param type="begPts" val="ctr"/>
            <dgm:param type="endPts" val="ctr"/>
            <dgm:param type="endSty" val="noArr"/>
          </dgm:alg>
          <dgm:shape xmlns:r="http://schemas.openxmlformats.org/officeDocument/2006/relationships" type="conn" r:blip="">
            <dgm:adjLst/>
          </dgm:shape>
          <dgm:presOf axis="desOrSelf" ptType="sibTrans" hideLastTrans="0" st="0" cnt="1"/>
          <dgm:constrLst>
            <dgm:constr type="begPad"/>
            <dgm:constr type="endPad"/>
          </dgm:constrLst>
        </dgm:layoutNode>
        <dgm:layoutNode name="extra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dstNode">
          <dgm:alg type="sp"/>
          <dgm:shape xmlns:r="http://schemas.openxmlformats.org/officeDocument/2006/relationships" type="rect" r:blip="" hideGeom="1">
            <dgm:adjLst/>
          </dgm:shape>
          <dgm:presOf/>
        </dgm:layoutNode>
      </dgm:layoutNode>
      <dgm:forEach name="wrapper" axis="self" ptType="parTrans">
        <dgm:forEach name="wrapper2" axis="self" ptType="sibTrans" st="2">
          <dgm:forEach name="accentRepeat" axis="self">
            <dgm:layoutNode name="accentRepeatNode" styleLbl="solidFgAcc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</dgm:forEach>
        </dgm:forEach>
      </dgm:forEach>
      <dgm:forEach name="Name24" axis="ch" ptType="node" cnt="1">
        <dgm:layoutNode name="text_1" styleLbl="node1">
          <dgm:varLst>
            <dgm:bulletEnabled val="1"/>
          </dgm:varLst>
          <dgm:choose name="Name25">
            <dgm:if name="Name2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2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1">
          <dgm:alg type="sp"/>
          <dgm:shape xmlns:r="http://schemas.openxmlformats.org/officeDocument/2006/relationships" r:blip="">
            <dgm:adjLst/>
          </dgm:shape>
          <dgm:presOf/>
          <dgm:constrLst/>
          <dgm:forEach name="Name28" ref="accentRepeat"/>
        </dgm:layoutNode>
      </dgm:forEach>
      <dgm:forEach name="Name29" axis="ch" ptType="node" st="2" cnt="1">
        <dgm:layoutNode name="text_2" styleLbl="node1">
          <dgm:varLst>
            <dgm:bulletEnabled val="1"/>
          </dgm:varLst>
          <dgm:choose name="Name30">
            <dgm:if name="Name3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2">
          <dgm:alg type="sp"/>
          <dgm:shape xmlns:r="http://schemas.openxmlformats.org/officeDocument/2006/relationships" r:blip="">
            <dgm:adjLst/>
          </dgm:shape>
          <dgm:presOf/>
          <dgm:constrLst/>
          <dgm:forEach name="Name33" ref="accentRepeat"/>
        </dgm:layoutNode>
      </dgm:forEach>
      <dgm:forEach name="Name34" axis="ch" ptType="node" st="3" cnt="1">
        <dgm:layoutNode name="text_3" styleLbl="node1">
          <dgm:varLst>
            <dgm:bulletEnabled val="1"/>
          </dgm:varLst>
          <dgm:choose name="Name35">
            <dgm:if name="Name3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3">
          <dgm:alg type="sp"/>
          <dgm:shape xmlns:r="http://schemas.openxmlformats.org/officeDocument/2006/relationships" r:blip="">
            <dgm:adjLst/>
          </dgm:shape>
          <dgm:presOf/>
          <dgm:constrLst/>
          <dgm:forEach name="Name38" ref="accentRepeat"/>
        </dgm:layoutNode>
      </dgm:forEach>
      <dgm:forEach name="Name39" axis="ch" ptType="node" st="4" cnt="1">
        <dgm:layoutNode name="text_4" styleLbl="node1">
          <dgm:varLst>
            <dgm:bulletEnabled val="1"/>
          </dgm:varLst>
          <dgm:choose name="Name40">
            <dgm:if name="Name4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4">
          <dgm:alg type="sp"/>
          <dgm:shape xmlns:r="http://schemas.openxmlformats.org/officeDocument/2006/relationships" r:blip="">
            <dgm:adjLst/>
          </dgm:shape>
          <dgm:presOf/>
          <dgm:constrLst/>
          <dgm:forEach name="Name43" ref="accentRepeat"/>
        </dgm:layoutNode>
      </dgm:forEach>
      <dgm:forEach name="Name44" axis="ch" ptType="node" st="5" cnt="1">
        <dgm:layoutNode name="text_5" styleLbl="node1">
          <dgm:varLst>
            <dgm:bulletEnabled val="1"/>
          </dgm:varLst>
          <dgm:choose name="Name45">
            <dgm:if name="Name4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5">
          <dgm:alg type="sp"/>
          <dgm:shape xmlns:r="http://schemas.openxmlformats.org/officeDocument/2006/relationships" r:blip="">
            <dgm:adjLst/>
          </dgm:shape>
          <dgm:presOf/>
          <dgm:constrLst/>
          <dgm:forEach name="Name48" ref="accentRepeat"/>
        </dgm:layoutNode>
      </dgm:forEach>
      <dgm:forEach name="Name49" axis="ch" ptType="node" st="6" cnt="1">
        <dgm:layoutNode name="text_6" styleLbl="node1">
          <dgm:varLst>
            <dgm:bulletEnabled val="1"/>
          </dgm:varLst>
          <dgm:choose name="Name50">
            <dgm:if name="Name5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6">
          <dgm:alg type="sp"/>
          <dgm:shape xmlns:r="http://schemas.openxmlformats.org/officeDocument/2006/relationships" r:blip="">
            <dgm:adjLst/>
          </dgm:shape>
          <dgm:presOf/>
          <dgm:constrLst/>
          <dgm:forEach name="Name53" ref="accentRepeat"/>
        </dgm:layoutNode>
      </dgm:forEach>
      <dgm:forEach name="Name54" axis="ch" ptType="node" st="7" cnt="1">
        <dgm:layoutNode name="text_7" styleLbl="node1">
          <dgm:varLst>
            <dgm:bulletEnabled val="1"/>
          </dgm:varLst>
          <dgm:choose name="Name55">
            <dgm:if name="Name5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7">
          <dgm:alg type="sp"/>
          <dgm:shape xmlns:r="http://schemas.openxmlformats.org/officeDocument/2006/relationships" r:blip="">
            <dgm:adjLst/>
          </dgm:shape>
          <dgm:presOf/>
          <dgm:constrLst/>
          <dgm:forEach name="Name58" ref="accentRepeat"/>
        </dgm:layoutNode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56D7D126-ACA7-41A2-9E3E-B9C832F4D005}" type="datetimeFigureOut">
              <a:rPr lang="cs-CZ"/>
              <a:pPr>
                <a:defRPr/>
              </a:pPr>
              <a:t>2.2.2014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F02C2D3B-D752-4EB2-ACB9-BDE0BBEB3B7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unded Rectangle 15"/>
          <p:cNvSpPr/>
          <p:nvPr/>
        </p:nvSpPr>
        <p:spPr>
          <a:xfrm>
            <a:off x="228600" y="228600"/>
            <a:ext cx="8696325" cy="6035675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pSp>
        <p:nvGrpSpPr>
          <p:cNvPr id="5" name="Group 9"/>
          <p:cNvGrpSpPr>
            <a:grpSpLocks noChangeAspect="1"/>
          </p:cNvGrpSpPr>
          <p:nvPr/>
        </p:nvGrpSpPr>
        <p:grpSpPr bwMode="auto">
          <a:xfrm>
            <a:off x="211138" y="5354638"/>
            <a:ext cx="8723312" cy="1330325"/>
            <a:chOff x="-3905250" y="4294188"/>
            <a:chExt cx="13011150" cy="1892300"/>
          </a:xfrm>
        </p:grpSpPr>
        <p:sp>
          <p:nvSpPr>
            <p:cNvPr id="6" name="Freeform 14"/>
            <p:cNvSpPr>
              <a:spLocks/>
            </p:cNvSpPr>
            <p:nvPr/>
          </p:nvSpPr>
          <p:spPr bwMode="hidden">
            <a:xfrm>
              <a:off x="4810681" y="4499676"/>
              <a:ext cx="4295219" cy="1016152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7" name="Freeform 18"/>
            <p:cNvSpPr>
              <a:spLocks/>
            </p:cNvSpPr>
            <p:nvPr/>
          </p:nvSpPr>
          <p:spPr bwMode="hidden">
            <a:xfrm>
              <a:off x="-308538" y="4319027"/>
              <a:ext cx="8280254" cy="1208092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8" name="Freeform 22"/>
            <p:cNvSpPr>
              <a:spLocks/>
            </p:cNvSpPr>
            <p:nvPr/>
          </p:nvSpPr>
          <p:spPr bwMode="hidden">
            <a:xfrm>
              <a:off x="4014" y="4334834"/>
              <a:ext cx="8164231" cy="1101960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9" name="Freeform 26"/>
            <p:cNvSpPr>
              <a:spLocks/>
            </p:cNvSpPr>
            <p:nvPr/>
          </p:nvSpPr>
          <p:spPr bwMode="hidden">
            <a:xfrm>
              <a:off x="4157164" y="4316769"/>
              <a:ext cx="4939265" cy="925827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 useBgFill="1">
          <p:nvSpPr>
            <p:cNvPr id="10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dirty="0" smtClean="0"/>
              <a:t>Kliknutím lze upravit styl předlohy.</a:t>
            </a:r>
            <a:endParaRPr lang="en-US" dirty="0"/>
          </a:p>
        </p:txBody>
      </p:sp>
      <p:sp>
        <p:nvSpPr>
          <p:cNvPr id="11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79383B9-968B-4659-B75A-E15BB1978694}" type="datetime1">
              <a:rPr lang="cs-CZ"/>
              <a:pPr>
                <a:defRPr/>
              </a:pPr>
              <a:t>2.2.2014</a:t>
            </a:fld>
            <a:endParaRPr lang="cs-CZ"/>
          </a:p>
        </p:txBody>
      </p:sp>
      <p:sp>
        <p:nvSpPr>
          <p:cNvPr id="12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EB29C7F-18E5-426B-BE80-1F9788C5516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7FE2984-DC61-4934-B19C-6BCBF1B9D37A}" type="datetime1">
              <a:rPr lang="cs-CZ"/>
              <a:pPr>
                <a:defRPr/>
              </a:pPr>
              <a:t>2.2.2014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670A4EF-857A-4978-A825-04486BEE95C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unded Rectangle 13"/>
          <p:cNvSpPr/>
          <p:nvPr/>
        </p:nvSpPr>
        <p:spPr>
          <a:xfrm>
            <a:off x="228600" y="228600"/>
            <a:ext cx="8696325" cy="473710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Freeform 14"/>
          <p:cNvSpPr>
            <a:spLocks/>
          </p:cNvSpPr>
          <p:nvPr/>
        </p:nvSpPr>
        <p:spPr bwMode="hidden">
          <a:xfrm>
            <a:off x="6046788" y="4203700"/>
            <a:ext cx="2876550" cy="714375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6" name="Freeform 18"/>
          <p:cNvSpPr>
            <a:spLocks/>
          </p:cNvSpPr>
          <p:nvPr/>
        </p:nvSpPr>
        <p:spPr bwMode="hidden">
          <a:xfrm>
            <a:off x="2619375" y="4075113"/>
            <a:ext cx="5545138" cy="850900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7" name="Freeform 22"/>
          <p:cNvSpPr>
            <a:spLocks/>
          </p:cNvSpPr>
          <p:nvPr/>
        </p:nvSpPr>
        <p:spPr bwMode="hidden">
          <a:xfrm>
            <a:off x="2828925" y="4087813"/>
            <a:ext cx="5467350" cy="774700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8" name="Freeform 26"/>
          <p:cNvSpPr>
            <a:spLocks/>
          </p:cNvSpPr>
          <p:nvPr/>
        </p:nvSpPr>
        <p:spPr bwMode="hidden">
          <a:xfrm>
            <a:off x="5610225" y="4073525"/>
            <a:ext cx="3306763" cy="652463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 useBgFill="1">
        <p:nvSpPr>
          <p:cNvPr id="9" name="Freeform 10"/>
          <p:cNvSpPr>
            <a:spLocks/>
          </p:cNvSpPr>
          <p:nvPr/>
        </p:nvSpPr>
        <p:spPr bwMode="hidden">
          <a:xfrm>
            <a:off x="211138" y="4059238"/>
            <a:ext cx="8723312" cy="1328737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0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3265E0C-5272-48EC-B73D-91115162528B}" type="datetime1">
              <a:rPr lang="cs-CZ"/>
              <a:pPr>
                <a:defRPr/>
              </a:pPr>
              <a:t>2.2.2014</a:t>
            </a:fld>
            <a:endParaRPr lang="cs-CZ"/>
          </a:p>
        </p:txBody>
      </p:sp>
      <p:sp>
        <p:nvSpPr>
          <p:cNvPr id="11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2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EC4FDD5-9446-4682-AACD-05831F325A6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A057128-CD82-406C-8AFA-05D90127AE34}" type="datetime1">
              <a:rPr lang="cs-CZ"/>
              <a:pPr>
                <a:defRPr/>
              </a:pPr>
              <a:t>2.2.2014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49DD34B-D087-4111-8966-F6DD794A462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dirty="0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22A4016-AE3B-4BF3-968C-D7E600C3BBD8}" type="datetime1">
              <a:rPr lang="cs-CZ"/>
              <a:pPr>
                <a:defRPr/>
              </a:pPr>
              <a:t>2.2.2014</a:t>
            </a:fld>
            <a:endParaRPr lang="cs-CZ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4E9F57B-2EF0-4192-84FC-FB69BB7CD38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FE673E1-D2C4-4C2D-9BD4-ECD559B26CC6}" type="datetime1">
              <a:rPr lang="cs-CZ"/>
              <a:pPr>
                <a:defRPr/>
              </a:pPr>
              <a:t>2.2.2014</a:t>
            </a:fld>
            <a:endParaRPr lang="cs-CZ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B13A93F-02DC-44AD-A4C0-B9D23E9FE93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ounded Rectangle 11"/>
          <p:cNvSpPr/>
          <p:nvPr/>
        </p:nvSpPr>
        <p:spPr>
          <a:xfrm>
            <a:off x="228600" y="228600"/>
            <a:ext cx="8696325" cy="1427163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pSp>
        <p:nvGrpSpPr>
          <p:cNvPr id="3" name="Group 5"/>
          <p:cNvGrpSpPr>
            <a:grpSpLocks noChangeAspect="1"/>
          </p:cNvGrpSpPr>
          <p:nvPr/>
        </p:nvGrpSpPr>
        <p:grpSpPr bwMode="auto">
          <a:xfrm>
            <a:off x="211138" y="714375"/>
            <a:ext cx="8723312" cy="1330325"/>
            <a:chOff x="-3905251" y="4294188"/>
            <a:chExt cx="13027839" cy="1892300"/>
          </a:xfrm>
        </p:grpSpPr>
        <p:sp>
          <p:nvSpPr>
            <p:cNvPr id="4" name="Freeform 14"/>
            <p:cNvSpPr>
              <a:spLocks/>
            </p:cNvSpPr>
            <p:nvPr/>
          </p:nvSpPr>
          <p:spPr bwMode="hidden">
            <a:xfrm>
              <a:off x="4810006" y="4499677"/>
              <a:ext cx="4295986" cy="1016152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5" name="Freeform 18"/>
            <p:cNvSpPr>
              <a:spLocks/>
            </p:cNvSpPr>
            <p:nvPr/>
          </p:nvSpPr>
          <p:spPr bwMode="hidden">
            <a:xfrm>
              <a:off x="-308667" y="4319028"/>
              <a:ext cx="8279020" cy="1208091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6" name="Freeform 22"/>
            <p:cNvSpPr>
              <a:spLocks/>
            </p:cNvSpPr>
            <p:nvPr/>
          </p:nvSpPr>
          <p:spPr bwMode="hidden">
            <a:xfrm>
              <a:off x="4286" y="4334834"/>
              <a:ext cx="8165219" cy="1101960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7" name="Freeform 26"/>
            <p:cNvSpPr>
              <a:spLocks/>
            </p:cNvSpPr>
            <p:nvPr/>
          </p:nvSpPr>
          <p:spPr bwMode="hidden">
            <a:xfrm>
              <a:off x="4155651" y="4316769"/>
              <a:ext cx="4940859" cy="925827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 useBgFill="1">
          <p:nvSpPr>
            <p:cNvPr id="8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</p:grpSp>
      <p:sp>
        <p:nvSpPr>
          <p:cNvPr id="9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6DCC311-394B-4AD2-8D64-2D23901D072C}" type="datetime1">
              <a:rPr lang="cs-CZ"/>
              <a:pPr>
                <a:defRPr/>
              </a:pPr>
              <a:t>2.2.2014</a:t>
            </a:fld>
            <a:endParaRPr lang="cs-CZ"/>
          </a:p>
        </p:txBody>
      </p:sp>
      <p:sp>
        <p:nvSpPr>
          <p:cNvPr id="10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1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8CA943D-3291-4194-9EC5-6D4B0CE952C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ounded Rectangle 14"/>
          <p:cNvSpPr/>
          <p:nvPr/>
        </p:nvSpPr>
        <p:spPr>
          <a:xfrm>
            <a:off x="228600" y="228600"/>
            <a:ext cx="8696325" cy="1427163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pSp>
        <p:nvGrpSpPr>
          <p:cNvPr id="6" name="Group 23"/>
          <p:cNvGrpSpPr>
            <a:grpSpLocks noChangeAspect="1"/>
          </p:cNvGrpSpPr>
          <p:nvPr/>
        </p:nvGrpSpPr>
        <p:grpSpPr bwMode="auto">
          <a:xfrm>
            <a:off x="211138" y="714375"/>
            <a:ext cx="8723312" cy="1331913"/>
            <a:chOff x="-3905250" y="4294188"/>
            <a:chExt cx="13011150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681" y="4501687"/>
              <a:ext cx="4295219" cy="101494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8538" y="4318998"/>
              <a:ext cx="8280254" cy="1208906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4014" y="4334786"/>
              <a:ext cx="8164231" cy="1102902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7164" y="4316742"/>
              <a:ext cx="4939265" cy="926979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 useBgFill="1">
          <p:nvSpPr>
            <p:cNvPr id="11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</p:grp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2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D61D89E-0CD3-40AE-87A4-91E9C6226396}" type="datetime1">
              <a:rPr lang="cs-CZ"/>
              <a:pPr>
                <a:defRPr/>
              </a:pPr>
              <a:t>2.2.2014</a:t>
            </a:fld>
            <a:endParaRPr lang="cs-CZ"/>
          </a:p>
        </p:txBody>
      </p:sp>
      <p:sp>
        <p:nvSpPr>
          <p:cNvPr id="13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4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872682A-AA87-4FEC-AB6E-F4680428E16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ounded Rectangle 14"/>
          <p:cNvSpPr/>
          <p:nvPr/>
        </p:nvSpPr>
        <p:spPr>
          <a:xfrm>
            <a:off x="228600" y="228600"/>
            <a:ext cx="8696325" cy="6035675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pSp>
        <p:nvGrpSpPr>
          <p:cNvPr id="6" name="Group 8"/>
          <p:cNvGrpSpPr>
            <a:grpSpLocks noChangeAspect="1"/>
          </p:cNvGrpSpPr>
          <p:nvPr/>
        </p:nvGrpSpPr>
        <p:grpSpPr bwMode="auto">
          <a:xfrm>
            <a:off x="211138" y="5354638"/>
            <a:ext cx="8723312" cy="1330325"/>
            <a:chOff x="-3905250" y="4294188"/>
            <a:chExt cx="13011150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681" y="4499676"/>
              <a:ext cx="4295219" cy="1016152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8538" y="4319027"/>
              <a:ext cx="8280254" cy="1208092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4014" y="4334834"/>
              <a:ext cx="8164231" cy="1101960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7164" y="4316769"/>
              <a:ext cx="4939265" cy="925827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 rtlCol="0">
            <a:normAutofit/>
          </a:bodyPr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dirty="0" smtClean="0"/>
              <a:t>Kliknutím na ikonu </a:t>
            </a:r>
            <a:r>
              <a:rPr lang="cs-CZ" noProof="0" smtClean="0"/>
              <a:t>přidáte obrázek.</a:t>
            </a:r>
            <a:endParaRPr lang="en-US" noProof="0" dirty="0"/>
          </a:p>
        </p:txBody>
      </p:sp>
      <p:sp>
        <p:nvSpPr>
          <p:cNvPr id="12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A6F71D3-E00B-4501-8F38-65C358C0C1E6}" type="datetime1">
              <a:rPr lang="cs-CZ"/>
              <a:pPr>
                <a:defRPr/>
              </a:pPr>
              <a:t>2.2.2014</a:t>
            </a:fld>
            <a:endParaRPr lang="cs-CZ"/>
          </a:p>
        </p:txBody>
      </p:sp>
      <p:sp>
        <p:nvSpPr>
          <p:cNvPr id="13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4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B4B03E0-62B7-41CE-9AC6-0C5B27F0573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1BE750D-643B-4FF2-ABE0-9FE5E56CD47A}" type="datetime1">
              <a:rPr lang="cs-CZ"/>
              <a:pPr>
                <a:defRPr/>
              </a:pPr>
              <a:t>2.2.2014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54D18B3-0FE1-41CC-ACA8-432C64DA218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unded Rectangle 20"/>
          <p:cNvSpPr/>
          <p:nvPr/>
        </p:nvSpPr>
        <p:spPr bwMode="hidden">
          <a:xfrm>
            <a:off x="228600" y="228600"/>
            <a:ext cx="8696325" cy="1427163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pSp>
        <p:nvGrpSpPr>
          <p:cNvPr id="5" name="Group 14"/>
          <p:cNvGrpSpPr>
            <a:grpSpLocks noChangeAspect="1"/>
          </p:cNvGrpSpPr>
          <p:nvPr/>
        </p:nvGrpSpPr>
        <p:grpSpPr bwMode="auto">
          <a:xfrm>
            <a:off x="211138" y="714375"/>
            <a:ext cx="8723312" cy="1331913"/>
            <a:chOff x="-3905250" y="4294188"/>
            <a:chExt cx="13011150" cy="1892300"/>
          </a:xfrm>
        </p:grpSpPr>
        <p:sp>
          <p:nvSpPr>
            <p:cNvPr id="6" name="Freeform 14"/>
            <p:cNvSpPr>
              <a:spLocks/>
            </p:cNvSpPr>
            <p:nvPr/>
          </p:nvSpPr>
          <p:spPr bwMode="hidden">
            <a:xfrm>
              <a:off x="4810681" y="4501687"/>
              <a:ext cx="4295219" cy="101494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7" name="Freeform 18"/>
            <p:cNvSpPr>
              <a:spLocks/>
            </p:cNvSpPr>
            <p:nvPr/>
          </p:nvSpPr>
          <p:spPr bwMode="hidden">
            <a:xfrm>
              <a:off x="-308538" y="4318998"/>
              <a:ext cx="8280254" cy="1208906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8" name="Freeform 22"/>
            <p:cNvSpPr>
              <a:spLocks/>
            </p:cNvSpPr>
            <p:nvPr/>
          </p:nvSpPr>
          <p:spPr bwMode="hidden">
            <a:xfrm>
              <a:off x="4014" y="4334786"/>
              <a:ext cx="8164231" cy="1102902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9" name="Freeform 26"/>
            <p:cNvSpPr>
              <a:spLocks/>
            </p:cNvSpPr>
            <p:nvPr/>
          </p:nvSpPr>
          <p:spPr bwMode="hidden">
            <a:xfrm>
              <a:off x="4157164" y="4316742"/>
              <a:ext cx="4939265" cy="926979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 useBgFill="1">
          <p:nvSpPr>
            <p:cNvPr id="1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0A13D9B-5310-4042-B2C5-5704F8C4EF59}" type="datetime1">
              <a:rPr lang="cs-CZ"/>
              <a:pPr>
                <a:defRPr/>
              </a:pPr>
              <a:t>2.2.2014</a:t>
            </a:fld>
            <a:endParaRPr lang="cs-CZ"/>
          </a:p>
        </p:txBody>
      </p:sp>
      <p:sp>
        <p:nvSpPr>
          <p:cNvPr id="12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F4C5783-087B-4397-BFA9-DB0F3AAC203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6325" cy="2468563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pSp>
        <p:nvGrpSpPr>
          <p:cNvPr id="1027" name="Group 15"/>
          <p:cNvGrpSpPr>
            <a:grpSpLocks noChangeAspect="1"/>
          </p:cNvGrpSpPr>
          <p:nvPr/>
        </p:nvGrpSpPr>
        <p:grpSpPr bwMode="auto">
          <a:xfrm>
            <a:off x="211138" y="1679575"/>
            <a:ext cx="8723312" cy="1330325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006" y="4499677"/>
              <a:ext cx="4295986" cy="1016152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8667" y="4319028"/>
              <a:ext cx="8279020" cy="1208091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4286" y="4334834"/>
              <a:ext cx="8165219" cy="1101960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5651" y="4316769"/>
              <a:ext cx="4940859" cy="925827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</p:grpSp>
      <p:sp>
        <p:nvSpPr>
          <p:cNvPr id="1028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338138"/>
            <a:ext cx="8229600" cy="12525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4138" y="6249988"/>
            <a:ext cx="378618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000" smtClean="0">
                <a:solidFill>
                  <a:schemeClr val="tx2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71FBA628-6483-4095-A01A-16B9BEAE5E5A}" type="datetime1">
              <a:rPr lang="cs-CZ"/>
              <a:pPr>
                <a:defRPr/>
              </a:pPr>
              <a:t>2.2.2014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75" y="6249988"/>
            <a:ext cx="378618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000">
                <a:solidFill>
                  <a:schemeClr val="tx2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0975" y="6249988"/>
            <a:ext cx="116205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000" smtClean="0">
                <a:solidFill>
                  <a:schemeClr val="tx2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2D0B1583-B975-4257-9082-5D26628D2CF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032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871538" y="2674938"/>
            <a:ext cx="7408862" cy="3451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0" r:id="rId1"/>
    <p:sldLayoutId id="2147483781" r:id="rId2"/>
    <p:sldLayoutId id="2147483782" r:id="rId3"/>
    <p:sldLayoutId id="2147483779" r:id="rId4"/>
    <p:sldLayoutId id="2147483778" r:id="rId5"/>
    <p:sldLayoutId id="2147483777" r:id="rId6"/>
    <p:sldLayoutId id="2147483783" r:id="rId7"/>
    <p:sldLayoutId id="2147483784" r:id="rId8"/>
    <p:sldLayoutId id="2147483785" r:id="rId9"/>
    <p:sldLayoutId id="2147483776" r:id="rId10"/>
    <p:sldLayoutId id="2147483786" r:id="rId11"/>
  </p:sldLayoutIdLst>
  <p:transition spd="slow"/>
  <p:timing>
    <p:tnLst>
      <p:par>
        <p:cTn id="1" dur="indefinite" restart="never" nodeType="tmRoot"/>
      </p:par>
    </p:tnLst>
  </p:timing>
  <p:hf hdr="0" ftr="0" dt="0"/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rgbClr val="FFFFFF"/>
          </a:solidFill>
          <a:latin typeface="Candara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rgbClr val="FFFFFF"/>
          </a:solidFill>
          <a:latin typeface="Candara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rgbClr val="FFFFFF"/>
          </a:solidFill>
          <a:latin typeface="Candara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rgbClr val="FFFFFF"/>
          </a:solidFill>
          <a:latin typeface="Candara" pitchFamily="34" charset="0"/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3050" indent="-273050" algn="l" rtl="0" fontAlgn="base">
        <a:spcBef>
          <a:spcPct val="20000"/>
        </a:spcBef>
        <a:spcAft>
          <a:spcPct val="0"/>
        </a:spcAft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3050" algn="l" rtl="0" fontAlgn="base">
        <a:spcBef>
          <a:spcPct val="20000"/>
        </a:spcBef>
        <a:spcAft>
          <a:spcPct val="0"/>
        </a:spcAft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100000"/>
        <a:buFont typeface="Symbol" pitchFamily="18" charset="2"/>
        <a:buChar char=""/>
        <a:defRPr kern="1200">
          <a:solidFill>
            <a:schemeClr val="tx2"/>
          </a:solidFill>
          <a:latin typeface="+mn-lt"/>
          <a:ea typeface="+mn-ea"/>
          <a:cs typeface="+mn-cs"/>
        </a:defRPr>
      </a:lvl4pPr>
      <a:lvl5pPr marL="1462088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png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3.png"/><Relationship Id="rId5" Type="http://schemas.openxmlformats.org/officeDocument/2006/relationships/image" Target="../media/image12.png"/><Relationship Id="rId4" Type="http://schemas.openxmlformats.org/officeDocument/2006/relationships/image" Target="../media/image11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7.png"/><Relationship Id="rId4" Type="http://schemas.openxmlformats.org/officeDocument/2006/relationships/image" Target="../media/image16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png"/><Relationship Id="rId3" Type="http://schemas.openxmlformats.org/officeDocument/2006/relationships/image" Target="../media/image21.png"/><Relationship Id="rId7" Type="http://schemas.openxmlformats.org/officeDocument/2006/relationships/image" Target="../media/image25.pn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4.png"/><Relationship Id="rId5" Type="http://schemas.openxmlformats.org/officeDocument/2006/relationships/image" Target="../media/image23.png"/><Relationship Id="rId4" Type="http://schemas.openxmlformats.org/officeDocument/2006/relationships/image" Target="../media/image22.png"/><Relationship Id="rId9" Type="http://schemas.openxmlformats.org/officeDocument/2006/relationships/image" Target="../media/image6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7" Type="http://schemas.openxmlformats.org/officeDocument/2006/relationships/image" Target="../media/image31.png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0.png"/><Relationship Id="rId5" Type="http://schemas.openxmlformats.org/officeDocument/2006/relationships/image" Target="../media/image29.png"/><Relationship Id="rId4" Type="http://schemas.openxmlformats.org/officeDocument/2006/relationships/image" Target="../media/image28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3.png"/><Relationship Id="rId4" Type="http://schemas.openxmlformats.org/officeDocument/2006/relationships/image" Target="../media/image32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7" Type="http://schemas.openxmlformats.org/officeDocument/2006/relationships/image" Target="../media/image37.png"/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6.png"/><Relationship Id="rId5" Type="http://schemas.openxmlformats.org/officeDocument/2006/relationships/image" Target="../media/image13.png"/><Relationship Id="rId4" Type="http://schemas.openxmlformats.org/officeDocument/2006/relationships/image" Target="../media/image11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png"/><Relationship Id="rId2" Type="http://schemas.openxmlformats.org/officeDocument/2006/relationships/image" Target="../media/image38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1.png"/><Relationship Id="rId4" Type="http://schemas.openxmlformats.org/officeDocument/2006/relationships/image" Target="../media/image30.png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wmf"/><Relationship Id="rId2" Type="http://schemas.openxmlformats.org/officeDocument/2006/relationships/image" Target="../media/image40.wmf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wmf"/><Relationship Id="rId2" Type="http://schemas.openxmlformats.org/officeDocument/2006/relationships/image" Target="../media/image40.wmf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wmf"/><Relationship Id="rId2" Type="http://schemas.openxmlformats.org/officeDocument/2006/relationships/image" Target="../media/image40.wmf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wmf"/><Relationship Id="rId2" Type="http://schemas.openxmlformats.org/officeDocument/2006/relationships/image" Target="../media/image40.wmf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wmf"/><Relationship Id="rId2" Type="http://schemas.openxmlformats.org/officeDocument/2006/relationships/image" Target="../media/image40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2.pn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wmf"/><Relationship Id="rId2" Type="http://schemas.openxmlformats.org/officeDocument/2006/relationships/image" Target="../media/image40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5.png"/><Relationship Id="rId5" Type="http://schemas.openxmlformats.org/officeDocument/2006/relationships/image" Target="../media/image44.png"/><Relationship Id="rId4" Type="http://schemas.openxmlformats.org/officeDocument/2006/relationships/image" Target="../media/image43.png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wmf"/><Relationship Id="rId7" Type="http://schemas.openxmlformats.org/officeDocument/2006/relationships/image" Target="../media/image49.png"/><Relationship Id="rId2" Type="http://schemas.openxmlformats.org/officeDocument/2006/relationships/image" Target="../media/image46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8.png"/><Relationship Id="rId5" Type="http://schemas.openxmlformats.org/officeDocument/2006/relationships/image" Target="../media/image47.png"/><Relationship Id="rId4" Type="http://schemas.openxmlformats.org/officeDocument/2006/relationships/image" Target="../media/image41.wmf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wmf"/><Relationship Id="rId7" Type="http://schemas.openxmlformats.org/officeDocument/2006/relationships/image" Target="../media/image53.png"/><Relationship Id="rId2" Type="http://schemas.openxmlformats.org/officeDocument/2006/relationships/image" Target="../media/image50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2.png"/><Relationship Id="rId5" Type="http://schemas.openxmlformats.org/officeDocument/2006/relationships/image" Target="../media/image51.png"/><Relationship Id="rId4" Type="http://schemas.openxmlformats.org/officeDocument/2006/relationships/image" Target="../media/image41.wmf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wmf"/><Relationship Id="rId7" Type="http://schemas.openxmlformats.org/officeDocument/2006/relationships/image" Target="../media/image57.png"/><Relationship Id="rId2" Type="http://schemas.openxmlformats.org/officeDocument/2006/relationships/image" Target="../media/image54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6.png"/><Relationship Id="rId5" Type="http://schemas.openxmlformats.org/officeDocument/2006/relationships/image" Target="../media/image55.png"/><Relationship Id="rId4" Type="http://schemas.openxmlformats.org/officeDocument/2006/relationships/image" Target="../media/image41.wmf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wmf"/><Relationship Id="rId7" Type="http://schemas.openxmlformats.org/officeDocument/2006/relationships/image" Target="../media/image61.png"/><Relationship Id="rId2" Type="http://schemas.openxmlformats.org/officeDocument/2006/relationships/image" Target="../media/image40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0.png"/><Relationship Id="rId5" Type="http://schemas.openxmlformats.org/officeDocument/2006/relationships/image" Target="../media/image59.png"/><Relationship Id="rId4" Type="http://schemas.openxmlformats.org/officeDocument/2006/relationships/image" Target="../media/image58.png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Nadpis 1"/>
          <p:cNvSpPr>
            <a:spLocks noGrp="1"/>
          </p:cNvSpPr>
          <p:nvPr>
            <p:ph type="ctrTitle"/>
          </p:nvPr>
        </p:nvSpPr>
        <p:spPr>
          <a:xfrm>
            <a:off x="1800225" y="1844675"/>
            <a:ext cx="5543550" cy="1008063"/>
          </a:xfrm>
        </p:spPr>
        <p:txBody>
          <a:bodyPr/>
          <a:lstStyle/>
          <a:p>
            <a:r>
              <a:rPr lang="cs-CZ" sz="2800" smtClean="0"/>
              <a:t>Základní škola a Mateřská škola Bílá Třemešná, okres Trutnov</a:t>
            </a:r>
            <a:endParaRPr lang="cs-CZ" sz="2800" b="1" smtClean="0"/>
          </a:p>
        </p:txBody>
      </p:sp>
      <p:graphicFrame>
        <p:nvGraphicFramePr>
          <p:cNvPr id="6" name="Diagram 5"/>
          <p:cNvGraphicFramePr/>
          <p:nvPr/>
        </p:nvGraphicFramePr>
        <p:xfrm>
          <a:off x="285720" y="3284984"/>
          <a:ext cx="8501121" cy="316835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4339" name="Picture 2" descr="C:\Users\boh\Documents\Práce\Dumy\Zakladni_logolink_OPVK (ESF, EU, MSMT, OP VK)\01_Zakladni_logolink_horizontalni_cz\OPVK_hor_zakladni_logolink_RGB_cz.jpg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1690688" y="476250"/>
            <a:ext cx="5761037" cy="1258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4340" name="TextovéPole 2"/>
          <p:cNvSpPr txBox="1">
            <a:spLocks noChangeArrowheads="1"/>
          </p:cNvSpPr>
          <p:nvPr/>
        </p:nvSpPr>
        <p:spPr bwMode="auto">
          <a:xfrm>
            <a:off x="1690688" y="2955925"/>
            <a:ext cx="5761037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2400">
                <a:solidFill>
                  <a:schemeClr val="bg1"/>
                </a:solidFill>
                <a:latin typeface="Candara" pitchFamily="34" charset="0"/>
              </a:rPr>
              <a:t>Škola pro 21. století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95288" y="2674938"/>
            <a:ext cx="8353425" cy="3633787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  <a:buFont typeface="Arial" charset="0"/>
              <a:buChar char="•"/>
            </a:pPr>
            <a:r>
              <a:rPr lang="cs-CZ" sz="2000" smtClean="0"/>
              <a:t>Prezentace slouží k výkladu postupů při převádění jednotek délky, hmotnosti a obsahu pro žáky 6. ročníku.</a:t>
            </a:r>
          </a:p>
          <a:p>
            <a:pPr>
              <a:lnSpc>
                <a:spcPct val="90000"/>
              </a:lnSpc>
              <a:buFont typeface="Arial" charset="0"/>
              <a:buChar char="•"/>
            </a:pPr>
            <a:r>
              <a:rPr lang="cs-CZ" sz="2000" smtClean="0"/>
              <a:t>Prezentace je rozdělena na výkladovou část (snímky 3 – 21) ve které jsou vyjmenovány jednotky délky, hmotnosti a obsahu a vyznačeny převodní vztahy mezi vybranými jednotkami a na závěrečný interaktivní test (snímky 22 – 32) ve kterém žáci procvičují na příkladech probrané učivo. Snímky 8, 13, 19 a 20 obsahují příklady na procvičení (odpovědi se objeví po kliknutí myší nebo stisku klávesy enter). V závěrečném testu se po stisknutí odpovědi (na interaktivní tabuli nebo myší v prezentaci) objeví symbol, podle kterého žáci poznají</a:t>
            </a:r>
            <a:r>
              <a:rPr lang="cs-CZ" sz="2000" smtClean="0">
                <a:latin typeface="Arial" charset="0"/>
              </a:rPr>
              <a:t>, </a:t>
            </a:r>
            <a:r>
              <a:rPr lang="cs-CZ" sz="2000" smtClean="0"/>
              <a:t>zda odpověděli správn</a:t>
            </a:r>
            <a:r>
              <a:rPr lang="cs-CZ" sz="2000" smtClean="0">
                <a:latin typeface="Arial" charset="0"/>
              </a:rPr>
              <a:t>ě</a:t>
            </a:r>
            <a:r>
              <a:rPr lang="cs-CZ" sz="2000" smtClean="0"/>
              <a:t> či nesprávn</a:t>
            </a:r>
            <a:r>
              <a:rPr lang="cs-CZ" sz="2000" smtClean="0">
                <a:latin typeface="Arial" charset="0"/>
              </a:rPr>
              <a:t>ě</a:t>
            </a:r>
            <a:r>
              <a:rPr lang="cs-CZ" sz="2000" smtClean="0"/>
              <a:t>.</a:t>
            </a:r>
          </a:p>
          <a:p>
            <a:pPr>
              <a:lnSpc>
                <a:spcPct val="90000"/>
              </a:lnSpc>
              <a:buFont typeface="Arial" charset="0"/>
              <a:buChar char="•"/>
            </a:pPr>
            <a:r>
              <a:rPr lang="cs-CZ" sz="2000" smtClean="0"/>
              <a:t>Časová náročnost přibližně 40 min.</a:t>
            </a:r>
          </a:p>
        </p:txBody>
      </p:sp>
      <p:sp>
        <p:nvSpPr>
          <p:cNvPr id="15362" name="Zástupný symbol pro číslo snímku 2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CD452404-E878-4B3F-AAE6-F3182F7D3183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2</a:t>
            </a:fld>
            <a:endParaRPr lang="cs-CZ">
              <a:cs typeface="Arial" charset="0"/>
            </a:endParaRPr>
          </a:p>
        </p:txBody>
      </p:sp>
      <p:sp>
        <p:nvSpPr>
          <p:cNvPr id="15363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Anotace</a:t>
            </a: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Nadpis 3"/>
          <p:cNvSpPr>
            <a:spLocks noGrp="1"/>
          </p:cNvSpPr>
          <p:nvPr>
            <p:ph type="ctrTitle"/>
          </p:nvPr>
        </p:nvSpPr>
        <p:spPr>
          <a:xfrm>
            <a:off x="685800" y="2006600"/>
            <a:ext cx="7772400" cy="1779588"/>
          </a:xfrm>
        </p:spPr>
        <p:txBody>
          <a:bodyPr/>
          <a:lstStyle/>
          <a:p>
            <a:r>
              <a:rPr lang="cs-CZ" sz="6000" smtClean="0"/>
              <a:t/>
            </a:r>
            <a:br>
              <a:rPr lang="cs-CZ" sz="6000" smtClean="0"/>
            </a:br>
            <a:r>
              <a:rPr lang="cs-CZ" sz="6000" smtClean="0"/>
              <a:t>Převody jednotek (délky, hmotnosti a obsahu)</a:t>
            </a:r>
          </a:p>
        </p:txBody>
      </p:sp>
      <p:sp>
        <p:nvSpPr>
          <p:cNvPr id="16386" name="Zástupný symbol pro číslo snímku 2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ECF2FF89-595A-4908-9F6A-440F7196D86E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3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179388" y="2427288"/>
            <a:ext cx="8785225" cy="3930650"/>
          </a:xfrm>
        </p:spPr>
        <p:txBody>
          <a:bodyPr rtlCol="0">
            <a:noAutofit/>
          </a:bodyPr>
          <a:lstStyle/>
          <a:p>
            <a:pPr marL="274320" indent="-27432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800" dirty="0" smtClean="0">
                <a:latin typeface="Calibri" pitchFamily="34" charset="0"/>
              </a:rPr>
              <a:t>Od největších jednotek délky k nejmenším:</a:t>
            </a:r>
          </a:p>
          <a:p>
            <a:pPr lvl="1" indent="-274320" fontAlgn="auto">
              <a:spcBef>
                <a:spcPts val="1800"/>
              </a:spcBef>
              <a:spcAft>
                <a:spcPts val="0"/>
              </a:spcAft>
              <a:buFont typeface="Arial" pitchFamily="34" charset="0"/>
              <a:buChar char="•"/>
              <a:tabLst>
                <a:tab pos="2327275" algn="l"/>
              </a:tabLst>
              <a:defRPr/>
            </a:pPr>
            <a:r>
              <a:rPr lang="cs-CZ" sz="2600" dirty="0" smtClean="0">
                <a:uFill>
                  <a:solidFill>
                    <a:schemeClr val="accent2">
                      <a:lumMod val="75000"/>
                    </a:schemeClr>
                  </a:solidFill>
                </a:uFill>
                <a:latin typeface="Calibri" pitchFamily="34" charset="0"/>
              </a:rPr>
              <a:t>kilometr	</a:t>
            </a:r>
            <a:r>
              <a:rPr lang="cs-CZ" sz="2600" dirty="0" smtClean="0">
                <a:solidFill>
                  <a:srgbClr val="FF0000"/>
                </a:solidFill>
                <a:uFill>
                  <a:solidFill>
                    <a:schemeClr val="accent2">
                      <a:lumMod val="75000"/>
                    </a:schemeClr>
                  </a:solidFill>
                </a:uFill>
                <a:latin typeface="Calibri" pitchFamily="34" charset="0"/>
              </a:rPr>
              <a:t>km	</a:t>
            </a:r>
          </a:p>
          <a:p>
            <a:pPr lvl="1" indent="-274320" fontAlgn="auto">
              <a:spcBef>
                <a:spcPts val="1800"/>
              </a:spcBef>
              <a:spcAft>
                <a:spcPts val="0"/>
              </a:spcAft>
              <a:buFont typeface="Arial" pitchFamily="34" charset="0"/>
              <a:buChar char="•"/>
              <a:tabLst>
                <a:tab pos="2327275" algn="l"/>
              </a:tabLst>
              <a:defRPr/>
            </a:pPr>
            <a:r>
              <a:rPr lang="cs-CZ" sz="2600" dirty="0" smtClean="0">
                <a:uFill>
                  <a:solidFill>
                    <a:schemeClr val="accent2">
                      <a:lumMod val="75000"/>
                    </a:schemeClr>
                  </a:solidFill>
                </a:uFill>
                <a:latin typeface="Calibri" pitchFamily="34" charset="0"/>
              </a:rPr>
              <a:t>metr	</a:t>
            </a:r>
            <a:r>
              <a:rPr lang="cs-CZ" sz="2600" dirty="0" smtClean="0">
                <a:solidFill>
                  <a:srgbClr val="FF0000"/>
                </a:solidFill>
                <a:uFill>
                  <a:solidFill>
                    <a:schemeClr val="accent2">
                      <a:lumMod val="75000"/>
                    </a:schemeClr>
                  </a:solidFill>
                </a:uFill>
                <a:latin typeface="Calibri" pitchFamily="34" charset="0"/>
              </a:rPr>
              <a:t>m </a:t>
            </a:r>
          </a:p>
          <a:p>
            <a:pPr lvl="1" indent="-274320" fontAlgn="auto">
              <a:spcBef>
                <a:spcPts val="1800"/>
              </a:spcBef>
              <a:spcAft>
                <a:spcPts val="0"/>
              </a:spcAft>
              <a:buFont typeface="Arial" pitchFamily="34" charset="0"/>
              <a:buChar char="•"/>
              <a:tabLst>
                <a:tab pos="2327275" algn="l"/>
              </a:tabLst>
              <a:defRPr/>
            </a:pPr>
            <a:r>
              <a:rPr lang="cs-CZ" sz="2600" dirty="0" smtClean="0">
                <a:uFill>
                  <a:solidFill>
                    <a:schemeClr val="accent2">
                      <a:lumMod val="75000"/>
                    </a:schemeClr>
                  </a:solidFill>
                </a:uFill>
                <a:latin typeface="Calibri" pitchFamily="34" charset="0"/>
              </a:rPr>
              <a:t>decimetr</a:t>
            </a:r>
            <a:r>
              <a:rPr lang="cs-CZ" sz="2600" dirty="0">
                <a:uFill>
                  <a:solidFill>
                    <a:schemeClr val="accent2">
                      <a:lumMod val="75000"/>
                    </a:schemeClr>
                  </a:solidFill>
                </a:uFill>
                <a:latin typeface="Calibri" pitchFamily="34" charset="0"/>
              </a:rPr>
              <a:t>	</a:t>
            </a:r>
            <a:r>
              <a:rPr lang="cs-CZ" sz="2600" dirty="0" smtClean="0">
                <a:solidFill>
                  <a:srgbClr val="FF0000"/>
                </a:solidFill>
                <a:uFill>
                  <a:solidFill>
                    <a:schemeClr val="accent2">
                      <a:lumMod val="75000"/>
                    </a:schemeClr>
                  </a:solidFill>
                </a:uFill>
                <a:latin typeface="Calibri" pitchFamily="34" charset="0"/>
              </a:rPr>
              <a:t>dm</a:t>
            </a:r>
          </a:p>
          <a:p>
            <a:pPr lvl="1" indent="-274320" fontAlgn="auto">
              <a:spcBef>
                <a:spcPts val="1800"/>
              </a:spcBef>
              <a:spcAft>
                <a:spcPts val="0"/>
              </a:spcAft>
              <a:buFont typeface="Arial" pitchFamily="34" charset="0"/>
              <a:buChar char="•"/>
              <a:tabLst>
                <a:tab pos="2327275" algn="l"/>
              </a:tabLst>
              <a:defRPr/>
            </a:pPr>
            <a:r>
              <a:rPr lang="cs-CZ" sz="2600" dirty="0" smtClean="0">
                <a:uFill>
                  <a:solidFill>
                    <a:schemeClr val="accent2">
                      <a:lumMod val="75000"/>
                    </a:schemeClr>
                  </a:solidFill>
                </a:uFill>
                <a:latin typeface="Calibri" pitchFamily="34" charset="0"/>
              </a:rPr>
              <a:t>centimetr</a:t>
            </a:r>
            <a:r>
              <a:rPr lang="cs-CZ" sz="2600" dirty="0">
                <a:uFill>
                  <a:solidFill>
                    <a:schemeClr val="accent2">
                      <a:lumMod val="75000"/>
                    </a:schemeClr>
                  </a:solidFill>
                </a:uFill>
                <a:latin typeface="Calibri" pitchFamily="34" charset="0"/>
              </a:rPr>
              <a:t>	</a:t>
            </a:r>
            <a:r>
              <a:rPr lang="cs-CZ" sz="2600" dirty="0" smtClean="0">
                <a:solidFill>
                  <a:srgbClr val="FF0000"/>
                </a:solidFill>
                <a:uFill>
                  <a:solidFill>
                    <a:schemeClr val="accent2">
                      <a:lumMod val="75000"/>
                    </a:schemeClr>
                  </a:solidFill>
                </a:uFill>
                <a:latin typeface="Calibri" pitchFamily="34" charset="0"/>
              </a:rPr>
              <a:t>cm</a:t>
            </a:r>
            <a:endParaRPr lang="cs-CZ" sz="2600" dirty="0">
              <a:solidFill>
                <a:srgbClr val="FF0000"/>
              </a:solidFill>
              <a:uFill>
                <a:solidFill>
                  <a:schemeClr val="accent2">
                    <a:lumMod val="75000"/>
                  </a:schemeClr>
                </a:solidFill>
              </a:uFill>
              <a:latin typeface="Calibri" pitchFamily="34" charset="0"/>
            </a:endParaRPr>
          </a:p>
          <a:p>
            <a:pPr lvl="1" indent="-274320" fontAlgn="auto">
              <a:spcBef>
                <a:spcPts val="1800"/>
              </a:spcBef>
              <a:spcAft>
                <a:spcPts val="0"/>
              </a:spcAft>
              <a:buFont typeface="Arial" pitchFamily="34" charset="0"/>
              <a:buChar char="•"/>
              <a:tabLst>
                <a:tab pos="2327275" algn="l"/>
              </a:tabLst>
              <a:defRPr/>
            </a:pPr>
            <a:r>
              <a:rPr lang="cs-CZ" sz="2600" dirty="0" smtClean="0">
                <a:uFill>
                  <a:solidFill>
                    <a:schemeClr val="accent2">
                      <a:lumMod val="75000"/>
                    </a:schemeClr>
                  </a:solidFill>
                </a:uFill>
                <a:latin typeface="Calibri" pitchFamily="34" charset="0"/>
              </a:rPr>
              <a:t>milimetr</a:t>
            </a:r>
            <a:r>
              <a:rPr lang="cs-CZ" sz="2600" dirty="0">
                <a:uFill>
                  <a:solidFill>
                    <a:schemeClr val="accent2">
                      <a:lumMod val="75000"/>
                    </a:schemeClr>
                  </a:solidFill>
                </a:uFill>
                <a:latin typeface="Calibri" pitchFamily="34" charset="0"/>
              </a:rPr>
              <a:t>	</a:t>
            </a:r>
            <a:r>
              <a:rPr lang="cs-CZ" sz="2600" dirty="0" smtClean="0">
                <a:solidFill>
                  <a:srgbClr val="FF0000"/>
                </a:solidFill>
                <a:uFill>
                  <a:solidFill>
                    <a:schemeClr val="accent2">
                      <a:lumMod val="75000"/>
                    </a:schemeClr>
                  </a:solidFill>
                </a:uFill>
                <a:latin typeface="Calibri" pitchFamily="34" charset="0"/>
              </a:rPr>
              <a:t>mm</a:t>
            </a:r>
            <a:endParaRPr lang="cs-CZ" sz="2600" dirty="0">
              <a:solidFill>
                <a:srgbClr val="FF0000"/>
              </a:solidFill>
              <a:uFill>
                <a:solidFill>
                  <a:schemeClr val="accent2">
                    <a:lumMod val="75000"/>
                  </a:schemeClr>
                </a:solidFill>
              </a:uFill>
              <a:latin typeface="Calibri" pitchFamily="34" charset="0"/>
            </a:endParaRPr>
          </a:p>
        </p:txBody>
      </p:sp>
      <p:sp>
        <p:nvSpPr>
          <p:cNvPr id="17410" name="Zástupný symbol pro číslo snímku 2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5F2D7E47-F77A-4FB3-90B7-F0E27C4373FE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4</a:t>
            </a:fld>
            <a:endParaRPr lang="cs-CZ">
              <a:cs typeface="Arial" charset="0"/>
            </a:endParaRPr>
          </a:p>
        </p:txBody>
      </p:sp>
      <p:sp>
        <p:nvSpPr>
          <p:cNvPr id="17411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Jednotky délky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5651500" y="3081338"/>
            <a:ext cx="3313113" cy="2892425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600" dirty="0">
                <a:solidFill>
                  <a:schemeClr val="tx2"/>
                </a:solidFill>
                <a:latin typeface="Calibri" pitchFamily="34" charset="0"/>
              </a:rPr>
              <a:t>1 km = 1 000 m</a:t>
            </a:r>
            <a:br>
              <a:rPr lang="cs-CZ" sz="2600" dirty="0">
                <a:solidFill>
                  <a:schemeClr val="tx2"/>
                </a:solidFill>
                <a:latin typeface="Calibri" pitchFamily="34" charset="0"/>
              </a:rPr>
            </a:br>
            <a:r>
              <a:rPr lang="cs-CZ" sz="2600" dirty="0">
                <a:solidFill>
                  <a:schemeClr val="tx1">
                    <a:lumMod val="65000"/>
                    <a:lumOff val="35000"/>
                  </a:schemeClr>
                </a:solidFill>
                <a:latin typeface="Calibri" pitchFamily="34" charset="0"/>
              </a:rPr>
              <a:t>(při převádění z kilometrů na metry násobíme tisícem, při opačném převádění </a:t>
            </a:r>
            <a:br>
              <a:rPr lang="cs-CZ" sz="2600" dirty="0">
                <a:solidFill>
                  <a:schemeClr val="tx1">
                    <a:lumMod val="65000"/>
                    <a:lumOff val="35000"/>
                  </a:schemeClr>
                </a:solidFill>
                <a:latin typeface="Calibri" pitchFamily="34" charset="0"/>
              </a:rPr>
            </a:br>
            <a:r>
              <a:rPr lang="cs-CZ" sz="2600" dirty="0">
                <a:solidFill>
                  <a:schemeClr val="tx1">
                    <a:lumMod val="65000"/>
                    <a:lumOff val="35000"/>
                  </a:schemeClr>
                </a:solidFill>
                <a:latin typeface="Calibri" pitchFamily="34" charset="0"/>
              </a:rPr>
              <a:t>z metrů na kilometry dělíme tisícem)</a:t>
            </a:r>
            <a:endParaRPr lang="cs-CZ" sz="2600" dirty="0">
              <a:solidFill>
                <a:schemeClr val="tx1">
                  <a:lumMod val="65000"/>
                  <a:lumOff val="35000"/>
                </a:schemeClr>
              </a:solidFill>
              <a:latin typeface="Calibri" pitchFamily="34" charset="0"/>
            </a:endParaRPr>
          </a:p>
        </p:txBody>
      </p:sp>
      <p:grpSp>
        <p:nvGrpSpPr>
          <p:cNvPr id="11" name="Skupina 10"/>
          <p:cNvGrpSpPr>
            <a:grpSpLocks/>
          </p:cNvGrpSpPr>
          <p:nvPr/>
        </p:nvGrpSpPr>
        <p:grpSpPr bwMode="auto">
          <a:xfrm>
            <a:off x="2843213" y="3429000"/>
            <a:ext cx="1296987" cy="504825"/>
            <a:chOff x="2843808" y="3429000"/>
            <a:chExt cx="1296144" cy="504056"/>
          </a:xfrm>
        </p:grpSpPr>
        <p:cxnSp>
          <p:nvCxnSpPr>
            <p:cNvPr id="7" name="Zakřivená spojnice 6"/>
            <p:cNvCxnSpPr/>
            <p:nvPr/>
          </p:nvCxnSpPr>
          <p:spPr>
            <a:xfrm rot="16200000" flipH="1">
              <a:off x="3743908" y="3537012"/>
              <a:ext cx="504056" cy="288032"/>
            </a:xfrm>
            <a:prstGeom prst="curvedConnector3">
              <a:avLst/>
            </a:prstGeom>
            <a:ln>
              <a:tailEnd type="arrow"/>
            </a:ln>
          </p:spPr>
          <p:style>
            <a:lnRef idx="3">
              <a:schemeClr val="accent1"/>
            </a:lnRef>
            <a:fillRef idx="0">
              <a:schemeClr val="accent1"/>
            </a:fillRef>
            <a:effectRef idx="2">
              <a:schemeClr val="accent1"/>
            </a:effectRef>
            <a:fontRef idx="minor">
              <a:schemeClr val="tx1"/>
            </a:fontRef>
          </p:style>
        </p:cxnSp>
        <p:sp>
          <p:nvSpPr>
            <p:cNvPr id="10" name="TextovéPole 9"/>
            <p:cNvSpPr txBox="1">
              <a:spLocks noRot="1" noChangeAspect="1" noMove="1" noResize="1" noEditPoints="1" noAdjustHandles="1" noChangeArrowheads="1" noChangeShapeType="1" noTextEdit="1"/>
            </p:cNvSpPr>
            <p:nvPr/>
          </p:nvSpPr>
          <p:spPr>
            <a:xfrm>
              <a:off x="2843808" y="3440613"/>
              <a:ext cx="1224136" cy="492443"/>
            </a:xfrm>
            <a:prstGeom prst="rect">
              <a:avLst/>
            </a:prstGeom>
            <a:blipFill rotWithShape="1">
              <a:blip r:embed="rId2"/>
              <a:stretch>
                <a:fillRect l="-5500" t="-12346" b="-43210"/>
              </a:stretch>
            </a:blipFill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cs-CZ">
                  <a:noFill/>
                  <a:latin typeface="+mn-lt"/>
                  <a:cs typeface="+mn-cs"/>
                </a:rPr>
                <a:t> </a:t>
              </a:r>
            </a:p>
          </p:txBody>
        </p:sp>
      </p:grpSp>
      <p:grpSp>
        <p:nvGrpSpPr>
          <p:cNvPr id="14" name="Skupina 13"/>
          <p:cNvGrpSpPr>
            <a:grpSpLocks/>
          </p:cNvGrpSpPr>
          <p:nvPr/>
        </p:nvGrpSpPr>
        <p:grpSpPr bwMode="auto">
          <a:xfrm>
            <a:off x="4140200" y="3429000"/>
            <a:ext cx="1584325" cy="504825"/>
            <a:chOff x="4139952" y="3429000"/>
            <a:chExt cx="1584176" cy="504056"/>
          </a:xfrm>
        </p:grpSpPr>
        <p:cxnSp>
          <p:nvCxnSpPr>
            <p:cNvPr id="12" name="Zakřivená spojnice 11"/>
            <p:cNvCxnSpPr/>
            <p:nvPr/>
          </p:nvCxnSpPr>
          <p:spPr>
            <a:xfrm rot="16200000" flipV="1">
              <a:off x="4031940" y="3537012"/>
              <a:ext cx="504056" cy="288032"/>
            </a:xfrm>
            <a:prstGeom prst="curvedConnector3">
              <a:avLst/>
            </a:prstGeom>
            <a:ln>
              <a:tailEnd type="arrow"/>
            </a:ln>
          </p:spPr>
          <p:style>
            <a:lnRef idx="3">
              <a:schemeClr val="accent5"/>
            </a:lnRef>
            <a:fillRef idx="0">
              <a:schemeClr val="accent5"/>
            </a:fillRef>
            <a:effectRef idx="2">
              <a:schemeClr val="accent5"/>
            </a:effectRef>
            <a:fontRef idx="minor">
              <a:schemeClr val="tx1"/>
            </a:fontRef>
          </p:style>
        </p:cxnSp>
        <p:sp>
          <p:nvSpPr>
            <p:cNvPr id="13" name="TextovéPole 12"/>
            <p:cNvSpPr txBox="1">
              <a:spLocks noRot="1" noChangeAspect="1" noMove="1" noResize="1" noEditPoints="1" noAdjustHandles="1" noChangeArrowheads="1" noChangeShapeType="1" noTextEdit="1"/>
            </p:cNvSpPr>
            <p:nvPr/>
          </p:nvSpPr>
          <p:spPr>
            <a:xfrm>
              <a:off x="4499992" y="3440612"/>
              <a:ext cx="1224136" cy="492443"/>
            </a:xfrm>
            <a:prstGeom prst="rect">
              <a:avLst/>
            </a:prstGeom>
            <a:blipFill rotWithShape="1">
              <a:blip r:embed="rId3"/>
              <a:stretch>
                <a:fillRect l="-4478" t="-12346" b="-43210"/>
              </a:stretch>
            </a:blipFill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cs-CZ">
                  <a:noFill/>
                  <a:latin typeface="+mn-lt"/>
                  <a:cs typeface="+mn-cs"/>
                </a:rPr>
                <a:t> </a:t>
              </a:r>
            </a:p>
          </p:txBody>
        </p:sp>
      </p:grpSp>
      <p:sp>
        <p:nvSpPr>
          <p:cNvPr id="15" name="TextovéPole 14"/>
          <p:cNvSpPr txBox="1"/>
          <p:nvPr/>
        </p:nvSpPr>
        <p:spPr>
          <a:xfrm>
            <a:off x="5652120" y="3080569"/>
            <a:ext cx="3312368" cy="2462213"/>
          </a:xfrm>
          <a:prstGeom prst="rect">
            <a:avLst/>
          </a:prstGeom>
        </p:spPr>
        <p:style>
          <a:lnRef idx="1">
            <a:schemeClr val="accent5"/>
          </a:lnRef>
          <a:fillRef idx="1002">
            <a:schemeClr val="lt2"/>
          </a:fillRef>
          <a:effectRef idx="2">
            <a:schemeClr val="accent5"/>
          </a:effectRef>
          <a:fontRef idx="minor">
            <a:schemeClr val="lt1"/>
          </a:fontRef>
        </p:style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200" dirty="0">
                <a:solidFill>
                  <a:schemeClr val="tx1">
                    <a:lumMod val="65000"/>
                    <a:lumOff val="35000"/>
                  </a:schemeClr>
                </a:solidFill>
                <a:latin typeface="Calibri" pitchFamily="34" charset="0"/>
              </a:rPr>
              <a:t>např.: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200" dirty="0">
                <a:solidFill>
                  <a:schemeClr val="tx2"/>
                </a:solidFill>
                <a:latin typeface="Calibri" pitchFamily="34" charset="0"/>
              </a:rPr>
              <a:t/>
            </a:r>
            <a:br>
              <a:rPr lang="cs-CZ" sz="2200" dirty="0">
                <a:solidFill>
                  <a:schemeClr val="tx2"/>
                </a:solidFill>
                <a:latin typeface="Calibri" pitchFamily="34" charset="0"/>
              </a:rPr>
            </a:br>
            <a:r>
              <a:rPr lang="cs-CZ" sz="2200" dirty="0">
                <a:solidFill>
                  <a:schemeClr val="tx2"/>
                </a:solidFill>
                <a:latin typeface="Calibri" pitchFamily="34" charset="0"/>
              </a:rPr>
              <a:t>7 km = 7 . 1 000 m</a:t>
            </a:r>
            <a:br>
              <a:rPr lang="cs-CZ" sz="2200" dirty="0">
                <a:solidFill>
                  <a:schemeClr val="tx2"/>
                </a:solidFill>
                <a:latin typeface="Calibri" pitchFamily="34" charset="0"/>
              </a:rPr>
            </a:br>
            <a:r>
              <a:rPr lang="cs-CZ" sz="2200" dirty="0">
                <a:solidFill>
                  <a:schemeClr val="tx2"/>
                </a:solidFill>
                <a:latin typeface="Calibri" pitchFamily="34" charset="0"/>
              </a:rPr>
              <a:t>7 km = 7 000 m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2200" dirty="0">
              <a:solidFill>
                <a:schemeClr val="tx2"/>
              </a:solidFill>
              <a:latin typeface="Calibri" pitchFamily="34" charset="0"/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200" dirty="0">
                <a:solidFill>
                  <a:schemeClr val="accent5">
                    <a:lumMod val="50000"/>
                  </a:schemeClr>
                </a:solidFill>
                <a:latin typeface="Calibri" pitchFamily="34" charset="0"/>
              </a:rPr>
              <a:t>8 500 m = 8 500 : 1 000 km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200" dirty="0">
                <a:solidFill>
                  <a:schemeClr val="accent5">
                    <a:lumMod val="50000"/>
                  </a:schemeClr>
                </a:solidFill>
                <a:latin typeface="Calibri" pitchFamily="34" charset="0"/>
              </a:rPr>
              <a:t>8 500 m </a:t>
            </a:r>
            <a:r>
              <a:rPr lang="cs-CZ" sz="2200" dirty="0">
                <a:solidFill>
                  <a:schemeClr val="accent5">
                    <a:lumMod val="50000"/>
                  </a:schemeClr>
                </a:solidFill>
                <a:latin typeface="Calibri" pitchFamily="34" charset="0"/>
              </a:rPr>
              <a:t>= 8,5 km</a:t>
            </a:r>
          </a:p>
        </p:txBody>
      </p:sp>
      <p:sp>
        <p:nvSpPr>
          <p:cNvPr id="16" name="TextovéPole 15"/>
          <p:cNvSpPr txBox="1"/>
          <p:nvPr/>
        </p:nvSpPr>
        <p:spPr>
          <a:xfrm>
            <a:off x="5651500" y="3081338"/>
            <a:ext cx="3313113" cy="2892425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600" dirty="0">
                <a:solidFill>
                  <a:schemeClr val="tx2"/>
                </a:solidFill>
                <a:latin typeface="Calibri" pitchFamily="34" charset="0"/>
              </a:rPr>
              <a:t>1 m = 10 dm</a:t>
            </a:r>
            <a:br>
              <a:rPr lang="cs-CZ" sz="2600" dirty="0">
                <a:solidFill>
                  <a:schemeClr val="tx2"/>
                </a:solidFill>
                <a:latin typeface="Calibri" pitchFamily="34" charset="0"/>
              </a:rPr>
            </a:br>
            <a:r>
              <a:rPr lang="cs-CZ" sz="2600" dirty="0">
                <a:solidFill>
                  <a:schemeClr val="tx1">
                    <a:lumMod val="65000"/>
                    <a:lumOff val="35000"/>
                  </a:schemeClr>
                </a:solidFill>
                <a:latin typeface="Calibri" pitchFamily="34" charset="0"/>
              </a:rPr>
              <a:t>(při převádění z metrů na decimetry násobíme deseti, při opačném převádění </a:t>
            </a:r>
            <a:br>
              <a:rPr lang="cs-CZ" sz="2600" dirty="0">
                <a:solidFill>
                  <a:schemeClr val="tx1">
                    <a:lumMod val="65000"/>
                    <a:lumOff val="35000"/>
                  </a:schemeClr>
                </a:solidFill>
                <a:latin typeface="Calibri" pitchFamily="34" charset="0"/>
              </a:rPr>
            </a:br>
            <a:r>
              <a:rPr lang="cs-CZ" sz="2600" dirty="0">
                <a:solidFill>
                  <a:schemeClr val="tx1">
                    <a:lumMod val="65000"/>
                    <a:lumOff val="35000"/>
                  </a:schemeClr>
                </a:solidFill>
                <a:latin typeface="Calibri" pitchFamily="34" charset="0"/>
              </a:rPr>
              <a:t>z decimetrů na metry dělíme deseti)</a:t>
            </a:r>
            <a:endParaRPr lang="cs-CZ" sz="2600" dirty="0">
              <a:solidFill>
                <a:schemeClr val="tx1">
                  <a:lumMod val="65000"/>
                  <a:lumOff val="35000"/>
                </a:schemeClr>
              </a:solidFill>
              <a:latin typeface="Calibri" pitchFamily="34" charset="0"/>
            </a:endParaRPr>
          </a:p>
        </p:txBody>
      </p:sp>
      <p:grpSp>
        <p:nvGrpSpPr>
          <p:cNvPr id="17" name="Skupina 16"/>
          <p:cNvGrpSpPr>
            <a:grpSpLocks/>
          </p:cNvGrpSpPr>
          <p:nvPr/>
        </p:nvGrpSpPr>
        <p:grpSpPr bwMode="auto">
          <a:xfrm>
            <a:off x="3203575" y="4048125"/>
            <a:ext cx="936625" cy="503238"/>
            <a:chOff x="3203848" y="3429000"/>
            <a:chExt cx="936104" cy="504056"/>
          </a:xfrm>
        </p:grpSpPr>
        <p:cxnSp>
          <p:nvCxnSpPr>
            <p:cNvPr id="18" name="Zakřivená spojnice 17"/>
            <p:cNvCxnSpPr/>
            <p:nvPr/>
          </p:nvCxnSpPr>
          <p:spPr>
            <a:xfrm rot="16200000" flipH="1">
              <a:off x="3743908" y="3537012"/>
              <a:ext cx="504056" cy="288032"/>
            </a:xfrm>
            <a:prstGeom prst="curvedConnector3">
              <a:avLst/>
            </a:prstGeom>
            <a:ln>
              <a:tailEnd type="arrow"/>
            </a:ln>
          </p:spPr>
          <p:style>
            <a:lnRef idx="3">
              <a:schemeClr val="accent1"/>
            </a:lnRef>
            <a:fillRef idx="0">
              <a:schemeClr val="accent1"/>
            </a:fillRef>
            <a:effectRef idx="2">
              <a:schemeClr val="accent1"/>
            </a:effectRef>
            <a:fontRef idx="minor">
              <a:schemeClr val="tx1"/>
            </a:fontRef>
          </p:style>
        </p:cxnSp>
        <p:sp>
          <p:nvSpPr>
            <p:cNvPr id="19" name="TextovéPole 18"/>
            <p:cNvSpPr txBox="1">
              <a:spLocks noRot="1" noChangeAspect="1" noMove="1" noResize="1" noEditPoints="1" noAdjustHandles="1" noChangeArrowheads="1" noChangeShapeType="1" noTextEdit="1"/>
            </p:cNvSpPr>
            <p:nvPr/>
          </p:nvSpPr>
          <p:spPr>
            <a:xfrm>
              <a:off x="3203848" y="3440613"/>
              <a:ext cx="864096" cy="492443"/>
            </a:xfrm>
            <a:prstGeom prst="rect">
              <a:avLst/>
            </a:prstGeom>
            <a:blipFill rotWithShape="1">
              <a:blip r:embed="rId4"/>
              <a:stretch>
                <a:fillRect l="-7801" t="-13580" b="-41975"/>
              </a:stretch>
            </a:blipFill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cs-CZ">
                  <a:noFill/>
                  <a:latin typeface="+mn-lt"/>
                  <a:cs typeface="+mn-cs"/>
                </a:rPr>
                <a:t> </a:t>
              </a:r>
            </a:p>
          </p:txBody>
        </p:sp>
      </p:grpSp>
      <p:grpSp>
        <p:nvGrpSpPr>
          <p:cNvPr id="20" name="Skupina 19"/>
          <p:cNvGrpSpPr>
            <a:grpSpLocks/>
          </p:cNvGrpSpPr>
          <p:nvPr/>
        </p:nvGrpSpPr>
        <p:grpSpPr bwMode="auto">
          <a:xfrm>
            <a:off x="4140200" y="4048125"/>
            <a:ext cx="1584325" cy="503238"/>
            <a:chOff x="4139952" y="3429000"/>
            <a:chExt cx="1584176" cy="504056"/>
          </a:xfrm>
        </p:grpSpPr>
        <p:cxnSp>
          <p:nvCxnSpPr>
            <p:cNvPr id="21" name="Zakřivená spojnice 20"/>
            <p:cNvCxnSpPr/>
            <p:nvPr/>
          </p:nvCxnSpPr>
          <p:spPr>
            <a:xfrm rot="16200000" flipV="1">
              <a:off x="4031940" y="3537012"/>
              <a:ext cx="504056" cy="288032"/>
            </a:xfrm>
            <a:prstGeom prst="curvedConnector3">
              <a:avLst/>
            </a:prstGeom>
            <a:ln>
              <a:tailEnd type="arrow"/>
            </a:ln>
          </p:spPr>
          <p:style>
            <a:lnRef idx="3">
              <a:schemeClr val="accent5"/>
            </a:lnRef>
            <a:fillRef idx="0">
              <a:schemeClr val="accent5"/>
            </a:fillRef>
            <a:effectRef idx="2">
              <a:schemeClr val="accent5"/>
            </a:effectRef>
            <a:fontRef idx="minor">
              <a:schemeClr val="tx1"/>
            </a:fontRef>
          </p:style>
        </p:cxnSp>
        <p:sp>
          <p:nvSpPr>
            <p:cNvPr id="22" name="TextovéPole 21"/>
            <p:cNvSpPr txBox="1">
              <a:spLocks noRot="1" noChangeAspect="1" noMove="1" noResize="1" noEditPoints="1" noAdjustHandles="1" noChangeArrowheads="1" noChangeShapeType="1" noTextEdit="1"/>
            </p:cNvSpPr>
            <p:nvPr/>
          </p:nvSpPr>
          <p:spPr>
            <a:xfrm>
              <a:off x="4499992" y="3440612"/>
              <a:ext cx="1224136" cy="492443"/>
            </a:xfrm>
            <a:prstGeom prst="rect">
              <a:avLst/>
            </a:prstGeom>
            <a:blipFill rotWithShape="1">
              <a:blip r:embed="rId5"/>
              <a:stretch>
                <a:fillRect l="-4478" t="-13580" b="-41975"/>
              </a:stretch>
            </a:blipFill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cs-CZ">
                  <a:noFill/>
                  <a:latin typeface="+mn-lt"/>
                  <a:cs typeface="+mn-cs"/>
                </a:rPr>
                <a:t> </a:t>
              </a:r>
            </a:p>
          </p:txBody>
        </p:sp>
      </p:grpSp>
      <p:sp>
        <p:nvSpPr>
          <p:cNvPr id="23" name="TextovéPole 22"/>
          <p:cNvSpPr txBox="1"/>
          <p:nvPr/>
        </p:nvSpPr>
        <p:spPr>
          <a:xfrm>
            <a:off x="5652120" y="3080568"/>
            <a:ext cx="3312368" cy="2462213"/>
          </a:xfrm>
          <a:prstGeom prst="rect">
            <a:avLst/>
          </a:prstGeom>
        </p:spPr>
        <p:style>
          <a:lnRef idx="1">
            <a:schemeClr val="accent5"/>
          </a:lnRef>
          <a:fillRef idx="1002">
            <a:schemeClr val="lt2"/>
          </a:fillRef>
          <a:effectRef idx="2">
            <a:schemeClr val="accent5"/>
          </a:effectRef>
          <a:fontRef idx="minor">
            <a:schemeClr val="lt1"/>
          </a:fontRef>
        </p:style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200" dirty="0">
                <a:solidFill>
                  <a:schemeClr val="tx1">
                    <a:lumMod val="65000"/>
                    <a:lumOff val="35000"/>
                  </a:schemeClr>
                </a:solidFill>
                <a:latin typeface="Calibri" pitchFamily="34" charset="0"/>
              </a:rPr>
              <a:t>např.: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200" dirty="0">
                <a:solidFill>
                  <a:schemeClr val="tx2"/>
                </a:solidFill>
                <a:latin typeface="Calibri" pitchFamily="34" charset="0"/>
              </a:rPr>
              <a:t/>
            </a:r>
            <a:br>
              <a:rPr lang="cs-CZ" sz="2200" dirty="0">
                <a:solidFill>
                  <a:schemeClr val="tx2"/>
                </a:solidFill>
                <a:latin typeface="Calibri" pitchFamily="34" charset="0"/>
              </a:rPr>
            </a:br>
            <a:r>
              <a:rPr lang="cs-CZ" sz="2200" dirty="0">
                <a:solidFill>
                  <a:schemeClr val="tx2"/>
                </a:solidFill>
                <a:latin typeface="Calibri" pitchFamily="34" charset="0"/>
              </a:rPr>
              <a:t>6 m = 6 . 10 dm</a:t>
            </a:r>
            <a:br>
              <a:rPr lang="cs-CZ" sz="2200" dirty="0">
                <a:solidFill>
                  <a:schemeClr val="tx2"/>
                </a:solidFill>
                <a:latin typeface="Calibri" pitchFamily="34" charset="0"/>
              </a:rPr>
            </a:br>
            <a:r>
              <a:rPr lang="cs-CZ" sz="2200" dirty="0">
                <a:solidFill>
                  <a:schemeClr val="tx2"/>
                </a:solidFill>
                <a:latin typeface="Calibri" pitchFamily="34" charset="0"/>
              </a:rPr>
              <a:t>6 m = 60 dm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2200" dirty="0">
              <a:solidFill>
                <a:schemeClr val="tx2"/>
              </a:solidFill>
              <a:latin typeface="Calibri" pitchFamily="34" charset="0"/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200" dirty="0">
                <a:solidFill>
                  <a:schemeClr val="accent5">
                    <a:lumMod val="50000"/>
                  </a:schemeClr>
                </a:solidFill>
                <a:latin typeface="Calibri" pitchFamily="34" charset="0"/>
              </a:rPr>
              <a:t>220 dm = 220 : 10 m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200" dirty="0">
                <a:solidFill>
                  <a:schemeClr val="accent5">
                    <a:lumMod val="50000"/>
                  </a:schemeClr>
                </a:solidFill>
                <a:latin typeface="Calibri" pitchFamily="34" charset="0"/>
              </a:rPr>
              <a:t>220 dm = </a:t>
            </a:r>
            <a:r>
              <a:rPr lang="cs-CZ" sz="2200" dirty="0">
                <a:solidFill>
                  <a:schemeClr val="accent5">
                    <a:lumMod val="50000"/>
                  </a:schemeClr>
                </a:solidFill>
                <a:latin typeface="Calibri" pitchFamily="34" charset="0"/>
              </a:rPr>
              <a:t>22 </a:t>
            </a:r>
            <a:r>
              <a:rPr lang="cs-CZ" sz="2200" dirty="0">
                <a:solidFill>
                  <a:schemeClr val="accent5">
                    <a:lumMod val="50000"/>
                  </a:schemeClr>
                </a:solidFill>
                <a:latin typeface="Calibri" pitchFamily="34" charset="0"/>
              </a:rPr>
              <a:t>m</a:t>
            </a:r>
          </a:p>
        </p:txBody>
      </p:sp>
      <p:sp>
        <p:nvSpPr>
          <p:cNvPr id="24" name="TextovéPole 23"/>
          <p:cNvSpPr txBox="1"/>
          <p:nvPr/>
        </p:nvSpPr>
        <p:spPr>
          <a:xfrm>
            <a:off x="5651500" y="3090863"/>
            <a:ext cx="3313113" cy="3694112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600" dirty="0">
                <a:solidFill>
                  <a:schemeClr val="tx2"/>
                </a:solidFill>
                <a:latin typeface="Calibri" pitchFamily="34" charset="0"/>
              </a:rPr>
              <a:t>1 dm = 10 cm</a:t>
            </a:r>
            <a:br>
              <a:rPr lang="cs-CZ" sz="2600" dirty="0">
                <a:solidFill>
                  <a:schemeClr val="tx2"/>
                </a:solidFill>
                <a:latin typeface="Calibri" pitchFamily="34" charset="0"/>
              </a:rPr>
            </a:br>
            <a:r>
              <a:rPr lang="cs-CZ" sz="2600" dirty="0">
                <a:solidFill>
                  <a:schemeClr val="tx1">
                    <a:lumMod val="65000"/>
                    <a:lumOff val="35000"/>
                  </a:schemeClr>
                </a:solidFill>
                <a:latin typeface="Calibri" pitchFamily="34" charset="0"/>
              </a:rPr>
              <a:t>(při převádění z decimetrů na centimetry násobíme deseti, při opačném převádění </a:t>
            </a:r>
            <a:br>
              <a:rPr lang="cs-CZ" sz="2600" dirty="0">
                <a:solidFill>
                  <a:schemeClr val="tx1">
                    <a:lumMod val="65000"/>
                    <a:lumOff val="35000"/>
                  </a:schemeClr>
                </a:solidFill>
                <a:latin typeface="Calibri" pitchFamily="34" charset="0"/>
              </a:rPr>
            </a:br>
            <a:r>
              <a:rPr lang="cs-CZ" sz="2600" dirty="0">
                <a:solidFill>
                  <a:schemeClr val="tx1">
                    <a:lumMod val="65000"/>
                    <a:lumOff val="35000"/>
                  </a:schemeClr>
                </a:solidFill>
                <a:latin typeface="Calibri" pitchFamily="34" charset="0"/>
              </a:rPr>
              <a:t>z centimetrů na decimetry dělíme deseti)</a:t>
            </a:r>
            <a:endParaRPr lang="cs-CZ" sz="2600" dirty="0">
              <a:solidFill>
                <a:schemeClr val="tx1">
                  <a:lumMod val="65000"/>
                  <a:lumOff val="35000"/>
                </a:schemeClr>
              </a:solidFill>
              <a:latin typeface="Calibri" pitchFamily="34" charset="0"/>
            </a:endParaRPr>
          </a:p>
        </p:txBody>
      </p:sp>
      <p:grpSp>
        <p:nvGrpSpPr>
          <p:cNvPr id="25" name="Skupina 24"/>
          <p:cNvGrpSpPr>
            <a:grpSpLocks/>
          </p:cNvGrpSpPr>
          <p:nvPr/>
        </p:nvGrpSpPr>
        <p:grpSpPr bwMode="auto">
          <a:xfrm>
            <a:off x="3203575" y="4665663"/>
            <a:ext cx="936625" cy="504825"/>
            <a:chOff x="3203848" y="3429000"/>
            <a:chExt cx="936104" cy="504056"/>
          </a:xfrm>
        </p:grpSpPr>
        <p:cxnSp>
          <p:nvCxnSpPr>
            <p:cNvPr id="26" name="Zakřivená spojnice 25"/>
            <p:cNvCxnSpPr/>
            <p:nvPr/>
          </p:nvCxnSpPr>
          <p:spPr>
            <a:xfrm rot="16200000" flipH="1">
              <a:off x="3743908" y="3537012"/>
              <a:ext cx="504056" cy="288032"/>
            </a:xfrm>
            <a:prstGeom prst="curvedConnector3">
              <a:avLst/>
            </a:prstGeom>
            <a:ln>
              <a:tailEnd type="arrow"/>
            </a:ln>
          </p:spPr>
          <p:style>
            <a:lnRef idx="3">
              <a:schemeClr val="accent1"/>
            </a:lnRef>
            <a:fillRef idx="0">
              <a:schemeClr val="accent1"/>
            </a:fillRef>
            <a:effectRef idx="2">
              <a:schemeClr val="accent1"/>
            </a:effectRef>
            <a:fontRef idx="minor">
              <a:schemeClr val="tx1"/>
            </a:fontRef>
          </p:style>
        </p:cxnSp>
        <p:sp>
          <p:nvSpPr>
            <p:cNvPr id="27" name="TextovéPole 26"/>
            <p:cNvSpPr txBox="1">
              <a:spLocks noRot="1" noChangeAspect="1" noMove="1" noResize="1" noEditPoints="1" noAdjustHandles="1" noChangeArrowheads="1" noChangeShapeType="1" noTextEdit="1"/>
            </p:cNvSpPr>
            <p:nvPr/>
          </p:nvSpPr>
          <p:spPr>
            <a:xfrm>
              <a:off x="3203848" y="3440613"/>
              <a:ext cx="864096" cy="492443"/>
            </a:xfrm>
            <a:prstGeom prst="rect">
              <a:avLst/>
            </a:prstGeom>
            <a:blipFill rotWithShape="1">
              <a:blip r:embed="rId6"/>
              <a:stretch>
                <a:fillRect l="-7801" t="-13580" b="-43210"/>
              </a:stretch>
            </a:blipFill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cs-CZ">
                  <a:noFill/>
                  <a:latin typeface="+mn-lt"/>
                  <a:cs typeface="+mn-cs"/>
                </a:rPr>
                <a:t> </a:t>
              </a:r>
            </a:p>
          </p:txBody>
        </p:sp>
      </p:grpSp>
      <p:grpSp>
        <p:nvGrpSpPr>
          <p:cNvPr id="28" name="Skupina 27"/>
          <p:cNvGrpSpPr>
            <a:grpSpLocks/>
          </p:cNvGrpSpPr>
          <p:nvPr/>
        </p:nvGrpSpPr>
        <p:grpSpPr bwMode="auto">
          <a:xfrm>
            <a:off x="4140200" y="4665663"/>
            <a:ext cx="1584325" cy="504825"/>
            <a:chOff x="4139952" y="3429000"/>
            <a:chExt cx="1584176" cy="504056"/>
          </a:xfrm>
        </p:grpSpPr>
        <p:cxnSp>
          <p:nvCxnSpPr>
            <p:cNvPr id="29" name="Zakřivená spojnice 28"/>
            <p:cNvCxnSpPr/>
            <p:nvPr/>
          </p:nvCxnSpPr>
          <p:spPr>
            <a:xfrm rot="16200000" flipV="1">
              <a:off x="4031940" y="3537012"/>
              <a:ext cx="504056" cy="288032"/>
            </a:xfrm>
            <a:prstGeom prst="curvedConnector3">
              <a:avLst/>
            </a:prstGeom>
            <a:ln>
              <a:tailEnd type="arrow"/>
            </a:ln>
          </p:spPr>
          <p:style>
            <a:lnRef idx="3">
              <a:schemeClr val="accent5"/>
            </a:lnRef>
            <a:fillRef idx="0">
              <a:schemeClr val="accent5"/>
            </a:fillRef>
            <a:effectRef idx="2">
              <a:schemeClr val="accent5"/>
            </a:effectRef>
            <a:fontRef idx="minor">
              <a:schemeClr val="tx1"/>
            </a:fontRef>
          </p:style>
        </p:cxnSp>
        <p:sp>
          <p:nvSpPr>
            <p:cNvPr id="30" name="TextovéPole 29"/>
            <p:cNvSpPr txBox="1">
              <a:spLocks noRot="1" noChangeAspect="1" noMove="1" noResize="1" noEditPoints="1" noAdjustHandles="1" noChangeArrowheads="1" noChangeShapeType="1" noTextEdit="1"/>
            </p:cNvSpPr>
            <p:nvPr/>
          </p:nvSpPr>
          <p:spPr>
            <a:xfrm>
              <a:off x="4499992" y="3440612"/>
              <a:ext cx="1224136" cy="492443"/>
            </a:xfrm>
            <a:prstGeom prst="rect">
              <a:avLst/>
            </a:prstGeom>
            <a:blipFill rotWithShape="1">
              <a:blip r:embed="rId7"/>
              <a:stretch>
                <a:fillRect l="-4478" t="-13580" b="-43210"/>
              </a:stretch>
            </a:blipFill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cs-CZ">
                  <a:noFill/>
                  <a:latin typeface="+mn-lt"/>
                  <a:cs typeface="+mn-cs"/>
                </a:rPr>
                <a:t> </a:t>
              </a:r>
            </a:p>
          </p:txBody>
        </p:sp>
      </p:grpSp>
      <p:sp>
        <p:nvSpPr>
          <p:cNvPr id="31" name="TextovéPole 30"/>
          <p:cNvSpPr txBox="1"/>
          <p:nvPr/>
        </p:nvSpPr>
        <p:spPr>
          <a:xfrm>
            <a:off x="5652120" y="3091044"/>
            <a:ext cx="3312368" cy="2462213"/>
          </a:xfrm>
          <a:prstGeom prst="rect">
            <a:avLst/>
          </a:prstGeom>
        </p:spPr>
        <p:style>
          <a:lnRef idx="1">
            <a:schemeClr val="accent5"/>
          </a:lnRef>
          <a:fillRef idx="1002">
            <a:schemeClr val="lt2"/>
          </a:fillRef>
          <a:effectRef idx="2">
            <a:schemeClr val="accent5"/>
          </a:effectRef>
          <a:fontRef idx="minor">
            <a:schemeClr val="lt1"/>
          </a:fontRef>
        </p:style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200" dirty="0">
                <a:solidFill>
                  <a:schemeClr val="tx1">
                    <a:lumMod val="65000"/>
                    <a:lumOff val="35000"/>
                  </a:schemeClr>
                </a:solidFill>
                <a:latin typeface="Calibri" pitchFamily="34" charset="0"/>
              </a:rPr>
              <a:t>např.: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2200" dirty="0">
              <a:solidFill>
                <a:schemeClr val="tx1">
                  <a:lumMod val="65000"/>
                  <a:lumOff val="35000"/>
                </a:schemeClr>
              </a:solidFill>
              <a:latin typeface="Calibri" pitchFamily="34" charset="0"/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200" dirty="0">
                <a:solidFill>
                  <a:schemeClr val="tx2"/>
                </a:solidFill>
                <a:latin typeface="Calibri" pitchFamily="34" charset="0"/>
              </a:rPr>
              <a:t>12 dm = 12 . 10 cm</a:t>
            </a:r>
            <a:br>
              <a:rPr lang="cs-CZ" sz="2200" dirty="0">
                <a:solidFill>
                  <a:schemeClr val="tx2"/>
                </a:solidFill>
                <a:latin typeface="Calibri" pitchFamily="34" charset="0"/>
              </a:rPr>
            </a:br>
            <a:r>
              <a:rPr lang="cs-CZ" sz="2200" dirty="0">
                <a:solidFill>
                  <a:schemeClr val="tx2"/>
                </a:solidFill>
                <a:latin typeface="Calibri" pitchFamily="34" charset="0"/>
              </a:rPr>
              <a:t>12 dm = </a:t>
            </a:r>
            <a:r>
              <a:rPr lang="cs-CZ" sz="2200" dirty="0">
                <a:solidFill>
                  <a:schemeClr val="tx2"/>
                </a:solidFill>
                <a:latin typeface="Calibri" pitchFamily="34" charset="0"/>
              </a:rPr>
              <a:t>120 </a:t>
            </a:r>
            <a:r>
              <a:rPr lang="cs-CZ" sz="2200" dirty="0">
                <a:solidFill>
                  <a:schemeClr val="tx2"/>
                </a:solidFill>
                <a:latin typeface="Calibri" pitchFamily="34" charset="0"/>
              </a:rPr>
              <a:t>cm</a:t>
            </a:r>
            <a:br>
              <a:rPr lang="cs-CZ" sz="2200" dirty="0">
                <a:solidFill>
                  <a:schemeClr val="tx2"/>
                </a:solidFill>
                <a:latin typeface="Calibri" pitchFamily="34" charset="0"/>
              </a:rPr>
            </a:br>
            <a:endParaRPr lang="cs-CZ" sz="2200" dirty="0">
              <a:solidFill>
                <a:schemeClr val="tx2"/>
              </a:solidFill>
              <a:latin typeface="Calibri" pitchFamily="34" charset="0"/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200" dirty="0">
                <a:solidFill>
                  <a:schemeClr val="accent5">
                    <a:lumMod val="50000"/>
                  </a:schemeClr>
                </a:solidFill>
                <a:latin typeface="Calibri" pitchFamily="34" charset="0"/>
              </a:rPr>
              <a:t>85 cm = 85 : 10 dm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200" dirty="0">
                <a:solidFill>
                  <a:schemeClr val="accent5">
                    <a:lumMod val="50000"/>
                  </a:schemeClr>
                </a:solidFill>
                <a:latin typeface="Calibri" pitchFamily="34" charset="0"/>
              </a:rPr>
              <a:t>85 cm = </a:t>
            </a:r>
            <a:r>
              <a:rPr lang="cs-CZ" sz="2200" dirty="0">
                <a:solidFill>
                  <a:schemeClr val="accent5">
                    <a:lumMod val="50000"/>
                  </a:schemeClr>
                </a:solidFill>
                <a:latin typeface="Calibri" pitchFamily="34" charset="0"/>
              </a:rPr>
              <a:t>8,5 </a:t>
            </a:r>
            <a:r>
              <a:rPr lang="cs-CZ" sz="2200" dirty="0">
                <a:solidFill>
                  <a:schemeClr val="accent5">
                    <a:lumMod val="50000"/>
                  </a:schemeClr>
                </a:solidFill>
                <a:latin typeface="Calibri" pitchFamily="34" charset="0"/>
              </a:rPr>
              <a:t>dm</a:t>
            </a:r>
          </a:p>
        </p:txBody>
      </p:sp>
      <p:sp>
        <p:nvSpPr>
          <p:cNvPr id="40" name="TextovéPole 39"/>
          <p:cNvSpPr txBox="1"/>
          <p:nvPr/>
        </p:nvSpPr>
        <p:spPr>
          <a:xfrm>
            <a:off x="5651500" y="3094038"/>
            <a:ext cx="3313113" cy="3694112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600" dirty="0">
                <a:solidFill>
                  <a:schemeClr val="tx2"/>
                </a:solidFill>
                <a:latin typeface="Calibri" pitchFamily="34" charset="0"/>
              </a:rPr>
              <a:t>1 cm = 10 dm</a:t>
            </a:r>
            <a:br>
              <a:rPr lang="cs-CZ" sz="2600" dirty="0">
                <a:solidFill>
                  <a:schemeClr val="tx2"/>
                </a:solidFill>
                <a:latin typeface="Calibri" pitchFamily="34" charset="0"/>
              </a:rPr>
            </a:br>
            <a:r>
              <a:rPr lang="cs-CZ" sz="2600" dirty="0">
                <a:solidFill>
                  <a:schemeClr val="tx1">
                    <a:lumMod val="65000"/>
                    <a:lumOff val="35000"/>
                  </a:schemeClr>
                </a:solidFill>
                <a:latin typeface="Calibri" pitchFamily="34" charset="0"/>
              </a:rPr>
              <a:t>(při převádění z centimetrů na milimetry násobíme deseti, při opačném převádění </a:t>
            </a:r>
            <a:br>
              <a:rPr lang="cs-CZ" sz="2600" dirty="0">
                <a:solidFill>
                  <a:schemeClr val="tx1">
                    <a:lumMod val="65000"/>
                    <a:lumOff val="35000"/>
                  </a:schemeClr>
                </a:solidFill>
                <a:latin typeface="Calibri" pitchFamily="34" charset="0"/>
              </a:rPr>
            </a:br>
            <a:r>
              <a:rPr lang="cs-CZ" sz="2600" dirty="0">
                <a:solidFill>
                  <a:schemeClr val="tx1">
                    <a:lumMod val="65000"/>
                    <a:lumOff val="35000"/>
                  </a:schemeClr>
                </a:solidFill>
                <a:latin typeface="Calibri" pitchFamily="34" charset="0"/>
              </a:rPr>
              <a:t>z milimetrů na centimetry dělíme deseti)</a:t>
            </a:r>
            <a:endParaRPr lang="cs-CZ" sz="2600" dirty="0">
              <a:solidFill>
                <a:schemeClr val="tx1">
                  <a:lumMod val="65000"/>
                  <a:lumOff val="35000"/>
                </a:schemeClr>
              </a:solidFill>
              <a:latin typeface="Calibri" pitchFamily="34" charset="0"/>
            </a:endParaRPr>
          </a:p>
        </p:txBody>
      </p:sp>
      <p:grpSp>
        <p:nvGrpSpPr>
          <p:cNvPr id="41" name="Skupina 40"/>
          <p:cNvGrpSpPr>
            <a:grpSpLocks/>
          </p:cNvGrpSpPr>
          <p:nvPr/>
        </p:nvGrpSpPr>
        <p:grpSpPr bwMode="auto">
          <a:xfrm>
            <a:off x="3203575" y="5284788"/>
            <a:ext cx="936625" cy="504825"/>
            <a:chOff x="3203848" y="3429000"/>
            <a:chExt cx="936104" cy="504056"/>
          </a:xfrm>
        </p:grpSpPr>
        <p:cxnSp>
          <p:nvCxnSpPr>
            <p:cNvPr id="42" name="Zakřivená spojnice 41"/>
            <p:cNvCxnSpPr/>
            <p:nvPr/>
          </p:nvCxnSpPr>
          <p:spPr>
            <a:xfrm rot="16200000" flipH="1">
              <a:off x="3743908" y="3537012"/>
              <a:ext cx="504056" cy="288032"/>
            </a:xfrm>
            <a:prstGeom prst="curvedConnector3">
              <a:avLst/>
            </a:prstGeom>
            <a:ln>
              <a:tailEnd type="arrow"/>
            </a:ln>
          </p:spPr>
          <p:style>
            <a:lnRef idx="3">
              <a:schemeClr val="accent1"/>
            </a:lnRef>
            <a:fillRef idx="0">
              <a:schemeClr val="accent1"/>
            </a:fillRef>
            <a:effectRef idx="2">
              <a:schemeClr val="accent1"/>
            </a:effectRef>
            <a:fontRef idx="minor">
              <a:schemeClr val="tx1"/>
            </a:fontRef>
          </p:style>
        </p:cxnSp>
        <p:sp>
          <p:nvSpPr>
            <p:cNvPr id="43" name="TextovéPole 42"/>
            <p:cNvSpPr txBox="1">
              <a:spLocks noRot="1" noChangeAspect="1" noMove="1" noResize="1" noEditPoints="1" noAdjustHandles="1" noChangeArrowheads="1" noChangeShapeType="1" noTextEdit="1"/>
            </p:cNvSpPr>
            <p:nvPr/>
          </p:nvSpPr>
          <p:spPr>
            <a:xfrm>
              <a:off x="3203848" y="3440613"/>
              <a:ext cx="864096" cy="492443"/>
            </a:xfrm>
            <a:prstGeom prst="rect">
              <a:avLst/>
            </a:prstGeom>
            <a:blipFill rotWithShape="1">
              <a:blip r:embed="rId4"/>
              <a:stretch>
                <a:fillRect l="-7801" t="-13580" b="-41975"/>
              </a:stretch>
            </a:blipFill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cs-CZ">
                  <a:noFill/>
                  <a:latin typeface="+mn-lt"/>
                  <a:cs typeface="+mn-cs"/>
                </a:rPr>
                <a:t> </a:t>
              </a:r>
            </a:p>
          </p:txBody>
        </p:sp>
      </p:grpSp>
      <p:grpSp>
        <p:nvGrpSpPr>
          <p:cNvPr id="44" name="Skupina 43"/>
          <p:cNvGrpSpPr>
            <a:grpSpLocks/>
          </p:cNvGrpSpPr>
          <p:nvPr/>
        </p:nvGrpSpPr>
        <p:grpSpPr bwMode="auto">
          <a:xfrm>
            <a:off x="4140200" y="5284788"/>
            <a:ext cx="1584325" cy="504825"/>
            <a:chOff x="4139952" y="3429000"/>
            <a:chExt cx="1584176" cy="504056"/>
          </a:xfrm>
        </p:grpSpPr>
        <p:cxnSp>
          <p:nvCxnSpPr>
            <p:cNvPr id="45" name="Zakřivená spojnice 44"/>
            <p:cNvCxnSpPr/>
            <p:nvPr/>
          </p:nvCxnSpPr>
          <p:spPr>
            <a:xfrm rot="16200000" flipV="1">
              <a:off x="4031940" y="3537012"/>
              <a:ext cx="504056" cy="288032"/>
            </a:xfrm>
            <a:prstGeom prst="curvedConnector3">
              <a:avLst/>
            </a:prstGeom>
            <a:ln>
              <a:tailEnd type="arrow"/>
            </a:ln>
          </p:spPr>
          <p:style>
            <a:lnRef idx="3">
              <a:schemeClr val="accent5"/>
            </a:lnRef>
            <a:fillRef idx="0">
              <a:schemeClr val="accent5"/>
            </a:fillRef>
            <a:effectRef idx="2">
              <a:schemeClr val="accent5"/>
            </a:effectRef>
            <a:fontRef idx="minor">
              <a:schemeClr val="tx1"/>
            </a:fontRef>
          </p:style>
        </p:cxnSp>
        <p:sp>
          <p:nvSpPr>
            <p:cNvPr id="46" name="TextovéPole 45"/>
            <p:cNvSpPr txBox="1">
              <a:spLocks noRot="1" noChangeAspect="1" noMove="1" noResize="1" noEditPoints="1" noAdjustHandles="1" noChangeArrowheads="1" noChangeShapeType="1" noTextEdit="1"/>
            </p:cNvSpPr>
            <p:nvPr/>
          </p:nvSpPr>
          <p:spPr>
            <a:xfrm>
              <a:off x="4499992" y="3440612"/>
              <a:ext cx="1224136" cy="492443"/>
            </a:xfrm>
            <a:prstGeom prst="rect">
              <a:avLst/>
            </a:prstGeom>
            <a:blipFill rotWithShape="1">
              <a:blip r:embed="rId5"/>
              <a:stretch>
                <a:fillRect l="-4478" t="-13580" b="-41975"/>
              </a:stretch>
            </a:blipFill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cs-CZ">
                  <a:noFill/>
                  <a:latin typeface="+mn-lt"/>
                  <a:cs typeface="+mn-cs"/>
                </a:rPr>
                <a:t> </a:t>
              </a:r>
            </a:p>
          </p:txBody>
        </p:sp>
      </p:grpSp>
      <p:sp>
        <p:nvSpPr>
          <p:cNvPr id="47" name="TextovéPole 46"/>
          <p:cNvSpPr txBox="1"/>
          <p:nvPr/>
        </p:nvSpPr>
        <p:spPr>
          <a:xfrm>
            <a:off x="5652120" y="3080569"/>
            <a:ext cx="3312368" cy="2462213"/>
          </a:xfrm>
          <a:prstGeom prst="rect">
            <a:avLst/>
          </a:prstGeom>
        </p:spPr>
        <p:style>
          <a:lnRef idx="1">
            <a:schemeClr val="accent5"/>
          </a:lnRef>
          <a:fillRef idx="1002">
            <a:schemeClr val="lt2"/>
          </a:fillRef>
          <a:effectRef idx="2">
            <a:schemeClr val="accent5"/>
          </a:effectRef>
          <a:fontRef idx="minor">
            <a:schemeClr val="lt1"/>
          </a:fontRef>
        </p:style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200" dirty="0">
                <a:solidFill>
                  <a:schemeClr val="tx1">
                    <a:lumMod val="65000"/>
                    <a:lumOff val="35000"/>
                  </a:schemeClr>
                </a:solidFill>
                <a:latin typeface="Calibri" pitchFamily="34" charset="0"/>
              </a:rPr>
              <a:t>např.: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2200" dirty="0">
              <a:solidFill>
                <a:schemeClr val="tx1">
                  <a:lumMod val="65000"/>
                  <a:lumOff val="35000"/>
                </a:schemeClr>
              </a:solidFill>
              <a:latin typeface="Calibri" pitchFamily="34" charset="0"/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200" dirty="0">
                <a:solidFill>
                  <a:schemeClr val="tx2"/>
                </a:solidFill>
                <a:latin typeface="Calibri" pitchFamily="34" charset="0"/>
              </a:rPr>
              <a:t>27 cm = 27 . 10 mm</a:t>
            </a:r>
            <a:br>
              <a:rPr lang="cs-CZ" sz="2200" dirty="0">
                <a:solidFill>
                  <a:schemeClr val="tx2"/>
                </a:solidFill>
                <a:latin typeface="Calibri" pitchFamily="34" charset="0"/>
              </a:rPr>
            </a:br>
            <a:r>
              <a:rPr lang="cs-CZ" sz="2200" dirty="0">
                <a:solidFill>
                  <a:schemeClr val="tx2"/>
                </a:solidFill>
                <a:latin typeface="Calibri" pitchFamily="34" charset="0"/>
              </a:rPr>
              <a:t>27 cm = </a:t>
            </a:r>
            <a:r>
              <a:rPr lang="cs-CZ" sz="2200" dirty="0">
                <a:solidFill>
                  <a:schemeClr val="tx2"/>
                </a:solidFill>
                <a:latin typeface="Calibri" pitchFamily="34" charset="0"/>
              </a:rPr>
              <a:t>270 </a:t>
            </a:r>
            <a:r>
              <a:rPr lang="cs-CZ" sz="2200" dirty="0">
                <a:solidFill>
                  <a:schemeClr val="tx2"/>
                </a:solidFill>
                <a:latin typeface="Calibri" pitchFamily="34" charset="0"/>
              </a:rPr>
              <a:t>mm</a:t>
            </a:r>
            <a:br>
              <a:rPr lang="cs-CZ" sz="2200" dirty="0">
                <a:solidFill>
                  <a:schemeClr val="tx2"/>
                </a:solidFill>
                <a:latin typeface="Calibri" pitchFamily="34" charset="0"/>
              </a:rPr>
            </a:br>
            <a:endParaRPr lang="cs-CZ" sz="2200" dirty="0">
              <a:solidFill>
                <a:schemeClr val="tx2"/>
              </a:solidFill>
              <a:latin typeface="Calibri" pitchFamily="34" charset="0"/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200" dirty="0">
                <a:solidFill>
                  <a:schemeClr val="accent5">
                    <a:lumMod val="50000"/>
                  </a:schemeClr>
                </a:solidFill>
                <a:latin typeface="Calibri" pitchFamily="34" charset="0"/>
              </a:rPr>
              <a:t>140 mm = 140 : 10 cm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200" dirty="0">
                <a:solidFill>
                  <a:schemeClr val="accent5">
                    <a:lumMod val="50000"/>
                  </a:schemeClr>
                </a:solidFill>
                <a:latin typeface="Calibri" pitchFamily="34" charset="0"/>
              </a:rPr>
              <a:t>140 mm = 140 : 10 cm</a:t>
            </a: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3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8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3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8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3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7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3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4" fill="hold">
                      <p:stCondLst>
                        <p:cond delay="indefinite"/>
                      </p:stCondLst>
                      <p:childTnLst>
                        <p:par>
                          <p:cTn id="105" fill="hold">
                            <p:stCondLst>
                              <p:cond delay="0"/>
                            </p:stCondLst>
                            <p:childTnLst>
                              <p:par>
                                <p:cTn id="10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8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9" fill="hold">
                      <p:stCondLst>
                        <p:cond delay="indefinite"/>
                      </p:stCondLst>
                      <p:childTnLst>
                        <p:par>
                          <p:cTn id="110" fill="hold">
                            <p:stCondLst>
                              <p:cond delay="0"/>
                            </p:stCondLst>
                            <p:childTnLst>
                              <p:par>
                                <p:cTn id="11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3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4" fill="hold">
                      <p:stCondLst>
                        <p:cond delay="indefinite"/>
                      </p:stCondLst>
                      <p:childTnLst>
                        <p:par>
                          <p:cTn id="115" fill="hold">
                            <p:stCondLst>
                              <p:cond delay="0"/>
                            </p:stCondLst>
                            <p:childTnLst>
                              <p:par>
                                <p:cTn id="116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7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9" fill="hold">
                      <p:stCondLst>
                        <p:cond delay="indefinite"/>
                      </p:stCondLst>
                      <p:childTnLst>
                        <p:par>
                          <p:cTn id="120" fill="hold">
                            <p:stCondLst>
                              <p:cond delay="0"/>
                            </p:stCondLst>
                            <p:childTnLst>
                              <p:par>
                                <p:cTn id="12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3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4" fill="hold">
                      <p:stCondLst>
                        <p:cond delay="indefinite"/>
                      </p:stCondLst>
                      <p:childTnLst>
                        <p:par>
                          <p:cTn id="125" fill="hold">
                            <p:stCondLst>
                              <p:cond delay="0"/>
                            </p:stCondLst>
                            <p:childTnLst>
                              <p:par>
                                <p:cTn id="126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7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>
                      <p:stCondLst>
                        <p:cond delay="indefinite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3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4" fill="hold">
                      <p:stCondLst>
                        <p:cond delay="indefinite"/>
                      </p:stCondLst>
                      <p:childTnLst>
                        <p:par>
                          <p:cTn id="135" fill="hold">
                            <p:stCondLst>
                              <p:cond delay="0"/>
                            </p:stCondLst>
                            <p:childTnLst>
                              <p:par>
                                <p:cTn id="13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8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9" fill="hold">
                      <p:stCondLst>
                        <p:cond delay="indefinite"/>
                      </p:stCondLst>
                      <p:childTnLst>
                        <p:par>
                          <p:cTn id="140" fill="hold">
                            <p:stCondLst>
                              <p:cond delay="0"/>
                            </p:stCondLst>
                            <p:childTnLst>
                              <p:par>
                                <p:cTn id="14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3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4" fill="hold">
                      <p:stCondLst>
                        <p:cond delay="indefinite"/>
                      </p:stCondLst>
                      <p:childTnLst>
                        <p:par>
                          <p:cTn id="145" fill="hold">
                            <p:stCondLst>
                              <p:cond delay="0"/>
                            </p:stCondLst>
                            <p:childTnLst>
                              <p:par>
                                <p:cTn id="146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47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9" fill="hold">
                      <p:stCondLst>
                        <p:cond delay="indefinite"/>
                      </p:stCondLst>
                      <p:childTnLst>
                        <p:par>
                          <p:cTn id="150" fill="hold">
                            <p:stCondLst>
                              <p:cond delay="0"/>
                            </p:stCondLst>
                            <p:childTnLst>
                              <p:par>
                                <p:cTn id="15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3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4" fill="hold">
                      <p:stCondLst>
                        <p:cond delay="indefinite"/>
                      </p:stCondLst>
                      <p:childTnLst>
                        <p:par>
                          <p:cTn id="155" fill="hold">
                            <p:stCondLst>
                              <p:cond delay="0"/>
                            </p:stCondLst>
                            <p:childTnLst>
                              <p:par>
                                <p:cTn id="156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57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5" grpId="0" animBg="1"/>
      <p:bldP spid="5" grpId="1" animBg="1"/>
      <p:bldP spid="16" grpId="0" animBg="1"/>
      <p:bldP spid="16" grpId="1" animBg="1"/>
      <p:bldP spid="24" grpId="0" animBg="1"/>
      <p:bldP spid="24" grpId="1" animBg="1"/>
      <p:bldP spid="40" grpId="0" animBg="1"/>
      <p:bldP spid="40" grpId="1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179388" y="2427288"/>
            <a:ext cx="8785225" cy="3930650"/>
          </a:xfrm>
        </p:spPr>
        <p:txBody>
          <a:bodyPr rtlCol="0">
            <a:noAutofit/>
          </a:bodyPr>
          <a:lstStyle/>
          <a:p>
            <a:pPr marL="274320" indent="-27432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800" dirty="0" smtClean="0">
                <a:latin typeface="Calibri" pitchFamily="34" charset="0"/>
              </a:rPr>
              <a:t>Další možnosti převodů jednotek délky</a:t>
            </a:r>
          </a:p>
          <a:p>
            <a:pPr lvl="1" indent="-274320" fontAlgn="auto">
              <a:spcBef>
                <a:spcPts val="1800"/>
              </a:spcBef>
              <a:spcAft>
                <a:spcPts val="0"/>
              </a:spcAft>
              <a:buFont typeface="Arial" pitchFamily="34" charset="0"/>
              <a:buChar char="•"/>
              <a:tabLst>
                <a:tab pos="2327275" algn="l"/>
              </a:tabLst>
              <a:defRPr/>
            </a:pPr>
            <a:r>
              <a:rPr lang="cs-CZ" sz="2600" dirty="0" smtClean="0">
                <a:uFill>
                  <a:solidFill>
                    <a:schemeClr val="accent2">
                      <a:lumMod val="75000"/>
                    </a:schemeClr>
                  </a:solidFill>
                </a:uFill>
                <a:latin typeface="Calibri" pitchFamily="34" charset="0"/>
              </a:rPr>
              <a:t>kilometr	</a:t>
            </a:r>
            <a:r>
              <a:rPr lang="cs-CZ" sz="2600" dirty="0" smtClean="0">
                <a:solidFill>
                  <a:srgbClr val="FF0000"/>
                </a:solidFill>
                <a:uFill>
                  <a:solidFill>
                    <a:schemeClr val="accent2">
                      <a:lumMod val="75000"/>
                    </a:schemeClr>
                  </a:solidFill>
                </a:uFill>
                <a:latin typeface="Calibri" pitchFamily="34" charset="0"/>
              </a:rPr>
              <a:t>km	</a:t>
            </a:r>
          </a:p>
          <a:p>
            <a:pPr lvl="1" indent="-274320" fontAlgn="auto">
              <a:spcBef>
                <a:spcPts val="1800"/>
              </a:spcBef>
              <a:spcAft>
                <a:spcPts val="0"/>
              </a:spcAft>
              <a:buFont typeface="Arial" pitchFamily="34" charset="0"/>
              <a:buChar char="•"/>
              <a:tabLst>
                <a:tab pos="2327275" algn="l"/>
              </a:tabLst>
              <a:defRPr/>
            </a:pPr>
            <a:r>
              <a:rPr lang="cs-CZ" sz="2600" dirty="0" smtClean="0">
                <a:uFill>
                  <a:solidFill>
                    <a:schemeClr val="accent2">
                      <a:lumMod val="75000"/>
                    </a:schemeClr>
                  </a:solidFill>
                </a:uFill>
                <a:latin typeface="Calibri" pitchFamily="34" charset="0"/>
              </a:rPr>
              <a:t>metr	</a:t>
            </a:r>
            <a:r>
              <a:rPr lang="cs-CZ" sz="2600" dirty="0" smtClean="0">
                <a:solidFill>
                  <a:srgbClr val="FF0000"/>
                </a:solidFill>
                <a:uFill>
                  <a:solidFill>
                    <a:schemeClr val="accent2">
                      <a:lumMod val="75000"/>
                    </a:schemeClr>
                  </a:solidFill>
                </a:uFill>
                <a:latin typeface="Calibri" pitchFamily="34" charset="0"/>
              </a:rPr>
              <a:t>m </a:t>
            </a:r>
          </a:p>
          <a:p>
            <a:pPr lvl="1" indent="-274320" fontAlgn="auto">
              <a:spcBef>
                <a:spcPts val="1800"/>
              </a:spcBef>
              <a:spcAft>
                <a:spcPts val="0"/>
              </a:spcAft>
              <a:buFont typeface="Arial" pitchFamily="34" charset="0"/>
              <a:buChar char="•"/>
              <a:tabLst>
                <a:tab pos="2327275" algn="l"/>
              </a:tabLst>
              <a:defRPr/>
            </a:pPr>
            <a:r>
              <a:rPr lang="cs-CZ" sz="2600" dirty="0" smtClean="0">
                <a:uFill>
                  <a:solidFill>
                    <a:schemeClr val="accent2">
                      <a:lumMod val="75000"/>
                    </a:schemeClr>
                  </a:solidFill>
                </a:uFill>
                <a:latin typeface="Calibri" pitchFamily="34" charset="0"/>
              </a:rPr>
              <a:t>decimetr</a:t>
            </a:r>
            <a:r>
              <a:rPr lang="cs-CZ" sz="2600" dirty="0">
                <a:uFill>
                  <a:solidFill>
                    <a:schemeClr val="accent2">
                      <a:lumMod val="75000"/>
                    </a:schemeClr>
                  </a:solidFill>
                </a:uFill>
                <a:latin typeface="Calibri" pitchFamily="34" charset="0"/>
              </a:rPr>
              <a:t>	</a:t>
            </a:r>
            <a:r>
              <a:rPr lang="cs-CZ" sz="2600" dirty="0" smtClean="0">
                <a:solidFill>
                  <a:srgbClr val="FF0000"/>
                </a:solidFill>
                <a:uFill>
                  <a:solidFill>
                    <a:schemeClr val="accent2">
                      <a:lumMod val="75000"/>
                    </a:schemeClr>
                  </a:solidFill>
                </a:uFill>
                <a:latin typeface="Calibri" pitchFamily="34" charset="0"/>
              </a:rPr>
              <a:t>dm</a:t>
            </a:r>
          </a:p>
          <a:p>
            <a:pPr lvl="1" indent="-274320" fontAlgn="auto">
              <a:spcBef>
                <a:spcPts val="1800"/>
              </a:spcBef>
              <a:spcAft>
                <a:spcPts val="0"/>
              </a:spcAft>
              <a:buFont typeface="Arial" pitchFamily="34" charset="0"/>
              <a:buChar char="•"/>
              <a:tabLst>
                <a:tab pos="2327275" algn="l"/>
              </a:tabLst>
              <a:defRPr/>
            </a:pPr>
            <a:r>
              <a:rPr lang="cs-CZ" sz="2600" dirty="0" smtClean="0">
                <a:uFill>
                  <a:solidFill>
                    <a:schemeClr val="accent2">
                      <a:lumMod val="75000"/>
                    </a:schemeClr>
                  </a:solidFill>
                </a:uFill>
                <a:latin typeface="Calibri" pitchFamily="34" charset="0"/>
              </a:rPr>
              <a:t>centimetr</a:t>
            </a:r>
            <a:r>
              <a:rPr lang="cs-CZ" sz="2600" dirty="0">
                <a:uFill>
                  <a:solidFill>
                    <a:schemeClr val="accent2">
                      <a:lumMod val="75000"/>
                    </a:schemeClr>
                  </a:solidFill>
                </a:uFill>
                <a:latin typeface="Calibri" pitchFamily="34" charset="0"/>
              </a:rPr>
              <a:t>	</a:t>
            </a:r>
            <a:r>
              <a:rPr lang="cs-CZ" sz="2600" dirty="0" smtClean="0">
                <a:solidFill>
                  <a:srgbClr val="FF0000"/>
                </a:solidFill>
                <a:uFill>
                  <a:solidFill>
                    <a:schemeClr val="accent2">
                      <a:lumMod val="75000"/>
                    </a:schemeClr>
                  </a:solidFill>
                </a:uFill>
                <a:latin typeface="Calibri" pitchFamily="34" charset="0"/>
              </a:rPr>
              <a:t>cm</a:t>
            </a:r>
            <a:endParaRPr lang="cs-CZ" sz="2600" dirty="0">
              <a:solidFill>
                <a:srgbClr val="FF0000"/>
              </a:solidFill>
              <a:uFill>
                <a:solidFill>
                  <a:schemeClr val="accent2">
                    <a:lumMod val="75000"/>
                  </a:schemeClr>
                </a:solidFill>
              </a:uFill>
              <a:latin typeface="Calibri" pitchFamily="34" charset="0"/>
            </a:endParaRPr>
          </a:p>
          <a:p>
            <a:pPr lvl="1" indent="-274320" fontAlgn="auto">
              <a:spcBef>
                <a:spcPts val="1800"/>
              </a:spcBef>
              <a:spcAft>
                <a:spcPts val="0"/>
              </a:spcAft>
              <a:buFont typeface="Arial" pitchFamily="34" charset="0"/>
              <a:buChar char="•"/>
              <a:tabLst>
                <a:tab pos="2327275" algn="l"/>
              </a:tabLst>
              <a:defRPr/>
            </a:pPr>
            <a:r>
              <a:rPr lang="cs-CZ" sz="2600" dirty="0" smtClean="0">
                <a:uFill>
                  <a:solidFill>
                    <a:schemeClr val="accent2">
                      <a:lumMod val="75000"/>
                    </a:schemeClr>
                  </a:solidFill>
                </a:uFill>
                <a:latin typeface="Calibri" pitchFamily="34" charset="0"/>
              </a:rPr>
              <a:t>milimetr</a:t>
            </a:r>
            <a:r>
              <a:rPr lang="cs-CZ" sz="2600" dirty="0">
                <a:uFill>
                  <a:solidFill>
                    <a:schemeClr val="accent2">
                      <a:lumMod val="75000"/>
                    </a:schemeClr>
                  </a:solidFill>
                </a:uFill>
                <a:latin typeface="Calibri" pitchFamily="34" charset="0"/>
              </a:rPr>
              <a:t>	</a:t>
            </a:r>
            <a:r>
              <a:rPr lang="cs-CZ" sz="2600" dirty="0" smtClean="0">
                <a:solidFill>
                  <a:srgbClr val="FF0000"/>
                </a:solidFill>
                <a:uFill>
                  <a:solidFill>
                    <a:schemeClr val="accent2">
                      <a:lumMod val="75000"/>
                    </a:schemeClr>
                  </a:solidFill>
                </a:uFill>
                <a:latin typeface="Calibri" pitchFamily="34" charset="0"/>
              </a:rPr>
              <a:t>mm</a:t>
            </a:r>
            <a:endParaRPr lang="cs-CZ" sz="2600" dirty="0">
              <a:solidFill>
                <a:srgbClr val="FF0000"/>
              </a:solidFill>
              <a:uFill>
                <a:solidFill>
                  <a:schemeClr val="accent2">
                    <a:lumMod val="75000"/>
                  </a:schemeClr>
                </a:solidFill>
              </a:uFill>
              <a:latin typeface="Calibri" pitchFamily="34" charset="0"/>
            </a:endParaRPr>
          </a:p>
        </p:txBody>
      </p:sp>
      <p:sp>
        <p:nvSpPr>
          <p:cNvPr id="18434" name="Zástupný symbol pro číslo snímku 2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E994E7AC-69C9-481C-89FB-9882686B60DD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5</a:t>
            </a:fld>
            <a:endParaRPr lang="cs-CZ">
              <a:cs typeface="Arial" charset="0"/>
            </a:endParaRPr>
          </a:p>
        </p:txBody>
      </p:sp>
      <p:sp>
        <p:nvSpPr>
          <p:cNvPr id="18435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Jednotky délky</a:t>
            </a:r>
          </a:p>
        </p:txBody>
      </p:sp>
      <p:grpSp>
        <p:nvGrpSpPr>
          <p:cNvPr id="37" name="Skupina 36"/>
          <p:cNvGrpSpPr>
            <a:grpSpLocks/>
          </p:cNvGrpSpPr>
          <p:nvPr/>
        </p:nvGrpSpPr>
        <p:grpSpPr bwMode="auto">
          <a:xfrm>
            <a:off x="2916238" y="3313113"/>
            <a:ext cx="1368425" cy="1268412"/>
            <a:chOff x="2771800" y="3429000"/>
            <a:chExt cx="1368152" cy="1152128"/>
          </a:xfrm>
        </p:grpSpPr>
        <p:cxnSp>
          <p:nvCxnSpPr>
            <p:cNvPr id="38" name="Zakřivená spojnice 37"/>
            <p:cNvCxnSpPr/>
            <p:nvPr/>
          </p:nvCxnSpPr>
          <p:spPr>
            <a:xfrm rot="16200000" flipH="1">
              <a:off x="3419872" y="3861048"/>
              <a:ext cx="1152128" cy="288032"/>
            </a:xfrm>
            <a:prstGeom prst="curvedConnector3">
              <a:avLst/>
            </a:prstGeom>
            <a:ln>
              <a:tailEnd type="arrow"/>
            </a:ln>
          </p:spPr>
          <p:style>
            <a:lnRef idx="3">
              <a:schemeClr val="accent1"/>
            </a:lnRef>
            <a:fillRef idx="0">
              <a:schemeClr val="accent1"/>
            </a:fillRef>
            <a:effectRef idx="2">
              <a:schemeClr val="accent1"/>
            </a:effectRef>
            <a:fontRef idx="minor">
              <a:schemeClr val="tx1"/>
            </a:fontRef>
          </p:style>
        </p:cxnSp>
        <p:sp>
          <p:nvSpPr>
            <p:cNvPr id="39" name="TextovéPole 38"/>
            <p:cNvSpPr txBox="1">
              <a:spLocks noRot="1" noChangeAspect="1" noMove="1" noResize="1" noEditPoints="1" noAdjustHandles="1" noChangeArrowheads="1" noChangeShapeType="1" noTextEdit="1"/>
            </p:cNvSpPr>
            <p:nvPr/>
          </p:nvSpPr>
          <p:spPr>
            <a:xfrm>
              <a:off x="2771800" y="3800653"/>
              <a:ext cx="1368152" cy="447675"/>
            </a:xfrm>
            <a:prstGeom prst="rect">
              <a:avLst/>
            </a:prstGeom>
            <a:blipFill rotWithShape="1">
              <a:blip r:embed="rId2"/>
              <a:stretch>
                <a:fillRect l="-4444" t="-13750" b="-43750"/>
              </a:stretch>
            </a:blipFill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cs-CZ">
                  <a:noFill/>
                  <a:latin typeface="+mn-lt"/>
                  <a:cs typeface="+mn-cs"/>
                </a:rPr>
                <a:t> </a:t>
              </a:r>
            </a:p>
          </p:txBody>
        </p:sp>
      </p:grpSp>
      <p:grpSp>
        <p:nvGrpSpPr>
          <p:cNvPr id="48" name="Skupina 47"/>
          <p:cNvGrpSpPr>
            <a:grpSpLocks/>
          </p:cNvGrpSpPr>
          <p:nvPr/>
        </p:nvGrpSpPr>
        <p:grpSpPr bwMode="auto">
          <a:xfrm>
            <a:off x="4284663" y="3313113"/>
            <a:ext cx="1511300" cy="1268412"/>
            <a:chOff x="4139952" y="3429000"/>
            <a:chExt cx="1512168" cy="1152128"/>
          </a:xfrm>
        </p:grpSpPr>
        <p:cxnSp>
          <p:nvCxnSpPr>
            <p:cNvPr id="49" name="Zakřivená spojnice 48"/>
            <p:cNvCxnSpPr/>
            <p:nvPr/>
          </p:nvCxnSpPr>
          <p:spPr>
            <a:xfrm rot="16200000" flipV="1">
              <a:off x="3707904" y="3861048"/>
              <a:ext cx="1152128" cy="288032"/>
            </a:xfrm>
            <a:prstGeom prst="curvedConnector3">
              <a:avLst/>
            </a:prstGeom>
            <a:ln>
              <a:tailEnd type="arrow"/>
            </a:ln>
          </p:spPr>
          <p:style>
            <a:lnRef idx="3">
              <a:schemeClr val="accent5"/>
            </a:lnRef>
            <a:fillRef idx="0">
              <a:schemeClr val="accent5"/>
            </a:fillRef>
            <a:effectRef idx="2">
              <a:schemeClr val="accent5"/>
            </a:effectRef>
            <a:fontRef idx="minor">
              <a:schemeClr val="tx1"/>
            </a:fontRef>
          </p:style>
        </p:cxnSp>
        <p:sp>
          <p:nvSpPr>
            <p:cNvPr id="50" name="TextovéPole 49"/>
            <p:cNvSpPr txBox="1">
              <a:spLocks noRot="1" noChangeAspect="1" noMove="1" noResize="1" noEditPoints="1" noAdjustHandles="1" noChangeArrowheads="1" noChangeShapeType="1" noTextEdit="1"/>
            </p:cNvSpPr>
            <p:nvPr/>
          </p:nvSpPr>
          <p:spPr>
            <a:xfrm>
              <a:off x="4427984" y="3800653"/>
              <a:ext cx="1224136" cy="447675"/>
            </a:xfrm>
            <a:prstGeom prst="rect">
              <a:avLst/>
            </a:prstGeom>
            <a:blipFill rotWithShape="1">
              <a:blip r:embed="rId3"/>
              <a:stretch>
                <a:fillRect l="-4975" t="-13750" r="-7960" b="-43750"/>
              </a:stretch>
            </a:blipFill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cs-CZ">
                  <a:noFill/>
                  <a:latin typeface="+mn-lt"/>
                  <a:cs typeface="+mn-cs"/>
                </a:rPr>
                <a:t> </a:t>
              </a:r>
            </a:p>
          </p:txBody>
        </p:sp>
      </p:grpSp>
      <p:grpSp>
        <p:nvGrpSpPr>
          <p:cNvPr id="57" name="Skupina 56"/>
          <p:cNvGrpSpPr>
            <a:grpSpLocks/>
          </p:cNvGrpSpPr>
          <p:nvPr/>
        </p:nvGrpSpPr>
        <p:grpSpPr bwMode="auto">
          <a:xfrm>
            <a:off x="3203575" y="4581525"/>
            <a:ext cx="1081088" cy="1266825"/>
            <a:chOff x="3059832" y="3429000"/>
            <a:chExt cx="1080120" cy="1152128"/>
          </a:xfrm>
        </p:grpSpPr>
        <p:cxnSp>
          <p:nvCxnSpPr>
            <p:cNvPr id="58" name="Zakřivená spojnice 57"/>
            <p:cNvCxnSpPr/>
            <p:nvPr/>
          </p:nvCxnSpPr>
          <p:spPr>
            <a:xfrm rot="16200000" flipH="1">
              <a:off x="3419872" y="3861048"/>
              <a:ext cx="1152128" cy="288032"/>
            </a:xfrm>
            <a:prstGeom prst="curvedConnector3">
              <a:avLst/>
            </a:prstGeom>
            <a:ln>
              <a:tailEnd type="arrow"/>
            </a:ln>
          </p:spPr>
          <p:style>
            <a:lnRef idx="3">
              <a:schemeClr val="accent1"/>
            </a:lnRef>
            <a:fillRef idx="0">
              <a:schemeClr val="accent1"/>
            </a:fillRef>
            <a:effectRef idx="2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TextovéPole 58"/>
            <p:cNvSpPr txBox="1">
              <a:spLocks noRot="1" noChangeAspect="1" noMove="1" noResize="1" noEditPoints="1" noAdjustHandles="1" noChangeArrowheads="1" noChangeShapeType="1" noTextEdit="1"/>
            </p:cNvSpPr>
            <p:nvPr/>
          </p:nvSpPr>
          <p:spPr>
            <a:xfrm>
              <a:off x="3059832" y="3800653"/>
              <a:ext cx="864096" cy="492443"/>
            </a:xfrm>
            <a:prstGeom prst="rect">
              <a:avLst/>
            </a:prstGeom>
            <a:blipFill rotWithShape="1">
              <a:blip r:embed="rId4"/>
              <a:stretch>
                <a:fillRect l="-7801" t="-12500" r="-4965" b="-30682"/>
              </a:stretch>
            </a:blipFill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cs-CZ">
                  <a:noFill/>
                  <a:latin typeface="+mn-lt"/>
                  <a:cs typeface="+mn-cs"/>
                </a:rPr>
                <a:t> </a:t>
              </a:r>
            </a:p>
          </p:txBody>
        </p:sp>
      </p:grpSp>
      <p:grpSp>
        <p:nvGrpSpPr>
          <p:cNvPr id="60" name="Skupina 59"/>
          <p:cNvGrpSpPr>
            <a:grpSpLocks/>
          </p:cNvGrpSpPr>
          <p:nvPr/>
        </p:nvGrpSpPr>
        <p:grpSpPr bwMode="auto">
          <a:xfrm>
            <a:off x="4284663" y="4581525"/>
            <a:ext cx="1511300" cy="1266825"/>
            <a:chOff x="4139952" y="3429000"/>
            <a:chExt cx="1512168" cy="1152128"/>
          </a:xfrm>
        </p:grpSpPr>
        <p:cxnSp>
          <p:nvCxnSpPr>
            <p:cNvPr id="61" name="Zakřivená spojnice 60"/>
            <p:cNvCxnSpPr/>
            <p:nvPr/>
          </p:nvCxnSpPr>
          <p:spPr>
            <a:xfrm rot="16200000" flipV="1">
              <a:off x="3707904" y="3861048"/>
              <a:ext cx="1152128" cy="288032"/>
            </a:xfrm>
            <a:prstGeom prst="curvedConnector3">
              <a:avLst/>
            </a:prstGeom>
            <a:ln>
              <a:tailEnd type="arrow"/>
            </a:ln>
          </p:spPr>
          <p:style>
            <a:lnRef idx="3">
              <a:schemeClr val="accent5"/>
            </a:lnRef>
            <a:fillRef idx="0">
              <a:schemeClr val="accent5"/>
            </a:fillRef>
            <a:effectRef idx="2">
              <a:schemeClr val="accent5"/>
            </a:effectRef>
            <a:fontRef idx="minor">
              <a:schemeClr val="tx1"/>
            </a:fontRef>
          </p:style>
        </p:cxnSp>
        <p:sp>
          <p:nvSpPr>
            <p:cNvPr id="62" name="TextovéPole 61"/>
            <p:cNvSpPr txBox="1">
              <a:spLocks noRot="1" noChangeAspect="1" noMove="1" noResize="1" noEditPoints="1" noAdjustHandles="1" noChangeArrowheads="1" noChangeShapeType="1" noTextEdit="1"/>
            </p:cNvSpPr>
            <p:nvPr/>
          </p:nvSpPr>
          <p:spPr>
            <a:xfrm>
              <a:off x="4427984" y="3800653"/>
              <a:ext cx="1224136" cy="492443"/>
            </a:xfrm>
            <a:prstGeom prst="rect">
              <a:avLst/>
            </a:prstGeom>
            <a:blipFill rotWithShape="1">
              <a:blip r:embed="rId5"/>
              <a:stretch>
                <a:fillRect l="-4975" t="-12500" b="-30682"/>
              </a:stretch>
            </a:blipFill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cs-CZ">
                  <a:noFill/>
                  <a:latin typeface="+mn-lt"/>
                  <a:cs typeface="+mn-cs"/>
                </a:rPr>
                <a:t> </a:t>
              </a:r>
            </a:p>
          </p:txBody>
        </p:sp>
      </p:grpSp>
      <p:grpSp>
        <p:nvGrpSpPr>
          <p:cNvPr id="63" name="Skupina 62"/>
          <p:cNvGrpSpPr>
            <a:grpSpLocks/>
          </p:cNvGrpSpPr>
          <p:nvPr/>
        </p:nvGrpSpPr>
        <p:grpSpPr bwMode="auto">
          <a:xfrm>
            <a:off x="5940425" y="3962400"/>
            <a:ext cx="1079500" cy="1266825"/>
            <a:chOff x="3059832" y="3429000"/>
            <a:chExt cx="1080120" cy="1152128"/>
          </a:xfrm>
        </p:grpSpPr>
        <p:cxnSp>
          <p:nvCxnSpPr>
            <p:cNvPr id="64" name="Zakřivená spojnice 63"/>
            <p:cNvCxnSpPr/>
            <p:nvPr/>
          </p:nvCxnSpPr>
          <p:spPr>
            <a:xfrm rot="16200000" flipH="1">
              <a:off x="3419872" y="3861048"/>
              <a:ext cx="1152128" cy="288032"/>
            </a:xfrm>
            <a:prstGeom prst="curvedConnector3">
              <a:avLst/>
            </a:prstGeom>
            <a:ln>
              <a:tailEnd type="arrow"/>
            </a:ln>
          </p:spPr>
          <p:style>
            <a:lnRef idx="3">
              <a:schemeClr val="accent1"/>
            </a:lnRef>
            <a:fillRef idx="0">
              <a:schemeClr val="accent1"/>
            </a:fillRef>
            <a:effectRef idx="2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TextovéPole 64"/>
            <p:cNvSpPr txBox="1">
              <a:spLocks noRot="1" noChangeAspect="1" noMove="1" noResize="1" noEditPoints="1" noAdjustHandles="1" noChangeArrowheads="1" noChangeShapeType="1" noTextEdit="1"/>
            </p:cNvSpPr>
            <p:nvPr/>
          </p:nvSpPr>
          <p:spPr>
            <a:xfrm>
              <a:off x="3059832" y="3800653"/>
              <a:ext cx="864096" cy="492443"/>
            </a:xfrm>
            <a:prstGeom prst="rect">
              <a:avLst/>
            </a:prstGeom>
            <a:blipFill rotWithShape="1">
              <a:blip r:embed="rId4"/>
              <a:stretch>
                <a:fillRect l="-7042" t="-12360" r="-4930" b="-29213"/>
              </a:stretch>
            </a:blipFill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cs-CZ">
                  <a:noFill/>
                  <a:latin typeface="+mn-lt"/>
                  <a:cs typeface="+mn-cs"/>
                </a:rPr>
                <a:t> </a:t>
              </a:r>
            </a:p>
          </p:txBody>
        </p:sp>
      </p:grpSp>
      <p:grpSp>
        <p:nvGrpSpPr>
          <p:cNvPr id="66" name="Skupina 65"/>
          <p:cNvGrpSpPr>
            <a:grpSpLocks/>
          </p:cNvGrpSpPr>
          <p:nvPr/>
        </p:nvGrpSpPr>
        <p:grpSpPr bwMode="auto">
          <a:xfrm>
            <a:off x="7019925" y="3962400"/>
            <a:ext cx="1512888" cy="1266825"/>
            <a:chOff x="4139952" y="3429000"/>
            <a:chExt cx="1512168" cy="1152128"/>
          </a:xfrm>
        </p:grpSpPr>
        <p:cxnSp>
          <p:nvCxnSpPr>
            <p:cNvPr id="67" name="Zakřivená spojnice 66"/>
            <p:cNvCxnSpPr/>
            <p:nvPr/>
          </p:nvCxnSpPr>
          <p:spPr>
            <a:xfrm rot="16200000" flipV="1">
              <a:off x="3707904" y="3861048"/>
              <a:ext cx="1152128" cy="288032"/>
            </a:xfrm>
            <a:prstGeom prst="curvedConnector3">
              <a:avLst/>
            </a:prstGeom>
            <a:ln>
              <a:tailEnd type="arrow"/>
            </a:ln>
          </p:spPr>
          <p:style>
            <a:lnRef idx="3">
              <a:schemeClr val="accent5"/>
            </a:lnRef>
            <a:fillRef idx="0">
              <a:schemeClr val="accent5"/>
            </a:fillRef>
            <a:effectRef idx="2">
              <a:schemeClr val="accent5"/>
            </a:effectRef>
            <a:fontRef idx="minor">
              <a:schemeClr val="tx1"/>
            </a:fontRef>
          </p:style>
        </p:cxnSp>
        <p:sp>
          <p:nvSpPr>
            <p:cNvPr id="68" name="TextovéPole 67"/>
            <p:cNvSpPr txBox="1">
              <a:spLocks noRot="1" noChangeAspect="1" noMove="1" noResize="1" noEditPoints="1" noAdjustHandles="1" noChangeArrowheads="1" noChangeShapeType="1" noTextEdit="1"/>
            </p:cNvSpPr>
            <p:nvPr/>
          </p:nvSpPr>
          <p:spPr>
            <a:xfrm>
              <a:off x="4427984" y="3800653"/>
              <a:ext cx="1224136" cy="492443"/>
            </a:xfrm>
            <a:prstGeom prst="rect">
              <a:avLst/>
            </a:prstGeom>
            <a:blipFill rotWithShape="1">
              <a:blip r:embed="rId6"/>
              <a:stretch>
                <a:fillRect l="-4975" t="-12360" b="-29213"/>
              </a:stretch>
            </a:blipFill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cs-CZ">
                  <a:noFill/>
                  <a:latin typeface="+mn-lt"/>
                  <a:cs typeface="+mn-cs"/>
                </a:rPr>
                <a:t> </a:t>
              </a:r>
            </a:p>
          </p:txBody>
        </p:sp>
      </p:grp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179388" y="2427288"/>
            <a:ext cx="8785225" cy="3930650"/>
          </a:xfrm>
        </p:spPr>
        <p:txBody>
          <a:bodyPr rtlCol="0">
            <a:noAutofit/>
          </a:bodyPr>
          <a:lstStyle/>
          <a:p>
            <a:pPr marL="274320" indent="-27432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800" dirty="0" smtClean="0">
                <a:latin typeface="Calibri" pitchFamily="34" charset="0"/>
              </a:rPr>
              <a:t>Další možnosti převodů jednotek délky</a:t>
            </a:r>
          </a:p>
          <a:p>
            <a:pPr lvl="1" indent="-274320" fontAlgn="auto">
              <a:spcBef>
                <a:spcPts val="1800"/>
              </a:spcBef>
              <a:spcAft>
                <a:spcPts val="0"/>
              </a:spcAft>
              <a:buFont typeface="Arial" pitchFamily="34" charset="0"/>
              <a:buChar char="•"/>
              <a:tabLst>
                <a:tab pos="2327275" algn="l"/>
              </a:tabLst>
              <a:defRPr/>
            </a:pPr>
            <a:r>
              <a:rPr lang="cs-CZ" sz="2600" dirty="0" smtClean="0">
                <a:uFill>
                  <a:solidFill>
                    <a:schemeClr val="accent2">
                      <a:lumMod val="75000"/>
                    </a:schemeClr>
                  </a:solidFill>
                </a:uFill>
                <a:latin typeface="Calibri" pitchFamily="34" charset="0"/>
              </a:rPr>
              <a:t>kilometr	</a:t>
            </a:r>
            <a:r>
              <a:rPr lang="cs-CZ" sz="2600" dirty="0" smtClean="0">
                <a:solidFill>
                  <a:srgbClr val="FF0000"/>
                </a:solidFill>
                <a:uFill>
                  <a:solidFill>
                    <a:schemeClr val="accent2">
                      <a:lumMod val="75000"/>
                    </a:schemeClr>
                  </a:solidFill>
                </a:uFill>
                <a:latin typeface="Calibri" pitchFamily="34" charset="0"/>
              </a:rPr>
              <a:t>km	</a:t>
            </a:r>
          </a:p>
          <a:p>
            <a:pPr lvl="1" indent="-274320" fontAlgn="auto">
              <a:spcBef>
                <a:spcPts val="1800"/>
              </a:spcBef>
              <a:spcAft>
                <a:spcPts val="0"/>
              </a:spcAft>
              <a:buFont typeface="Arial" pitchFamily="34" charset="0"/>
              <a:buChar char="•"/>
              <a:tabLst>
                <a:tab pos="2327275" algn="l"/>
              </a:tabLst>
              <a:defRPr/>
            </a:pPr>
            <a:r>
              <a:rPr lang="cs-CZ" sz="2600" dirty="0" smtClean="0">
                <a:uFill>
                  <a:solidFill>
                    <a:schemeClr val="accent2">
                      <a:lumMod val="75000"/>
                    </a:schemeClr>
                  </a:solidFill>
                </a:uFill>
                <a:latin typeface="Calibri" pitchFamily="34" charset="0"/>
              </a:rPr>
              <a:t>metr	</a:t>
            </a:r>
            <a:r>
              <a:rPr lang="cs-CZ" sz="2600" dirty="0" smtClean="0">
                <a:solidFill>
                  <a:srgbClr val="FF0000"/>
                </a:solidFill>
                <a:uFill>
                  <a:solidFill>
                    <a:schemeClr val="accent2">
                      <a:lumMod val="75000"/>
                    </a:schemeClr>
                  </a:solidFill>
                </a:uFill>
                <a:latin typeface="Calibri" pitchFamily="34" charset="0"/>
              </a:rPr>
              <a:t>m </a:t>
            </a:r>
          </a:p>
          <a:p>
            <a:pPr lvl="1" indent="-274320" fontAlgn="auto">
              <a:spcBef>
                <a:spcPts val="1800"/>
              </a:spcBef>
              <a:spcAft>
                <a:spcPts val="0"/>
              </a:spcAft>
              <a:buFont typeface="Arial" pitchFamily="34" charset="0"/>
              <a:buChar char="•"/>
              <a:tabLst>
                <a:tab pos="2327275" algn="l"/>
              </a:tabLst>
              <a:defRPr/>
            </a:pPr>
            <a:r>
              <a:rPr lang="cs-CZ" sz="2600" dirty="0" smtClean="0">
                <a:uFill>
                  <a:solidFill>
                    <a:schemeClr val="accent2">
                      <a:lumMod val="75000"/>
                    </a:schemeClr>
                  </a:solidFill>
                </a:uFill>
                <a:latin typeface="Calibri" pitchFamily="34" charset="0"/>
              </a:rPr>
              <a:t>decimetr</a:t>
            </a:r>
            <a:r>
              <a:rPr lang="cs-CZ" sz="2600" dirty="0">
                <a:uFill>
                  <a:solidFill>
                    <a:schemeClr val="accent2">
                      <a:lumMod val="75000"/>
                    </a:schemeClr>
                  </a:solidFill>
                </a:uFill>
                <a:latin typeface="Calibri" pitchFamily="34" charset="0"/>
              </a:rPr>
              <a:t>	</a:t>
            </a:r>
            <a:r>
              <a:rPr lang="cs-CZ" sz="2600" dirty="0" smtClean="0">
                <a:solidFill>
                  <a:srgbClr val="FF0000"/>
                </a:solidFill>
                <a:uFill>
                  <a:solidFill>
                    <a:schemeClr val="accent2">
                      <a:lumMod val="75000"/>
                    </a:schemeClr>
                  </a:solidFill>
                </a:uFill>
                <a:latin typeface="Calibri" pitchFamily="34" charset="0"/>
              </a:rPr>
              <a:t>dm</a:t>
            </a:r>
          </a:p>
          <a:p>
            <a:pPr lvl="1" indent="-274320" fontAlgn="auto">
              <a:spcBef>
                <a:spcPts val="1800"/>
              </a:spcBef>
              <a:spcAft>
                <a:spcPts val="0"/>
              </a:spcAft>
              <a:buFont typeface="Arial" pitchFamily="34" charset="0"/>
              <a:buChar char="•"/>
              <a:tabLst>
                <a:tab pos="2327275" algn="l"/>
              </a:tabLst>
              <a:defRPr/>
            </a:pPr>
            <a:r>
              <a:rPr lang="cs-CZ" sz="2600" dirty="0" smtClean="0">
                <a:uFill>
                  <a:solidFill>
                    <a:schemeClr val="accent2">
                      <a:lumMod val="75000"/>
                    </a:schemeClr>
                  </a:solidFill>
                </a:uFill>
                <a:latin typeface="Calibri" pitchFamily="34" charset="0"/>
              </a:rPr>
              <a:t>centimetr</a:t>
            </a:r>
            <a:r>
              <a:rPr lang="cs-CZ" sz="2600" dirty="0">
                <a:uFill>
                  <a:solidFill>
                    <a:schemeClr val="accent2">
                      <a:lumMod val="75000"/>
                    </a:schemeClr>
                  </a:solidFill>
                </a:uFill>
                <a:latin typeface="Calibri" pitchFamily="34" charset="0"/>
              </a:rPr>
              <a:t>	</a:t>
            </a:r>
            <a:r>
              <a:rPr lang="cs-CZ" sz="2600" dirty="0" smtClean="0">
                <a:solidFill>
                  <a:srgbClr val="FF0000"/>
                </a:solidFill>
                <a:uFill>
                  <a:solidFill>
                    <a:schemeClr val="accent2">
                      <a:lumMod val="75000"/>
                    </a:schemeClr>
                  </a:solidFill>
                </a:uFill>
                <a:latin typeface="Calibri" pitchFamily="34" charset="0"/>
              </a:rPr>
              <a:t>cm</a:t>
            </a:r>
            <a:endParaRPr lang="cs-CZ" sz="2600" dirty="0">
              <a:solidFill>
                <a:srgbClr val="FF0000"/>
              </a:solidFill>
              <a:uFill>
                <a:solidFill>
                  <a:schemeClr val="accent2">
                    <a:lumMod val="75000"/>
                  </a:schemeClr>
                </a:solidFill>
              </a:uFill>
              <a:latin typeface="Calibri" pitchFamily="34" charset="0"/>
            </a:endParaRPr>
          </a:p>
          <a:p>
            <a:pPr lvl="1" indent="-274320" fontAlgn="auto">
              <a:spcBef>
                <a:spcPts val="1800"/>
              </a:spcBef>
              <a:spcAft>
                <a:spcPts val="0"/>
              </a:spcAft>
              <a:buFont typeface="Arial" pitchFamily="34" charset="0"/>
              <a:buChar char="•"/>
              <a:tabLst>
                <a:tab pos="2327275" algn="l"/>
              </a:tabLst>
              <a:defRPr/>
            </a:pPr>
            <a:r>
              <a:rPr lang="cs-CZ" sz="2600" dirty="0" smtClean="0">
                <a:uFill>
                  <a:solidFill>
                    <a:schemeClr val="accent2">
                      <a:lumMod val="75000"/>
                    </a:schemeClr>
                  </a:solidFill>
                </a:uFill>
                <a:latin typeface="Calibri" pitchFamily="34" charset="0"/>
              </a:rPr>
              <a:t>milimetr</a:t>
            </a:r>
            <a:r>
              <a:rPr lang="cs-CZ" sz="2600" dirty="0">
                <a:uFill>
                  <a:solidFill>
                    <a:schemeClr val="accent2">
                      <a:lumMod val="75000"/>
                    </a:schemeClr>
                  </a:solidFill>
                </a:uFill>
                <a:latin typeface="Calibri" pitchFamily="34" charset="0"/>
              </a:rPr>
              <a:t>	</a:t>
            </a:r>
            <a:r>
              <a:rPr lang="cs-CZ" sz="2600" dirty="0" smtClean="0">
                <a:solidFill>
                  <a:srgbClr val="FF0000"/>
                </a:solidFill>
                <a:uFill>
                  <a:solidFill>
                    <a:schemeClr val="accent2">
                      <a:lumMod val="75000"/>
                    </a:schemeClr>
                  </a:solidFill>
                </a:uFill>
                <a:latin typeface="Calibri" pitchFamily="34" charset="0"/>
              </a:rPr>
              <a:t>mm</a:t>
            </a:r>
            <a:endParaRPr lang="cs-CZ" sz="2600" dirty="0">
              <a:solidFill>
                <a:srgbClr val="FF0000"/>
              </a:solidFill>
              <a:uFill>
                <a:solidFill>
                  <a:schemeClr val="accent2">
                    <a:lumMod val="75000"/>
                  </a:schemeClr>
                </a:solidFill>
              </a:uFill>
              <a:latin typeface="Calibri" pitchFamily="34" charset="0"/>
            </a:endParaRPr>
          </a:p>
        </p:txBody>
      </p:sp>
      <p:sp>
        <p:nvSpPr>
          <p:cNvPr id="19458" name="Zástupný symbol pro číslo snímku 2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E73847E7-7BE2-4D6A-AA6B-3B8F46705AEF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6</a:t>
            </a:fld>
            <a:endParaRPr lang="cs-CZ">
              <a:cs typeface="Arial" charset="0"/>
            </a:endParaRPr>
          </a:p>
        </p:txBody>
      </p:sp>
      <p:sp>
        <p:nvSpPr>
          <p:cNvPr id="19459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Jednotky délky</a:t>
            </a:r>
          </a:p>
        </p:txBody>
      </p:sp>
      <p:grpSp>
        <p:nvGrpSpPr>
          <p:cNvPr id="37" name="Skupina 36"/>
          <p:cNvGrpSpPr>
            <a:grpSpLocks/>
          </p:cNvGrpSpPr>
          <p:nvPr/>
        </p:nvGrpSpPr>
        <p:grpSpPr bwMode="auto">
          <a:xfrm>
            <a:off x="3132138" y="3313113"/>
            <a:ext cx="1584325" cy="1987550"/>
            <a:chOff x="2555776" y="3428999"/>
            <a:chExt cx="1584178" cy="1806748"/>
          </a:xfrm>
        </p:grpSpPr>
        <p:cxnSp>
          <p:nvCxnSpPr>
            <p:cNvPr id="38" name="Zakřivená spojnice 37"/>
            <p:cNvCxnSpPr/>
            <p:nvPr/>
          </p:nvCxnSpPr>
          <p:spPr>
            <a:xfrm rot="16200000" flipH="1">
              <a:off x="3092564" y="4188357"/>
              <a:ext cx="1806748" cy="288032"/>
            </a:xfrm>
            <a:prstGeom prst="curvedConnector3">
              <a:avLst/>
            </a:prstGeom>
            <a:ln>
              <a:tailEnd type="arrow"/>
            </a:ln>
          </p:spPr>
          <p:style>
            <a:lnRef idx="3">
              <a:schemeClr val="accent1"/>
            </a:lnRef>
            <a:fillRef idx="0">
              <a:schemeClr val="accent1"/>
            </a:fillRef>
            <a:effectRef idx="2">
              <a:schemeClr val="accent1"/>
            </a:effectRef>
            <a:fontRef idx="minor">
              <a:schemeClr val="tx1"/>
            </a:fontRef>
          </p:style>
        </p:cxnSp>
        <p:sp>
          <p:nvSpPr>
            <p:cNvPr id="39" name="TextovéPole 38"/>
            <p:cNvSpPr txBox="1">
              <a:spLocks noRot="1" noChangeAspect="1" noMove="1" noResize="1" noEditPoints="1" noAdjustHandles="1" noChangeArrowheads="1" noChangeShapeType="1" noTextEdit="1"/>
            </p:cNvSpPr>
            <p:nvPr/>
          </p:nvSpPr>
          <p:spPr>
            <a:xfrm>
              <a:off x="2555776" y="4133453"/>
              <a:ext cx="1368152" cy="447675"/>
            </a:xfrm>
            <a:prstGeom prst="rect">
              <a:avLst/>
            </a:prstGeom>
            <a:blipFill rotWithShape="1">
              <a:blip r:embed="rId2"/>
              <a:stretch>
                <a:fillRect l="-4911" t="-13750" r="-8036" b="-43750"/>
              </a:stretch>
            </a:blipFill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cs-CZ">
                  <a:noFill/>
                  <a:latin typeface="+mn-lt"/>
                  <a:cs typeface="+mn-cs"/>
                </a:rPr>
                <a:t> </a:t>
              </a:r>
            </a:p>
          </p:txBody>
        </p:sp>
      </p:grpSp>
      <p:grpSp>
        <p:nvGrpSpPr>
          <p:cNvPr id="48" name="Skupina 47"/>
          <p:cNvGrpSpPr>
            <a:grpSpLocks/>
          </p:cNvGrpSpPr>
          <p:nvPr/>
        </p:nvGrpSpPr>
        <p:grpSpPr bwMode="auto">
          <a:xfrm>
            <a:off x="4716463" y="3313113"/>
            <a:ext cx="1655762" cy="1987550"/>
            <a:chOff x="4139954" y="3429000"/>
            <a:chExt cx="1656182" cy="1806747"/>
          </a:xfrm>
        </p:grpSpPr>
        <p:cxnSp>
          <p:nvCxnSpPr>
            <p:cNvPr id="49" name="Zakřivená spojnice 48"/>
            <p:cNvCxnSpPr/>
            <p:nvPr/>
          </p:nvCxnSpPr>
          <p:spPr>
            <a:xfrm rot="16200000" flipV="1">
              <a:off x="3380596" y="4188358"/>
              <a:ext cx="1806747" cy="288031"/>
            </a:xfrm>
            <a:prstGeom prst="curvedConnector3">
              <a:avLst/>
            </a:prstGeom>
            <a:ln>
              <a:tailEnd type="arrow"/>
            </a:ln>
          </p:spPr>
          <p:style>
            <a:lnRef idx="3">
              <a:schemeClr val="accent5"/>
            </a:lnRef>
            <a:fillRef idx="0">
              <a:schemeClr val="accent5"/>
            </a:fillRef>
            <a:effectRef idx="2">
              <a:schemeClr val="accent5"/>
            </a:effectRef>
            <a:fontRef idx="minor">
              <a:schemeClr val="tx1"/>
            </a:fontRef>
          </p:style>
        </p:cxnSp>
        <p:sp>
          <p:nvSpPr>
            <p:cNvPr id="50" name="TextovéPole 49"/>
            <p:cNvSpPr txBox="1">
              <a:spLocks noRot="1" noChangeAspect="1" noMove="1" noResize="1" noEditPoints="1" noAdjustHandles="1" noChangeArrowheads="1" noChangeShapeType="1" noTextEdit="1"/>
            </p:cNvSpPr>
            <p:nvPr/>
          </p:nvSpPr>
          <p:spPr>
            <a:xfrm>
              <a:off x="4427984" y="4133453"/>
              <a:ext cx="1368152" cy="447675"/>
            </a:xfrm>
            <a:prstGeom prst="rect">
              <a:avLst/>
            </a:prstGeom>
            <a:blipFill rotWithShape="1">
              <a:blip r:embed="rId3"/>
              <a:stretch>
                <a:fillRect l="-4464" t="-13750" r="-8482" b="-43750"/>
              </a:stretch>
            </a:blipFill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cs-CZ">
                  <a:noFill/>
                  <a:latin typeface="+mn-lt"/>
                  <a:cs typeface="+mn-cs"/>
                </a:rPr>
                <a:t> </a:t>
              </a:r>
            </a:p>
          </p:txBody>
        </p:sp>
      </p:grpSp>
      <p:grpSp>
        <p:nvGrpSpPr>
          <p:cNvPr id="25" name="Skupina 24"/>
          <p:cNvGrpSpPr>
            <a:grpSpLocks/>
          </p:cNvGrpSpPr>
          <p:nvPr/>
        </p:nvGrpSpPr>
        <p:grpSpPr bwMode="auto">
          <a:xfrm>
            <a:off x="6156325" y="4005263"/>
            <a:ext cx="1368425" cy="1987550"/>
            <a:chOff x="2843808" y="3428999"/>
            <a:chExt cx="1368152" cy="1806748"/>
          </a:xfrm>
        </p:grpSpPr>
        <p:cxnSp>
          <p:nvCxnSpPr>
            <p:cNvPr id="26" name="Zakřivená spojnice 25"/>
            <p:cNvCxnSpPr/>
            <p:nvPr/>
          </p:nvCxnSpPr>
          <p:spPr>
            <a:xfrm rot="16200000" flipH="1">
              <a:off x="3092564" y="4188357"/>
              <a:ext cx="1806748" cy="288032"/>
            </a:xfrm>
            <a:prstGeom prst="curvedConnector3">
              <a:avLst/>
            </a:prstGeom>
            <a:ln>
              <a:tailEnd type="arrow"/>
            </a:ln>
          </p:spPr>
          <p:style>
            <a:lnRef idx="3">
              <a:schemeClr val="accent1"/>
            </a:lnRef>
            <a:fillRef idx="0">
              <a:schemeClr val="accent1"/>
            </a:fillRef>
            <a:effectRef idx="2">
              <a:schemeClr val="accent1"/>
            </a:effectRef>
            <a:fontRef idx="minor">
              <a:schemeClr val="tx1"/>
            </a:fontRef>
          </p:style>
        </p:cxnSp>
        <p:sp>
          <p:nvSpPr>
            <p:cNvPr id="27" name="TextovéPole 26"/>
            <p:cNvSpPr txBox="1">
              <a:spLocks noRot="1" noChangeAspect="1" noMove="1" noResize="1" noEditPoints="1" noAdjustHandles="1" noChangeArrowheads="1" noChangeShapeType="1" noTextEdit="1"/>
            </p:cNvSpPr>
            <p:nvPr/>
          </p:nvSpPr>
          <p:spPr>
            <a:xfrm>
              <a:off x="2843808" y="4133453"/>
              <a:ext cx="1368152" cy="447675"/>
            </a:xfrm>
            <a:prstGeom prst="rect">
              <a:avLst/>
            </a:prstGeom>
            <a:blipFill rotWithShape="1">
              <a:blip r:embed="rId4"/>
              <a:stretch>
                <a:fillRect l="-4911" t="-13580" b="-41975"/>
              </a:stretch>
            </a:blipFill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cs-CZ">
                  <a:noFill/>
                  <a:latin typeface="+mn-lt"/>
                  <a:cs typeface="+mn-cs"/>
                </a:rPr>
                <a:t> </a:t>
              </a:r>
            </a:p>
          </p:txBody>
        </p:sp>
      </p:grpSp>
      <p:grpSp>
        <p:nvGrpSpPr>
          <p:cNvPr id="28" name="Skupina 27"/>
          <p:cNvGrpSpPr>
            <a:grpSpLocks/>
          </p:cNvGrpSpPr>
          <p:nvPr/>
        </p:nvGrpSpPr>
        <p:grpSpPr bwMode="auto">
          <a:xfrm>
            <a:off x="7451725" y="4005263"/>
            <a:ext cx="1657350" cy="1987550"/>
            <a:chOff x="4139954" y="3429000"/>
            <a:chExt cx="1656182" cy="1806747"/>
          </a:xfrm>
        </p:grpSpPr>
        <p:cxnSp>
          <p:nvCxnSpPr>
            <p:cNvPr id="29" name="Zakřivená spojnice 28"/>
            <p:cNvCxnSpPr/>
            <p:nvPr/>
          </p:nvCxnSpPr>
          <p:spPr>
            <a:xfrm rot="16200000" flipV="1">
              <a:off x="3380596" y="4188358"/>
              <a:ext cx="1806747" cy="288031"/>
            </a:xfrm>
            <a:prstGeom prst="curvedConnector3">
              <a:avLst/>
            </a:prstGeom>
            <a:ln>
              <a:tailEnd type="arrow"/>
            </a:ln>
          </p:spPr>
          <p:style>
            <a:lnRef idx="3">
              <a:schemeClr val="accent5"/>
            </a:lnRef>
            <a:fillRef idx="0">
              <a:schemeClr val="accent5"/>
            </a:fillRef>
            <a:effectRef idx="2">
              <a:schemeClr val="accent5"/>
            </a:effectRef>
            <a:fontRef idx="minor">
              <a:schemeClr val="tx1"/>
            </a:fontRef>
          </p:style>
        </p:cxnSp>
        <p:sp>
          <p:nvSpPr>
            <p:cNvPr id="30" name="TextovéPole 29"/>
            <p:cNvSpPr txBox="1">
              <a:spLocks noRot="1" noChangeAspect="1" noMove="1" noResize="1" noEditPoints="1" noAdjustHandles="1" noChangeArrowheads="1" noChangeShapeType="1" noTextEdit="1"/>
            </p:cNvSpPr>
            <p:nvPr/>
          </p:nvSpPr>
          <p:spPr>
            <a:xfrm>
              <a:off x="4427984" y="4133453"/>
              <a:ext cx="1368152" cy="447675"/>
            </a:xfrm>
            <a:prstGeom prst="rect">
              <a:avLst/>
            </a:prstGeom>
            <a:blipFill rotWithShape="1">
              <a:blip r:embed="rId5"/>
              <a:stretch>
                <a:fillRect l="-4464" t="-13580" b="-41975"/>
              </a:stretch>
            </a:blipFill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cs-CZ">
                  <a:noFill/>
                  <a:latin typeface="+mn-lt"/>
                  <a:cs typeface="+mn-cs"/>
                </a:rPr>
                <a:t> </a:t>
              </a:r>
            </a:p>
          </p:txBody>
        </p:sp>
      </p:grp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179388" y="2427288"/>
            <a:ext cx="8785225" cy="3930650"/>
          </a:xfrm>
        </p:spPr>
        <p:txBody>
          <a:bodyPr rtlCol="0">
            <a:noAutofit/>
          </a:bodyPr>
          <a:lstStyle/>
          <a:p>
            <a:pPr marL="274320" indent="-27432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800" dirty="0" smtClean="0">
                <a:latin typeface="Calibri" pitchFamily="34" charset="0"/>
              </a:rPr>
              <a:t>Další možnosti převodů jednotek délky</a:t>
            </a:r>
          </a:p>
          <a:p>
            <a:pPr lvl="1" indent="-274320" fontAlgn="auto">
              <a:spcBef>
                <a:spcPts val="1800"/>
              </a:spcBef>
              <a:spcAft>
                <a:spcPts val="0"/>
              </a:spcAft>
              <a:buFont typeface="Arial" pitchFamily="34" charset="0"/>
              <a:buChar char="•"/>
              <a:tabLst>
                <a:tab pos="2327275" algn="l"/>
              </a:tabLst>
              <a:defRPr/>
            </a:pPr>
            <a:r>
              <a:rPr lang="cs-CZ" sz="2600" dirty="0" smtClean="0">
                <a:uFill>
                  <a:solidFill>
                    <a:schemeClr val="accent2">
                      <a:lumMod val="75000"/>
                    </a:schemeClr>
                  </a:solidFill>
                </a:uFill>
                <a:latin typeface="Calibri" pitchFamily="34" charset="0"/>
              </a:rPr>
              <a:t>kilometr	</a:t>
            </a:r>
            <a:r>
              <a:rPr lang="cs-CZ" sz="2600" dirty="0" smtClean="0">
                <a:solidFill>
                  <a:srgbClr val="FF0000"/>
                </a:solidFill>
                <a:uFill>
                  <a:solidFill>
                    <a:schemeClr val="accent2">
                      <a:lumMod val="75000"/>
                    </a:schemeClr>
                  </a:solidFill>
                </a:uFill>
                <a:latin typeface="Calibri" pitchFamily="34" charset="0"/>
              </a:rPr>
              <a:t>km	</a:t>
            </a:r>
          </a:p>
          <a:p>
            <a:pPr lvl="1" indent="-274320" fontAlgn="auto">
              <a:spcBef>
                <a:spcPts val="1800"/>
              </a:spcBef>
              <a:spcAft>
                <a:spcPts val="0"/>
              </a:spcAft>
              <a:buFont typeface="Arial" pitchFamily="34" charset="0"/>
              <a:buChar char="•"/>
              <a:tabLst>
                <a:tab pos="2327275" algn="l"/>
              </a:tabLst>
              <a:defRPr/>
            </a:pPr>
            <a:r>
              <a:rPr lang="cs-CZ" sz="2600" dirty="0" smtClean="0">
                <a:uFill>
                  <a:solidFill>
                    <a:schemeClr val="accent2">
                      <a:lumMod val="75000"/>
                    </a:schemeClr>
                  </a:solidFill>
                </a:uFill>
                <a:latin typeface="Calibri" pitchFamily="34" charset="0"/>
              </a:rPr>
              <a:t>metr	</a:t>
            </a:r>
            <a:r>
              <a:rPr lang="cs-CZ" sz="2600" dirty="0" smtClean="0">
                <a:solidFill>
                  <a:srgbClr val="FF0000"/>
                </a:solidFill>
                <a:uFill>
                  <a:solidFill>
                    <a:schemeClr val="accent2">
                      <a:lumMod val="75000"/>
                    </a:schemeClr>
                  </a:solidFill>
                </a:uFill>
                <a:latin typeface="Calibri" pitchFamily="34" charset="0"/>
              </a:rPr>
              <a:t>m </a:t>
            </a:r>
          </a:p>
          <a:p>
            <a:pPr lvl="1" indent="-274320" fontAlgn="auto">
              <a:spcBef>
                <a:spcPts val="1800"/>
              </a:spcBef>
              <a:spcAft>
                <a:spcPts val="0"/>
              </a:spcAft>
              <a:buFont typeface="Arial" pitchFamily="34" charset="0"/>
              <a:buChar char="•"/>
              <a:tabLst>
                <a:tab pos="2327275" algn="l"/>
              </a:tabLst>
              <a:defRPr/>
            </a:pPr>
            <a:r>
              <a:rPr lang="cs-CZ" sz="2600" dirty="0" smtClean="0">
                <a:uFill>
                  <a:solidFill>
                    <a:schemeClr val="accent2">
                      <a:lumMod val="75000"/>
                    </a:schemeClr>
                  </a:solidFill>
                </a:uFill>
                <a:latin typeface="Calibri" pitchFamily="34" charset="0"/>
              </a:rPr>
              <a:t>decimetr</a:t>
            </a:r>
            <a:r>
              <a:rPr lang="cs-CZ" sz="2600" dirty="0">
                <a:uFill>
                  <a:solidFill>
                    <a:schemeClr val="accent2">
                      <a:lumMod val="75000"/>
                    </a:schemeClr>
                  </a:solidFill>
                </a:uFill>
                <a:latin typeface="Calibri" pitchFamily="34" charset="0"/>
              </a:rPr>
              <a:t>	</a:t>
            </a:r>
            <a:r>
              <a:rPr lang="cs-CZ" sz="2600" dirty="0" smtClean="0">
                <a:solidFill>
                  <a:srgbClr val="FF0000"/>
                </a:solidFill>
                <a:uFill>
                  <a:solidFill>
                    <a:schemeClr val="accent2">
                      <a:lumMod val="75000"/>
                    </a:schemeClr>
                  </a:solidFill>
                </a:uFill>
                <a:latin typeface="Calibri" pitchFamily="34" charset="0"/>
              </a:rPr>
              <a:t>dm</a:t>
            </a:r>
          </a:p>
          <a:p>
            <a:pPr lvl="1" indent="-274320" fontAlgn="auto">
              <a:spcBef>
                <a:spcPts val="1800"/>
              </a:spcBef>
              <a:spcAft>
                <a:spcPts val="0"/>
              </a:spcAft>
              <a:buFont typeface="Arial" pitchFamily="34" charset="0"/>
              <a:buChar char="•"/>
              <a:tabLst>
                <a:tab pos="2327275" algn="l"/>
              </a:tabLst>
              <a:defRPr/>
            </a:pPr>
            <a:r>
              <a:rPr lang="cs-CZ" sz="2600" dirty="0" smtClean="0">
                <a:uFill>
                  <a:solidFill>
                    <a:schemeClr val="accent2">
                      <a:lumMod val="75000"/>
                    </a:schemeClr>
                  </a:solidFill>
                </a:uFill>
                <a:latin typeface="Calibri" pitchFamily="34" charset="0"/>
              </a:rPr>
              <a:t>centimetr</a:t>
            </a:r>
            <a:r>
              <a:rPr lang="cs-CZ" sz="2600" dirty="0">
                <a:uFill>
                  <a:solidFill>
                    <a:schemeClr val="accent2">
                      <a:lumMod val="75000"/>
                    </a:schemeClr>
                  </a:solidFill>
                </a:uFill>
                <a:latin typeface="Calibri" pitchFamily="34" charset="0"/>
              </a:rPr>
              <a:t>	</a:t>
            </a:r>
            <a:r>
              <a:rPr lang="cs-CZ" sz="2600" dirty="0" smtClean="0">
                <a:solidFill>
                  <a:srgbClr val="FF0000"/>
                </a:solidFill>
                <a:uFill>
                  <a:solidFill>
                    <a:schemeClr val="accent2">
                      <a:lumMod val="75000"/>
                    </a:schemeClr>
                  </a:solidFill>
                </a:uFill>
                <a:latin typeface="Calibri" pitchFamily="34" charset="0"/>
              </a:rPr>
              <a:t>cm</a:t>
            </a:r>
            <a:endParaRPr lang="cs-CZ" sz="2600" dirty="0">
              <a:solidFill>
                <a:srgbClr val="FF0000"/>
              </a:solidFill>
              <a:uFill>
                <a:solidFill>
                  <a:schemeClr val="accent2">
                    <a:lumMod val="75000"/>
                  </a:schemeClr>
                </a:solidFill>
              </a:uFill>
              <a:latin typeface="Calibri" pitchFamily="34" charset="0"/>
            </a:endParaRPr>
          </a:p>
          <a:p>
            <a:pPr lvl="1" indent="-274320" fontAlgn="auto">
              <a:spcBef>
                <a:spcPts val="1800"/>
              </a:spcBef>
              <a:spcAft>
                <a:spcPts val="0"/>
              </a:spcAft>
              <a:buFont typeface="Arial" pitchFamily="34" charset="0"/>
              <a:buChar char="•"/>
              <a:tabLst>
                <a:tab pos="2327275" algn="l"/>
              </a:tabLst>
              <a:defRPr/>
            </a:pPr>
            <a:r>
              <a:rPr lang="cs-CZ" sz="2600" dirty="0" smtClean="0">
                <a:uFill>
                  <a:solidFill>
                    <a:schemeClr val="accent2">
                      <a:lumMod val="75000"/>
                    </a:schemeClr>
                  </a:solidFill>
                </a:uFill>
                <a:latin typeface="Calibri" pitchFamily="34" charset="0"/>
              </a:rPr>
              <a:t>milimetr</a:t>
            </a:r>
            <a:r>
              <a:rPr lang="cs-CZ" sz="2600" dirty="0">
                <a:uFill>
                  <a:solidFill>
                    <a:schemeClr val="accent2">
                      <a:lumMod val="75000"/>
                    </a:schemeClr>
                  </a:solidFill>
                </a:uFill>
                <a:latin typeface="Calibri" pitchFamily="34" charset="0"/>
              </a:rPr>
              <a:t>	</a:t>
            </a:r>
            <a:r>
              <a:rPr lang="cs-CZ" sz="2600" dirty="0" smtClean="0">
                <a:solidFill>
                  <a:srgbClr val="FF0000"/>
                </a:solidFill>
                <a:uFill>
                  <a:solidFill>
                    <a:schemeClr val="accent2">
                      <a:lumMod val="75000"/>
                    </a:schemeClr>
                  </a:solidFill>
                </a:uFill>
                <a:latin typeface="Calibri" pitchFamily="34" charset="0"/>
              </a:rPr>
              <a:t>mm</a:t>
            </a:r>
            <a:endParaRPr lang="cs-CZ" sz="2600" dirty="0">
              <a:solidFill>
                <a:srgbClr val="FF0000"/>
              </a:solidFill>
              <a:uFill>
                <a:solidFill>
                  <a:schemeClr val="accent2">
                    <a:lumMod val="75000"/>
                  </a:schemeClr>
                </a:solidFill>
              </a:uFill>
              <a:latin typeface="Calibri" pitchFamily="34" charset="0"/>
            </a:endParaRPr>
          </a:p>
        </p:txBody>
      </p:sp>
      <p:sp>
        <p:nvSpPr>
          <p:cNvPr id="20482" name="Zástupný symbol pro číslo snímku 2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E20AE52D-45AA-44F8-9B64-4263229DF36A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7</a:t>
            </a:fld>
            <a:endParaRPr lang="cs-CZ">
              <a:cs typeface="Arial" charset="0"/>
            </a:endParaRPr>
          </a:p>
        </p:txBody>
      </p:sp>
      <p:sp>
        <p:nvSpPr>
          <p:cNvPr id="20483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Jednotky délky</a:t>
            </a:r>
          </a:p>
        </p:txBody>
      </p:sp>
      <p:grpSp>
        <p:nvGrpSpPr>
          <p:cNvPr id="37" name="Skupina 36"/>
          <p:cNvGrpSpPr>
            <a:grpSpLocks/>
          </p:cNvGrpSpPr>
          <p:nvPr/>
        </p:nvGrpSpPr>
        <p:grpSpPr bwMode="auto">
          <a:xfrm>
            <a:off x="3492500" y="3313113"/>
            <a:ext cx="1871663" cy="2636837"/>
            <a:chOff x="2267744" y="3428999"/>
            <a:chExt cx="1872213" cy="2395905"/>
          </a:xfrm>
        </p:grpSpPr>
        <p:cxnSp>
          <p:nvCxnSpPr>
            <p:cNvPr id="38" name="Zakřivená spojnice 37"/>
            <p:cNvCxnSpPr/>
            <p:nvPr/>
          </p:nvCxnSpPr>
          <p:spPr>
            <a:xfrm rot="16200000" flipH="1">
              <a:off x="2797987" y="4482935"/>
              <a:ext cx="2395905" cy="288034"/>
            </a:xfrm>
            <a:prstGeom prst="curvedConnector3">
              <a:avLst/>
            </a:prstGeom>
            <a:ln>
              <a:tailEnd type="arrow"/>
            </a:ln>
          </p:spPr>
          <p:style>
            <a:lnRef idx="3">
              <a:schemeClr val="accent1"/>
            </a:lnRef>
            <a:fillRef idx="0">
              <a:schemeClr val="accent1"/>
            </a:fillRef>
            <a:effectRef idx="2">
              <a:schemeClr val="accent1"/>
            </a:effectRef>
            <a:fontRef idx="minor">
              <a:schemeClr val="tx1"/>
            </a:fontRef>
          </p:style>
        </p:cxnSp>
        <p:sp>
          <p:nvSpPr>
            <p:cNvPr id="39" name="TextovéPole 38"/>
            <p:cNvSpPr txBox="1">
              <a:spLocks noRot="1" noChangeAspect="1" noMove="1" noResize="1" noEditPoints="1" noAdjustHandles="1" noChangeArrowheads="1" noChangeShapeType="1" noTextEdit="1"/>
            </p:cNvSpPr>
            <p:nvPr/>
          </p:nvSpPr>
          <p:spPr>
            <a:xfrm>
              <a:off x="2267744" y="4384742"/>
              <a:ext cx="1656184" cy="447675"/>
            </a:xfrm>
            <a:prstGeom prst="rect">
              <a:avLst/>
            </a:prstGeom>
            <a:blipFill rotWithShape="1">
              <a:blip r:embed="rId2"/>
              <a:stretch>
                <a:fillRect l="-4059" t="-13580" r="-4059" b="-41975"/>
              </a:stretch>
            </a:blipFill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cs-CZ">
                  <a:noFill/>
                  <a:latin typeface="+mn-lt"/>
                  <a:cs typeface="+mn-cs"/>
                </a:rPr>
                <a:t> </a:t>
              </a:r>
            </a:p>
          </p:txBody>
        </p:sp>
      </p:grpSp>
      <p:grpSp>
        <p:nvGrpSpPr>
          <p:cNvPr id="48" name="Skupina 47"/>
          <p:cNvGrpSpPr>
            <a:grpSpLocks/>
          </p:cNvGrpSpPr>
          <p:nvPr/>
        </p:nvGrpSpPr>
        <p:grpSpPr bwMode="auto">
          <a:xfrm>
            <a:off x="5364163" y="3313113"/>
            <a:ext cx="2016125" cy="2636837"/>
            <a:chOff x="4139955" y="3429000"/>
            <a:chExt cx="2016221" cy="2395905"/>
          </a:xfrm>
        </p:grpSpPr>
        <p:cxnSp>
          <p:nvCxnSpPr>
            <p:cNvPr id="49" name="Zakřivená spojnice 48"/>
            <p:cNvCxnSpPr/>
            <p:nvPr/>
          </p:nvCxnSpPr>
          <p:spPr>
            <a:xfrm rot="16200000" flipV="1">
              <a:off x="3086018" y="4482937"/>
              <a:ext cx="2395905" cy="288031"/>
            </a:xfrm>
            <a:prstGeom prst="curvedConnector3">
              <a:avLst/>
            </a:prstGeom>
            <a:ln>
              <a:tailEnd type="arrow"/>
            </a:ln>
          </p:spPr>
          <p:style>
            <a:lnRef idx="3">
              <a:schemeClr val="accent5"/>
            </a:lnRef>
            <a:fillRef idx="0">
              <a:schemeClr val="accent5"/>
            </a:fillRef>
            <a:effectRef idx="2">
              <a:schemeClr val="accent5"/>
            </a:effectRef>
            <a:fontRef idx="minor">
              <a:schemeClr val="tx1"/>
            </a:fontRef>
          </p:style>
        </p:cxnSp>
        <p:sp>
          <p:nvSpPr>
            <p:cNvPr id="50" name="TextovéPole 49"/>
            <p:cNvSpPr txBox="1">
              <a:spLocks noRot="1" noChangeAspect="1" noMove="1" noResize="1" noEditPoints="1" noAdjustHandles="1" noChangeArrowheads="1" noChangeShapeType="1" noTextEdit="1"/>
            </p:cNvSpPr>
            <p:nvPr/>
          </p:nvSpPr>
          <p:spPr>
            <a:xfrm>
              <a:off x="4427984" y="4395300"/>
              <a:ext cx="1728192" cy="447675"/>
            </a:xfrm>
            <a:prstGeom prst="rect">
              <a:avLst/>
            </a:prstGeom>
            <a:blipFill rotWithShape="1">
              <a:blip r:embed="rId3"/>
              <a:stretch>
                <a:fillRect l="-3169" t="-13580" b="-41975"/>
              </a:stretch>
            </a:blipFill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cs-CZ">
                  <a:noFill/>
                  <a:latin typeface="+mn-lt"/>
                  <a:cs typeface="+mn-cs"/>
                </a:rPr>
                <a:t> </a:t>
              </a:r>
            </a:p>
          </p:txBody>
        </p:sp>
      </p:grp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179388" y="2427288"/>
            <a:ext cx="8785225" cy="3930650"/>
          </a:xfrm>
        </p:spPr>
        <p:txBody>
          <a:bodyPr rtlCol="0">
            <a:noAutofit/>
          </a:bodyPr>
          <a:lstStyle/>
          <a:p>
            <a:pPr marL="274320" indent="-27432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800" dirty="0" smtClean="0">
                <a:latin typeface="Calibri" pitchFamily="34" charset="0"/>
              </a:rPr>
              <a:t>Doplňte:</a:t>
            </a:r>
          </a:p>
          <a:p>
            <a:pPr lvl="1" indent="-274320" fontAlgn="auto">
              <a:spcBef>
                <a:spcPts val="1800"/>
              </a:spcBef>
              <a:spcAft>
                <a:spcPts val="0"/>
              </a:spcAft>
              <a:buFont typeface="Arial" pitchFamily="34" charset="0"/>
              <a:buChar char="•"/>
              <a:tabLst>
                <a:tab pos="2327275" algn="l"/>
              </a:tabLst>
              <a:defRPr/>
            </a:pPr>
            <a:r>
              <a:rPr lang="cs-CZ" sz="2600" dirty="0" smtClean="0">
                <a:uFill>
                  <a:solidFill>
                    <a:schemeClr val="accent2">
                      <a:lumMod val="75000"/>
                    </a:schemeClr>
                  </a:solidFill>
                </a:uFill>
                <a:latin typeface="Calibri" pitchFamily="34" charset="0"/>
              </a:rPr>
              <a:t>1 770 m =  	</a:t>
            </a:r>
            <a:r>
              <a:rPr lang="cs-CZ" sz="2600" dirty="0">
                <a:uFill>
                  <a:solidFill>
                    <a:schemeClr val="accent2">
                      <a:lumMod val="75000"/>
                    </a:schemeClr>
                  </a:solidFill>
                </a:uFill>
                <a:latin typeface="Calibri" pitchFamily="34" charset="0"/>
              </a:rPr>
              <a:t>       km	</a:t>
            </a:r>
          </a:p>
          <a:p>
            <a:pPr lvl="1" indent="-274320" fontAlgn="auto">
              <a:spcBef>
                <a:spcPts val="1800"/>
              </a:spcBef>
              <a:spcAft>
                <a:spcPts val="0"/>
              </a:spcAft>
              <a:buFont typeface="Arial" pitchFamily="34" charset="0"/>
              <a:buChar char="•"/>
              <a:tabLst>
                <a:tab pos="2327275" algn="l"/>
              </a:tabLst>
              <a:defRPr/>
            </a:pPr>
            <a:r>
              <a:rPr lang="cs-CZ" sz="2600" dirty="0">
                <a:uFill>
                  <a:solidFill>
                    <a:schemeClr val="accent2">
                      <a:lumMod val="75000"/>
                    </a:schemeClr>
                  </a:solidFill>
                </a:uFill>
                <a:latin typeface="Calibri" pitchFamily="34" charset="0"/>
              </a:rPr>
              <a:t>1,5 m =	       cm </a:t>
            </a:r>
          </a:p>
          <a:p>
            <a:pPr lvl="1" indent="-274320" fontAlgn="auto">
              <a:spcBef>
                <a:spcPts val="1800"/>
              </a:spcBef>
              <a:spcAft>
                <a:spcPts val="0"/>
              </a:spcAft>
              <a:buFont typeface="Arial" pitchFamily="34" charset="0"/>
              <a:buChar char="•"/>
              <a:tabLst>
                <a:tab pos="2327275" algn="l"/>
              </a:tabLst>
              <a:defRPr/>
            </a:pPr>
            <a:r>
              <a:rPr lang="cs-CZ" sz="2600" dirty="0">
                <a:uFill>
                  <a:solidFill>
                    <a:schemeClr val="accent2">
                      <a:lumMod val="75000"/>
                    </a:schemeClr>
                  </a:solidFill>
                </a:uFill>
                <a:latin typeface="Calibri" pitchFamily="34" charset="0"/>
              </a:rPr>
              <a:t>60 cm =	       dm</a:t>
            </a:r>
          </a:p>
          <a:p>
            <a:pPr lvl="1" indent="-274320" fontAlgn="auto">
              <a:spcBef>
                <a:spcPts val="1800"/>
              </a:spcBef>
              <a:spcAft>
                <a:spcPts val="0"/>
              </a:spcAft>
              <a:buFont typeface="Arial" pitchFamily="34" charset="0"/>
              <a:buChar char="•"/>
              <a:tabLst>
                <a:tab pos="2327275" algn="l"/>
              </a:tabLst>
              <a:defRPr/>
            </a:pPr>
            <a:r>
              <a:rPr lang="cs-CZ" sz="2600" dirty="0">
                <a:uFill>
                  <a:solidFill>
                    <a:schemeClr val="accent2">
                      <a:lumMod val="75000"/>
                    </a:schemeClr>
                  </a:solidFill>
                </a:uFill>
                <a:latin typeface="Calibri" pitchFamily="34" charset="0"/>
              </a:rPr>
              <a:t>18 mm =	       cm</a:t>
            </a:r>
          </a:p>
          <a:p>
            <a:pPr lvl="1" indent="-274320" fontAlgn="auto">
              <a:spcBef>
                <a:spcPts val="1800"/>
              </a:spcBef>
              <a:spcAft>
                <a:spcPts val="0"/>
              </a:spcAft>
              <a:buFont typeface="Arial" pitchFamily="34" charset="0"/>
              <a:buChar char="•"/>
              <a:tabLst>
                <a:tab pos="2327275" algn="l"/>
              </a:tabLst>
              <a:defRPr/>
            </a:pPr>
            <a:r>
              <a:rPr lang="cs-CZ" sz="2600" dirty="0">
                <a:uFill>
                  <a:solidFill>
                    <a:schemeClr val="accent2">
                      <a:lumMod val="75000"/>
                    </a:schemeClr>
                  </a:solidFill>
                </a:uFill>
                <a:latin typeface="Calibri" pitchFamily="34" charset="0"/>
              </a:rPr>
              <a:t>2 cm =	       mm</a:t>
            </a:r>
          </a:p>
        </p:txBody>
      </p:sp>
      <p:sp>
        <p:nvSpPr>
          <p:cNvPr id="21506" name="Zástupný symbol pro číslo snímku 2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22CE26FA-FC75-4A7F-BDFB-7BE6F8125012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8</a:t>
            </a:fld>
            <a:endParaRPr lang="cs-CZ">
              <a:cs typeface="Arial" charset="0"/>
            </a:endParaRPr>
          </a:p>
        </p:txBody>
      </p:sp>
      <p:sp>
        <p:nvSpPr>
          <p:cNvPr id="21507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Jednotky délky</a:t>
            </a:r>
          </a:p>
        </p:txBody>
      </p:sp>
      <p:sp>
        <p:nvSpPr>
          <p:cNvPr id="11" name="TextovéPole 10"/>
          <p:cNvSpPr txBox="1"/>
          <p:nvPr/>
        </p:nvSpPr>
        <p:spPr>
          <a:xfrm>
            <a:off x="2267744" y="3068960"/>
            <a:ext cx="936104" cy="492443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600" b="1" dirty="0">
                <a:ln w="11430">
                  <a:solidFill>
                    <a:srgbClr val="C00000"/>
                  </a:solidFill>
                </a:ln>
                <a:solidFill>
                  <a:srgbClr val="FF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Calibri" pitchFamily="34" charset="0"/>
                <a:cs typeface="+mn-cs"/>
              </a:rPr>
              <a:t>1,7 </a:t>
            </a:r>
            <a:endParaRPr lang="cs-CZ" sz="2600" b="1" dirty="0">
              <a:ln w="11430">
                <a:solidFill>
                  <a:srgbClr val="C00000"/>
                </a:solidFill>
              </a:ln>
              <a:solidFill>
                <a:srgbClr val="FF000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  <a:latin typeface="Calibri" pitchFamily="34" charset="0"/>
              <a:cs typeface="+mn-cs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2267744" y="3699030"/>
            <a:ext cx="936104" cy="492443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600" b="1" dirty="0">
                <a:ln w="11430">
                  <a:solidFill>
                    <a:srgbClr val="C00000"/>
                  </a:solidFill>
                </a:ln>
                <a:solidFill>
                  <a:srgbClr val="FF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Calibri" pitchFamily="34" charset="0"/>
                <a:cs typeface="+mn-cs"/>
              </a:rPr>
              <a:t>150 </a:t>
            </a:r>
            <a:endParaRPr lang="cs-CZ" sz="2600" b="1" dirty="0">
              <a:ln w="11430">
                <a:solidFill>
                  <a:srgbClr val="C00000"/>
                </a:solidFill>
              </a:ln>
              <a:solidFill>
                <a:srgbClr val="FF000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  <a:latin typeface="Calibri" pitchFamily="34" charset="0"/>
              <a:cs typeface="+mn-cs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2267744" y="4329100"/>
            <a:ext cx="936104" cy="492443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600" b="1" dirty="0">
                <a:ln w="11430">
                  <a:solidFill>
                    <a:srgbClr val="C00000"/>
                  </a:solidFill>
                </a:ln>
                <a:solidFill>
                  <a:srgbClr val="FF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Calibri" pitchFamily="34" charset="0"/>
                <a:cs typeface="+mn-cs"/>
              </a:rPr>
              <a:t>6 </a:t>
            </a:r>
            <a:endParaRPr lang="cs-CZ" sz="2600" b="1" dirty="0">
              <a:ln w="11430">
                <a:solidFill>
                  <a:srgbClr val="C00000"/>
                </a:solidFill>
              </a:ln>
              <a:solidFill>
                <a:srgbClr val="FF000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  <a:latin typeface="Calibri" pitchFamily="34" charset="0"/>
              <a:cs typeface="+mn-cs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2267744" y="4959170"/>
            <a:ext cx="936104" cy="492443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600" b="1" dirty="0">
                <a:ln w="11430">
                  <a:solidFill>
                    <a:srgbClr val="C00000"/>
                  </a:solidFill>
                </a:ln>
                <a:solidFill>
                  <a:srgbClr val="FF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Calibri" pitchFamily="34" charset="0"/>
                <a:cs typeface="+mn-cs"/>
              </a:rPr>
              <a:t>1,8 </a:t>
            </a:r>
            <a:endParaRPr lang="cs-CZ" sz="2600" b="1" dirty="0">
              <a:ln w="11430">
                <a:solidFill>
                  <a:srgbClr val="C00000"/>
                </a:solidFill>
              </a:ln>
              <a:solidFill>
                <a:srgbClr val="FF000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  <a:latin typeface="Calibri" pitchFamily="34" charset="0"/>
              <a:cs typeface="+mn-cs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2267744" y="5589240"/>
            <a:ext cx="936104" cy="492443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600" b="1" dirty="0">
                <a:ln w="11430">
                  <a:solidFill>
                    <a:srgbClr val="C00000"/>
                  </a:solidFill>
                </a:ln>
                <a:solidFill>
                  <a:srgbClr val="FF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Calibri" pitchFamily="34" charset="0"/>
                <a:cs typeface="+mn-cs"/>
              </a:rPr>
              <a:t>20 </a:t>
            </a:r>
            <a:endParaRPr lang="cs-CZ" sz="2600" b="1" dirty="0">
              <a:ln w="11430">
                <a:solidFill>
                  <a:srgbClr val="C00000"/>
                </a:solidFill>
              </a:ln>
              <a:solidFill>
                <a:srgbClr val="FF000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  <a:latin typeface="Calibri" pitchFamily="34" charset="0"/>
              <a:cs typeface="+mn-cs"/>
            </a:endParaRP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179388" y="2427288"/>
            <a:ext cx="8785225" cy="3930650"/>
          </a:xfrm>
        </p:spPr>
        <p:txBody>
          <a:bodyPr rtlCol="0">
            <a:noAutofit/>
          </a:bodyPr>
          <a:lstStyle/>
          <a:p>
            <a:pPr marL="274320" indent="-27432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800" dirty="0" smtClean="0">
                <a:latin typeface="Calibri" pitchFamily="34" charset="0"/>
              </a:rPr>
              <a:t>Od největších jednotek délky k nejmenším:</a:t>
            </a:r>
          </a:p>
          <a:p>
            <a:pPr lvl="1" indent="-274320" fontAlgn="auto">
              <a:spcBef>
                <a:spcPts val="1800"/>
              </a:spcBef>
              <a:spcAft>
                <a:spcPts val="0"/>
              </a:spcAft>
              <a:buFont typeface="Arial" pitchFamily="34" charset="0"/>
              <a:buChar char="•"/>
              <a:tabLst>
                <a:tab pos="2327275" algn="l"/>
              </a:tabLst>
              <a:defRPr/>
            </a:pPr>
            <a:r>
              <a:rPr lang="cs-CZ" sz="2600" dirty="0" smtClean="0">
                <a:uFill>
                  <a:solidFill>
                    <a:schemeClr val="accent2">
                      <a:lumMod val="75000"/>
                    </a:schemeClr>
                  </a:solidFill>
                </a:uFill>
                <a:latin typeface="Calibri" pitchFamily="34" charset="0"/>
              </a:rPr>
              <a:t>tuna	  </a:t>
            </a:r>
            <a:r>
              <a:rPr lang="cs-CZ" sz="2600" dirty="0" smtClean="0">
                <a:solidFill>
                  <a:srgbClr val="FF0000"/>
                </a:solidFill>
                <a:uFill>
                  <a:solidFill>
                    <a:schemeClr val="accent2">
                      <a:lumMod val="75000"/>
                    </a:schemeClr>
                  </a:solidFill>
                </a:uFill>
                <a:latin typeface="Calibri" pitchFamily="34" charset="0"/>
              </a:rPr>
              <a:t>t	</a:t>
            </a:r>
          </a:p>
          <a:p>
            <a:pPr lvl="1" indent="-274320" fontAlgn="auto">
              <a:spcBef>
                <a:spcPts val="1800"/>
              </a:spcBef>
              <a:spcAft>
                <a:spcPts val="0"/>
              </a:spcAft>
              <a:buFont typeface="Arial" pitchFamily="34" charset="0"/>
              <a:buChar char="•"/>
              <a:tabLst>
                <a:tab pos="2327275" algn="l"/>
              </a:tabLst>
              <a:defRPr/>
            </a:pPr>
            <a:r>
              <a:rPr lang="cs-CZ" sz="2600" dirty="0" smtClean="0">
                <a:uFill>
                  <a:solidFill>
                    <a:schemeClr val="accent2">
                      <a:lumMod val="75000"/>
                    </a:schemeClr>
                  </a:solidFill>
                </a:uFill>
                <a:latin typeface="Calibri" pitchFamily="34" charset="0"/>
              </a:rPr>
              <a:t>metrický cent </a:t>
            </a:r>
            <a:r>
              <a:rPr lang="cs-CZ" sz="2600" dirty="0" smtClean="0">
                <a:solidFill>
                  <a:srgbClr val="FF0000"/>
                </a:solidFill>
                <a:uFill>
                  <a:solidFill>
                    <a:schemeClr val="accent2">
                      <a:lumMod val="75000"/>
                    </a:schemeClr>
                  </a:solidFill>
                </a:uFill>
                <a:latin typeface="Calibri" pitchFamily="34" charset="0"/>
              </a:rPr>
              <a:t>q </a:t>
            </a:r>
          </a:p>
          <a:p>
            <a:pPr lvl="1" indent="-274320" fontAlgn="auto">
              <a:spcBef>
                <a:spcPts val="1800"/>
              </a:spcBef>
              <a:spcAft>
                <a:spcPts val="0"/>
              </a:spcAft>
              <a:buFont typeface="Arial" pitchFamily="34" charset="0"/>
              <a:buChar char="•"/>
              <a:tabLst>
                <a:tab pos="2327275" algn="l"/>
              </a:tabLst>
              <a:defRPr/>
            </a:pPr>
            <a:r>
              <a:rPr lang="cs-CZ" sz="2600" dirty="0" smtClean="0">
                <a:uFill>
                  <a:solidFill>
                    <a:schemeClr val="accent2">
                      <a:lumMod val="75000"/>
                    </a:schemeClr>
                  </a:solidFill>
                </a:uFill>
                <a:latin typeface="Calibri" pitchFamily="34" charset="0"/>
              </a:rPr>
              <a:t>kilogram</a:t>
            </a:r>
            <a:r>
              <a:rPr lang="cs-CZ" sz="2600" dirty="0">
                <a:uFill>
                  <a:solidFill>
                    <a:schemeClr val="accent2">
                      <a:lumMod val="75000"/>
                    </a:schemeClr>
                  </a:solidFill>
                </a:uFill>
                <a:latin typeface="Calibri" pitchFamily="34" charset="0"/>
              </a:rPr>
              <a:t>	</a:t>
            </a:r>
            <a:r>
              <a:rPr lang="cs-CZ" sz="2600" dirty="0">
                <a:solidFill>
                  <a:srgbClr val="FF0000"/>
                </a:solidFill>
                <a:uFill>
                  <a:solidFill>
                    <a:schemeClr val="accent2">
                      <a:lumMod val="75000"/>
                    </a:schemeClr>
                  </a:solidFill>
                </a:uFill>
                <a:latin typeface="Calibri" pitchFamily="34" charset="0"/>
              </a:rPr>
              <a:t> </a:t>
            </a:r>
            <a:r>
              <a:rPr lang="cs-CZ" sz="2600" dirty="0" smtClean="0">
                <a:solidFill>
                  <a:srgbClr val="FF0000"/>
                </a:solidFill>
                <a:uFill>
                  <a:solidFill>
                    <a:schemeClr val="accent2">
                      <a:lumMod val="75000"/>
                    </a:schemeClr>
                  </a:solidFill>
                </a:uFill>
                <a:latin typeface="Calibri" pitchFamily="34" charset="0"/>
              </a:rPr>
              <a:t> kg</a:t>
            </a:r>
          </a:p>
          <a:p>
            <a:pPr lvl="1" indent="-274320" fontAlgn="auto">
              <a:spcBef>
                <a:spcPts val="1800"/>
              </a:spcBef>
              <a:spcAft>
                <a:spcPts val="0"/>
              </a:spcAft>
              <a:buFont typeface="Arial" pitchFamily="34" charset="0"/>
              <a:buChar char="•"/>
              <a:tabLst>
                <a:tab pos="2327275" algn="l"/>
              </a:tabLst>
              <a:defRPr/>
            </a:pPr>
            <a:r>
              <a:rPr lang="cs-CZ" sz="2600" dirty="0" smtClean="0">
                <a:uFill>
                  <a:solidFill>
                    <a:schemeClr val="accent2">
                      <a:lumMod val="75000"/>
                    </a:schemeClr>
                  </a:solidFill>
                </a:uFill>
                <a:latin typeface="Calibri" pitchFamily="34" charset="0"/>
              </a:rPr>
              <a:t>dekagram</a:t>
            </a:r>
            <a:r>
              <a:rPr lang="cs-CZ" sz="2600" dirty="0">
                <a:uFill>
                  <a:solidFill>
                    <a:schemeClr val="accent2">
                      <a:lumMod val="75000"/>
                    </a:schemeClr>
                  </a:solidFill>
                </a:uFill>
                <a:latin typeface="Calibri" pitchFamily="34" charset="0"/>
              </a:rPr>
              <a:t>	</a:t>
            </a:r>
            <a:r>
              <a:rPr lang="cs-CZ" sz="2600" dirty="0">
                <a:solidFill>
                  <a:srgbClr val="FF0000"/>
                </a:solidFill>
                <a:uFill>
                  <a:solidFill>
                    <a:schemeClr val="accent2">
                      <a:lumMod val="75000"/>
                    </a:schemeClr>
                  </a:solidFill>
                </a:uFill>
                <a:latin typeface="Calibri" pitchFamily="34" charset="0"/>
              </a:rPr>
              <a:t> </a:t>
            </a:r>
            <a:r>
              <a:rPr lang="cs-CZ" sz="2600" dirty="0" smtClean="0">
                <a:solidFill>
                  <a:srgbClr val="FF0000"/>
                </a:solidFill>
                <a:uFill>
                  <a:solidFill>
                    <a:schemeClr val="accent2">
                      <a:lumMod val="75000"/>
                    </a:schemeClr>
                  </a:solidFill>
                </a:uFill>
                <a:latin typeface="Calibri" pitchFamily="34" charset="0"/>
              </a:rPr>
              <a:t> dkg</a:t>
            </a:r>
            <a:endParaRPr lang="cs-CZ" sz="2600" dirty="0">
              <a:solidFill>
                <a:srgbClr val="FF0000"/>
              </a:solidFill>
              <a:uFill>
                <a:solidFill>
                  <a:schemeClr val="accent2">
                    <a:lumMod val="75000"/>
                  </a:schemeClr>
                </a:solidFill>
              </a:uFill>
              <a:latin typeface="Calibri" pitchFamily="34" charset="0"/>
            </a:endParaRPr>
          </a:p>
          <a:p>
            <a:pPr lvl="1" indent="-274320" fontAlgn="auto">
              <a:spcBef>
                <a:spcPts val="1800"/>
              </a:spcBef>
              <a:spcAft>
                <a:spcPts val="0"/>
              </a:spcAft>
              <a:buFont typeface="Arial" pitchFamily="34" charset="0"/>
              <a:buChar char="•"/>
              <a:tabLst>
                <a:tab pos="2327275" algn="l"/>
              </a:tabLst>
              <a:defRPr/>
            </a:pPr>
            <a:r>
              <a:rPr lang="cs-CZ" sz="2600" dirty="0" smtClean="0">
                <a:uFill>
                  <a:solidFill>
                    <a:schemeClr val="accent2">
                      <a:lumMod val="75000"/>
                    </a:schemeClr>
                  </a:solidFill>
                </a:uFill>
                <a:latin typeface="Calibri" pitchFamily="34" charset="0"/>
              </a:rPr>
              <a:t>gram</a:t>
            </a:r>
            <a:r>
              <a:rPr lang="cs-CZ" sz="2600" dirty="0">
                <a:uFill>
                  <a:solidFill>
                    <a:schemeClr val="accent2">
                      <a:lumMod val="75000"/>
                    </a:schemeClr>
                  </a:solidFill>
                </a:uFill>
                <a:latin typeface="Calibri" pitchFamily="34" charset="0"/>
              </a:rPr>
              <a:t>	</a:t>
            </a:r>
            <a:r>
              <a:rPr lang="cs-CZ" sz="2600" dirty="0">
                <a:solidFill>
                  <a:srgbClr val="FF0000"/>
                </a:solidFill>
                <a:uFill>
                  <a:solidFill>
                    <a:schemeClr val="accent2">
                      <a:lumMod val="75000"/>
                    </a:schemeClr>
                  </a:solidFill>
                </a:uFill>
                <a:latin typeface="Calibri" pitchFamily="34" charset="0"/>
              </a:rPr>
              <a:t> </a:t>
            </a:r>
            <a:r>
              <a:rPr lang="cs-CZ" sz="2600" dirty="0" smtClean="0">
                <a:solidFill>
                  <a:srgbClr val="FF0000"/>
                </a:solidFill>
                <a:uFill>
                  <a:solidFill>
                    <a:schemeClr val="accent2">
                      <a:lumMod val="75000"/>
                    </a:schemeClr>
                  </a:solidFill>
                </a:uFill>
                <a:latin typeface="Calibri" pitchFamily="34" charset="0"/>
              </a:rPr>
              <a:t> g</a:t>
            </a:r>
            <a:endParaRPr lang="cs-CZ" sz="2600" dirty="0">
              <a:solidFill>
                <a:srgbClr val="FF0000"/>
              </a:solidFill>
              <a:uFill>
                <a:solidFill>
                  <a:schemeClr val="accent2">
                    <a:lumMod val="75000"/>
                  </a:schemeClr>
                </a:solidFill>
              </a:uFill>
              <a:latin typeface="Calibri" pitchFamily="34" charset="0"/>
            </a:endParaRPr>
          </a:p>
        </p:txBody>
      </p:sp>
      <p:sp>
        <p:nvSpPr>
          <p:cNvPr id="22530" name="Zástupný symbol pro číslo snímku 2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5FDEDE97-FEF6-484C-ACC7-E5A7E050E265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9</a:t>
            </a:fld>
            <a:endParaRPr lang="cs-CZ">
              <a:cs typeface="Arial" charset="0"/>
            </a:endParaRPr>
          </a:p>
        </p:txBody>
      </p:sp>
      <p:sp>
        <p:nvSpPr>
          <p:cNvPr id="22531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Jednotky hmotnosti</a:t>
            </a:r>
          </a:p>
        </p:txBody>
      </p:sp>
      <p:grpSp>
        <p:nvGrpSpPr>
          <p:cNvPr id="11" name="Skupina 10"/>
          <p:cNvGrpSpPr>
            <a:grpSpLocks/>
          </p:cNvGrpSpPr>
          <p:nvPr/>
        </p:nvGrpSpPr>
        <p:grpSpPr bwMode="auto">
          <a:xfrm>
            <a:off x="3203575" y="3429000"/>
            <a:ext cx="1223963" cy="504825"/>
            <a:chOff x="3203848" y="3429000"/>
            <a:chExt cx="1224136" cy="504056"/>
          </a:xfrm>
        </p:grpSpPr>
        <p:cxnSp>
          <p:nvCxnSpPr>
            <p:cNvPr id="7" name="Zakřivená spojnice 6"/>
            <p:cNvCxnSpPr/>
            <p:nvPr/>
          </p:nvCxnSpPr>
          <p:spPr>
            <a:xfrm rot="16200000" flipH="1">
              <a:off x="3743908" y="3537012"/>
              <a:ext cx="504056" cy="288032"/>
            </a:xfrm>
            <a:prstGeom prst="curvedConnector3">
              <a:avLst/>
            </a:prstGeom>
            <a:ln>
              <a:tailEnd type="arrow"/>
            </a:ln>
          </p:spPr>
          <p:style>
            <a:lnRef idx="3">
              <a:schemeClr val="accent1"/>
            </a:lnRef>
            <a:fillRef idx="0">
              <a:schemeClr val="accent1"/>
            </a:fillRef>
            <a:effectRef idx="2">
              <a:schemeClr val="accent1"/>
            </a:effectRef>
            <a:fontRef idx="minor">
              <a:schemeClr val="tx1"/>
            </a:fontRef>
          </p:style>
        </p:cxnSp>
        <p:sp>
          <p:nvSpPr>
            <p:cNvPr id="10" name="TextovéPole 9"/>
            <p:cNvSpPr txBox="1">
              <a:spLocks noRot="1" noChangeAspect="1" noMove="1" noResize="1" noEditPoints="1" noAdjustHandles="1" noChangeArrowheads="1" noChangeShapeType="1" noTextEdit="1"/>
            </p:cNvSpPr>
            <p:nvPr/>
          </p:nvSpPr>
          <p:spPr>
            <a:xfrm>
              <a:off x="3203848" y="3440613"/>
              <a:ext cx="1224136" cy="492443"/>
            </a:xfrm>
            <a:prstGeom prst="rect">
              <a:avLst/>
            </a:prstGeom>
            <a:blipFill rotWithShape="1">
              <a:blip r:embed="rId2"/>
              <a:stretch>
                <a:fillRect l="-5500" t="-12346" b="-43210"/>
              </a:stretch>
            </a:blipFill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cs-CZ">
                  <a:noFill/>
                  <a:latin typeface="+mn-lt"/>
                  <a:cs typeface="+mn-cs"/>
                </a:rPr>
                <a:t> </a:t>
              </a:r>
            </a:p>
          </p:txBody>
        </p:sp>
      </p:grpSp>
      <p:grpSp>
        <p:nvGrpSpPr>
          <p:cNvPr id="14" name="Skupina 13"/>
          <p:cNvGrpSpPr>
            <a:grpSpLocks/>
          </p:cNvGrpSpPr>
          <p:nvPr/>
        </p:nvGrpSpPr>
        <p:grpSpPr bwMode="auto">
          <a:xfrm>
            <a:off x="4140200" y="3429000"/>
            <a:ext cx="1584325" cy="504825"/>
            <a:chOff x="4139952" y="3429000"/>
            <a:chExt cx="1584176" cy="504056"/>
          </a:xfrm>
        </p:grpSpPr>
        <p:cxnSp>
          <p:nvCxnSpPr>
            <p:cNvPr id="12" name="Zakřivená spojnice 11"/>
            <p:cNvCxnSpPr/>
            <p:nvPr/>
          </p:nvCxnSpPr>
          <p:spPr>
            <a:xfrm rot="16200000" flipV="1">
              <a:off x="4031940" y="3537012"/>
              <a:ext cx="504056" cy="288032"/>
            </a:xfrm>
            <a:prstGeom prst="curvedConnector3">
              <a:avLst/>
            </a:prstGeom>
            <a:ln>
              <a:tailEnd type="arrow"/>
            </a:ln>
          </p:spPr>
          <p:style>
            <a:lnRef idx="3">
              <a:schemeClr val="accent5"/>
            </a:lnRef>
            <a:fillRef idx="0">
              <a:schemeClr val="accent5"/>
            </a:fillRef>
            <a:effectRef idx="2">
              <a:schemeClr val="accent5"/>
            </a:effectRef>
            <a:fontRef idx="minor">
              <a:schemeClr val="tx1"/>
            </a:fontRef>
          </p:style>
        </p:cxnSp>
        <p:sp>
          <p:nvSpPr>
            <p:cNvPr id="13" name="TextovéPole 12"/>
            <p:cNvSpPr txBox="1">
              <a:spLocks noRot="1" noChangeAspect="1" noMove="1" noResize="1" noEditPoints="1" noAdjustHandles="1" noChangeArrowheads="1" noChangeShapeType="1" noTextEdit="1"/>
            </p:cNvSpPr>
            <p:nvPr/>
          </p:nvSpPr>
          <p:spPr>
            <a:xfrm>
              <a:off x="4499992" y="3440612"/>
              <a:ext cx="1224136" cy="492443"/>
            </a:xfrm>
            <a:prstGeom prst="rect">
              <a:avLst/>
            </a:prstGeom>
            <a:blipFill rotWithShape="1">
              <a:blip r:embed="rId3"/>
              <a:stretch>
                <a:fillRect l="-4478" t="-12346" b="-43210"/>
              </a:stretch>
            </a:blipFill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cs-CZ">
                  <a:noFill/>
                  <a:latin typeface="+mn-lt"/>
                  <a:cs typeface="+mn-cs"/>
                </a:rPr>
                <a:t> </a:t>
              </a:r>
            </a:p>
          </p:txBody>
        </p:sp>
      </p:grpSp>
      <p:grpSp>
        <p:nvGrpSpPr>
          <p:cNvPr id="17" name="Skupina 16"/>
          <p:cNvGrpSpPr>
            <a:grpSpLocks/>
          </p:cNvGrpSpPr>
          <p:nvPr/>
        </p:nvGrpSpPr>
        <p:grpSpPr bwMode="auto">
          <a:xfrm>
            <a:off x="3059113" y="4048125"/>
            <a:ext cx="1081087" cy="503238"/>
            <a:chOff x="3059832" y="3429000"/>
            <a:chExt cx="1080120" cy="504056"/>
          </a:xfrm>
        </p:grpSpPr>
        <p:cxnSp>
          <p:nvCxnSpPr>
            <p:cNvPr id="18" name="Zakřivená spojnice 17"/>
            <p:cNvCxnSpPr/>
            <p:nvPr/>
          </p:nvCxnSpPr>
          <p:spPr>
            <a:xfrm rot="16200000" flipH="1">
              <a:off x="3743908" y="3537012"/>
              <a:ext cx="504056" cy="288032"/>
            </a:xfrm>
            <a:prstGeom prst="curvedConnector3">
              <a:avLst/>
            </a:prstGeom>
            <a:ln>
              <a:tailEnd type="arrow"/>
            </a:ln>
          </p:spPr>
          <p:style>
            <a:lnRef idx="3">
              <a:schemeClr val="accent1"/>
            </a:lnRef>
            <a:fillRef idx="0">
              <a:schemeClr val="accent1"/>
            </a:fillRef>
            <a:effectRef idx="2">
              <a:schemeClr val="accent1"/>
            </a:effectRef>
            <a:fontRef idx="minor">
              <a:schemeClr val="tx1"/>
            </a:fontRef>
          </p:style>
        </p:cxnSp>
        <p:sp>
          <p:nvSpPr>
            <p:cNvPr id="19" name="TextovéPole 18"/>
            <p:cNvSpPr txBox="1">
              <a:spLocks noRot="1" noChangeAspect="1" noMove="1" noResize="1" noEditPoints="1" noAdjustHandles="1" noChangeArrowheads="1" noChangeShapeType="1" noTextEdit="1"/>
            </p:cNvSpPr>
            <p:nvPr/>
          </p:nvSpPr>
          <p:spPr>
            <a:xfrm>
              <a:off x="3059832" y="3440613"/>
              <a:ext cx="864096" cy="492443"/>
            </a:xfrm>
            <a:prstGeom prst="rect">
              <a:avLst/>
            </a:prstGeom>
            <a:blipFill rotWithShape="1">
              <a:blip r:embed="rId4"/>
              <a:stretch>
                <a:fillRect l="-7746" t="-13580" r="-4225" b="-41975"/>
              </a:stretch>
            </a:blipFill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cs-CZ">
                  <a:noFill/>
                  <a:latin typeface="+mn-lt"/>
                  <a:cs typeface="+mn-cs"/>
                </a:rPr>
                <a:t> </a:t>
              </a:r>
            </a:p>
          </p:txBody>
        </p:sp>
      </p:grpSp>
      <p:grpSp>
        <p:nvGrpSpPr>
          <p:cNvPr id="20" name="Skupina 19"/>
          <p:cNvGrpSpPr>
            <a:grpSpLocks/>
          </p:cNvGrpSpPr>
          <p:nvPr/>
        </p:nvGrpSpPr>
        <p:grpSpPr bwMode="auto">
          <a:xfrm>
            <a:off x="4140200" y="4048125"/>
            <a:ext cx="1584325" cy="503238"/>
            <a:chOff x="4139952" y="3429000"/>
            <a:chExt cx="1584176" cy="504056"/>
          </a:xfrm>
        </p:grpSpPr>
        <p:cxnSp>
          <p:nvCxnSpPr>
            <p:cNvPr id="21" name="Zakřivená spojnice 20"/>
            <p:cNvCxnSpPr/>
            <p:nvPr/>
          </p:nvCxnSpPr>
          <p:spPr>
            <a:xfrm rot="16200000" flipV="1">
              <a:off x="4031940" y="3537012"/>
              <a:ext cx="504056" cy="288032"/>
            </a:xfrm>
            <a:prstGeom prst="curvedConnector3">
              <a:avLst/>
            </a:prstGeom>
            <a:ln>
              <a:tailEnd type="arrow"/>
            </a:ln>
          </p:spPr>
          <p:style>
            <a:lnRef idx="3">
              <a:schemeClr val="accent5"/>
            </a:lnRef>
            <a:fillRef idx="0">
              <a:schemeClr val="accent5"/>
            </a:fillRef>
            <a:effectRef idx="2">
              <a:schemeClr val="accent5"/>
            </a:effectRef>
            <a:fontRef idx="minor">
              <a:schemeClr val="tx1"/>
            </a:fontRef>
          </p:style>
        </p:cxnSp>
        <p:sp>
          <p:nvSpPr>
            <p:cNvPr id="22" name="TextovéPole 21"/>
            <p:cNvSpPr txBox="1">
              <a:spLocks noRot="1" noChangeAspect="1" noMove="1" noResize="1" noEditPoints="1" noAdjustHandles="1" noChangeArrowheads="1" noChangeShapeType="1" noTextEdit="1"/>
            </p:cNvSpPr>
            <p:nvPr/>
          </p:nvSpPr>
          <p:spPr>
            <a:xfrm>
              <a:off x="4499992" y="3440612"/>
              <a:ext cx="1224136" cy="492443"/>
            </a:xfrm>
            <a:prstGeom prst="rect">
              <a:avLst/>
            </a:prstGeom>
            <a:blipFill rotWithShape="1">
              <a:blip r:embed="rId5"/>
              <a:stretch>
                <a:fillRect l="-4478" t="-13580" b="-41975"/>
              </a:stretch>
            </a:blipFill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cs-CZ">
                  <a:noFill/>
                  <a:latin typeface="+mn-lt"/>
                  <a:cs typeface="+mn-cs"/>
                </a:rPr>
                <a:t> </a:t>
              </a:r>
            </a:p>
          </p:txBody>
        </p:sp>
      </p:grpSp>
      <p:grpSp>
        <p:nvGrpSpPr>
          <p:cNvPr id="25" name="Skupina 24"/>
          <p:cNvGrpSpPr>
            <a:grpSpLocks/>
          </p:cNvGrpSpPr>
          <p:nvPr/>
        </p:nvGrpSpPr>
        <p:grpSpPr bwMode="auto">
          <a:xfrm>
            <a:off x="3059113" y="4665663"/>
            <a:ext cx="1081087" cy="504825"/>
            <a:chOff x="3059832" y="3429000"/>
            <a:chExt cx="1080120" cy="504056"/>
          </a:xfrm>
        </p:grpSpPr>
        <p:cxnSp>
          <p:nvCxnSpPr>
            <p:cNvPr id="26" name="Zakřivená spojnice 25"/>
            <p:cNvCxnSpPr/>
            <p:nvPr/>
          </p:nvCxnSpPr>
          <p:spPr>
            <a:xfrm rot="16200000" flipH="1">
              <a:off x="3743908" y="3537012"/>
              <a:ext cx="504056" cy="288032"/>
            </a:xfrm>
            <a:prstGeom prst="curvedConnector3">
              <a:avLst/>
            </a:prstGeom>
            <a:ln>
              <a:tailEnd type="arrow"/>
            </a:ln>
          </p:spPr>
          <p:style>
            <a:lnRef idx="3">
              <a:schemeClr val="accent1"/>
            </a:lnRef>
            <a:fillRef idx="0">
              <a:schemeClr val="accent1"/>
            </a:fillRef>
            <a:effectRef idx="2">
              <a:schemeClr val="accent1"/>
            </a:effectRef>
            <a:fontRef idx="minor">
              <a:schemeClr val="tx1"/>
            </a:fontRef>
          </p:style>
        </p:cxnSp>
        <p:sp>
          <p:nvSpPr>
            <p:cNvPr id="27" name="TextovéPole 26"/>
            <p:cNvSpPr txBox="1">
              <a:spLocks noRot="1" noChangeAspect="1" noMove="1" noResize="1" noEditPoints="1" noAdjustHandles="1" noChangeArrowheads="1" noChangeShapeType="1" noTextEdit="1"/>
            </p:cNvSpPr>
            <p:nvPr/>
          </p:nvSpPr>
          <p:spPr>
            <a:xfrm>
              <a:off x="3059832" y="3440613"/>
              <a:ext cx="864096" cy="492443"/>
            </a:xfrm>
            <a:prstGeom prst="rect">
              <a:avLst/>
            </a:prstGeom>
            <a:blipFill rotWithShape="1">
              <a:blip r:embed="rId6"/>
              <a:stretch>
                <a:fillRect l="-7746" t="-13580" r="-4225" b="-43210"/>
              </a:stretch>
            </a:blipFill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cs-CZ">
                  <a:noFill/>
                  <a:latin typeface="+mn-lt"/>
                  <a:cs typeface="+mn-cs"/>
                </a:rPr>
                <a:t> </a:t>
              </a:r>
            </a:p>
          </p:txBody>
        </p:sp>
      </p:grpSp>
      <p:grpSp>
        <p:nvGrpSpPr>
          <p:cNvPr id="28" name="Skupina 27"/>
          <p:cNvGrpSpPr>
            <a:grpSpLocks/>
          </p:cNvGrpSpPr>
          <p:nvPr/>
        </p:nvGrpSpPr>
        <p:grpSpPr bwMode="auto">
          <a:xfrm>
            <a:off x="4140200" y="4665663"/>
            <a:ext cx="1584325" cy="504825"/>
            <a:chOff x="4139952" y="3429000"/>
            <a:chExt cx="1584176" cy="504056"/>
          </a:xfrm>
        </p:grpSpPr>
        <p:cxnSp>
          <p:nvCxnSpPr>
            <p:cNvPr id="29" name="Zakřivená spojnice 28"/>
            <p:cNvCxnSpPr/>
            <p:nvPr/>
          </p:nvCxnSpPr>
          <p:spPr>
            <a:xfrm rot="16200000" flipV="1">
              <a:off x="4031940" y="3537012"/>
              <a:ext cx="504056" cy="288032"/>
            </a:xfrm>
            <a:prstGeom prst="curvedConnector3">
              <a:avLst/>
            </a:prstGeom>
            <a:ln>
              <a:tailEnd type="arrow"/>
            </a:ln>
          </p:spPr>
          <p:style>
            <a:lnRef idx="3">
              <a:schemeClr val="accent5"/>
            </a:lnRef>
            <a:fillRef idx="0">
              <a:schemeClr val="accent5"/>
            </a:fillRef>
            <a:effectRef idx="2">
              <a:schemeClr val="accent5"/>
            </a:effectRef>
            <a:fontRef idx="minor">
              <a:schemeClr val="tx1"/>
            </a:fontRef>
          </p:style>
        </p:cxnSp>
        <p:sp>
          <p:nvSpPr>
            <p:cNvPr id="30" name="TextovéPole 29"/>
            <p:cNvSpPr txBox="1">
              <a:spLocks noRot="1" noChangeAspect="1" noMove="1" noResize="1" noEditPoints="1" noAdjustHandles="1" noChangeArrowheads="1" noChangeShapeType="1" noTextEdit="1"/>
            </p:cNvSpPr>
            <p:nvPr/>
          </p:nvSpPr>
          <p:spPr>
            <a:xfrm>
              <a:off x="4499992" y="3440612"/>
              <a:ext cx="1224136" cy="492443"/>
            </a:xfrm>
            <a:prstGeom prst="rect">
              <a:avLst/>
            </a:prstGeom>
            <a:blipFill rotWithShape="1">
              <a:blip r:embed="rId7"/>
              <a:stretch>
                <a:fillRect l="-4478" t="-13580" b="-43210"/>
              </a:stretch>
            </a:blipFill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cs-CZ">
                  <a:noFill/>
                  <a:latin typeface="+mn-lt"/>
                  <a:cs typeface="+mn-cs"/>
                </a:rPr>
                <a:t> </a:t>
              </a:r>
            </a:p>
          </p:txBody>
        </p:sp>
      </p:grpSp>
      <p:grpSp>
        <p:nvGrpSpPr>
          <p:cNvPr id="41" name="Skupina 40"/>
          <p:cNvGrpSpPr>
            <a:grpSpLocks/>
          </p:cNvGrpSpPr>
          <p:nvPr/>
        </p:nvGrpSpPr>
        <p:grpSpPr bwMode="auto">
          <a:xfrm>
            <a:off x="3203575" y="5284788"/>
            <a:ext cx="936625" cy="504825"/>
            <a:chOff x="3203848" y="3429000"/>
            <a:chExt cx="936104" cy="504056"/>
          </a:xfrm>
        </p:grpSpPr>
        <p:cxnSp>
          <p:nvCxnSpPr>
            <p:cNvPr id="42" name="Zakřivená spojnice 41"/>
            <p:cNvCxnSpPr/>
            <p:nvPr/>
          </p:nvCxnSpPr>
          <p:spPr>
            <a:xfrm rot="16200000" flipH="1">
              <a:off x="3743908" y="3537012"/>
              <a:ext cx="504056" cy="288032"/>
            </a:xfrm>
            <a:prstGeom prst="curvedConnector3">
              <a:avLst/>
            </a:prstGeom>
            <a:ln>
              <a:tailEnd type="arrow"/>
            </a:ln>
          </p:spPr>
          <p:style>
            <a:lnRef idx="3">
              <a:schemeClr val="accent1"/>
            </a:lnRef>
            <a:fillRef idx="0">
              <a:schemeClr val="accent1"/>
            </a:fillRef>
            <a:effectRef idx="2">
              <a:schemeClr val="accent1"/>
            </a:effectRef>
            <a:fontRef idx="minor">
              <a:schemeClr val="tx1"/>
            </a:fontRef>
          </p:style>
        </p:cxnSp>
        <p:sp>
          <p:nvSpPr>
            <p:cNvPr id="43" name="TextovéPole 42"/>
            <p:cNvSpPr txBox="1">
              <a:spLocks noRot="1" noChangeAspect="1" noMove="1" noResize="1" noEditPoints="1" noAdjustHandles="1" noChangeArrowheads="1" noChangeShapeType="1" noTextEdit="1"/>
            </p:cNvSpPr>
            <p:nvPr/>
          </p:nvSpPr>
          <p:spPr>
            <a:xfrm>
              <a:off x="3203848" y="3440613"/>
              <a:ext cx="864096" cy="492443"/>
            </a:xfrm>
            <a:prstGeom prst="rect">
              <a:avLst/>
            </a:prstGeom>
            <a:blipFill rotWithShape="1">
              <a:blip r:embed="rId8"/>
              <a:stretch>
                <a:fillRect l="-7801" t="-13580" b="-41975"/>
              </a:stretch>
            </a:blipFill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cs-CZ">
                  <a:noFill/>
                  <a:latin typeface="+mn-lt"/>
                  <a:cs typeface="+mn-cs"/>
                </a:rPr>
                <a:t> </a:t>
              </a:r>
            </a:p>
          </p:txBody>
        </p:sp>
      </p:grpSp>
      <p:grpSp>
        <p:nvGrpSpPr>
          <p:cNvPr id="44" name="Skupina 43"/>
          <p:cNvGrpSpPr>
            <a:grpSpLocks/>
          </p:cNvGrpSpPr>
          <p:nvPr/>
        </p:nvGrpSpPr>
        <p:grpSpPr bwMode="auto">
          <a:xfrm>
            <a:off x="4140200" y="5284788"/>
            <a:ext cx="1584325" cy="504825"/>
            <a:chOff x="4139952" y="3429000"/>
            <a:chExt cx="1584176" cy="504056"/>
          </a:xfrm>
        </p:grpSpPr>
        <p:cxnSp>
          <p:nvCxnSpPr>
            <p:cNvPr id="45" name="Zakřivená spojnice 44"/>
            <p:cNvCxnSpPr/>
            <p:nvPr/>
          </p:nvCxnSpPr>
          <p:spPr>
            <a:xfrm rot="16200000" flipV="1">
              <a:off x="4031940" y="3537012"/>
              <a:ext cx="504056" cy="288032"/>
            </a:xfrm>
            <a:prstGeom prst="curvedConnector3">
              <a:avLst/>
            </a:prstGeom>
            <a:ln>
              <a:tailEnd type="arrow"/>
            </a:ln>
          </p:spPr>
          <p:style>
            <a:lnRef idx="3">
              <a:schemeClr val="accent5"/>
            </a:lnRef>
            <a:fillRef idx="0">
              <a:schemeClr val="accent5"/>
            </a:fillRef>
            <a:effectRef idx="2">
              <a:schemeClr val="accent5"/>
            </a:effectRef>
            <a:fontRef idx="minor">
              <a:schemeClr val="tx1"/>
            </a:fontRef>
          </p:style>
        </p:cxnSp>
        <p:sp>
          <p:nvSpPr>
            <p:cNvPr id="46" name="TextovéPole 45"/>
            <p:cNvSpPr txBox="1">
              <a:spLocks noRot="1" noChangeAspect="1" noMove="1" noResize="1" noEditPoints="1" noAdjustHandles="1" noChangeArrowheads="1" noChangeShapeType="1" noTextEdit="1"/>
            </p:cNvSpPr>
            <p:nvPr/>
          </p:nvSpPr>
          <p:spPr>
            <a:xfrm>
              <a:off x="4499992" y="3440612"/>
              <a:ext cx="1224136" cy="492443"/>
            </a:xfrm>
            <a:prstGeom prst="rect">
              <a:avLst/>
            </a:prstGeom>
            <a:blipFill rotWithShape="1">
              <a:blip r:embed="rId9"/>
              <a:stretch>
                <a:fillRect l="-4478" t="-13580" b="-41975"/>
              </a:stretch>
            </a:blipFill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cs-CZ">
                  <a:noFill/>
                  <a:latin typeface="+mn-lt"/>
                  <a:cs typeface="+mn-cs"/>
                </a:rPr>
                <a:t> </a:t>
              </a:r>
            </a:p>
          </p:txBody>
        </p:sp>
      </p:grp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3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8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uiExpand="1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179388" y="2427288"/>
            <a:ext cx="8785225" cy="3930650"/>
          </a:xfrm>
        </p:spPr>
        <p:txBody>
          <a:bodyPr rtlCol="0">
            <a:noAutofit/>
          </a:bodyPr>
          <a:lstStyle/>
          <a:p>
            <a:pPr marL="274320" indent="-27432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800" dirty="0" smtClean="0">
                <a:latin typeface="Calibri" pitchFamily="34" charset="0"/>
              </a:rPr>
              <a:t>Další možnosti převodů jednotek délky</a:t>
            </a:r>
          </a:p>
          <a:p>
            <a:pPr lvl="1" indent="-274320" fontAlgn="auto">
              <a:spcBef>
                <a:spcPts val="1800"/>
              </a:spcBef>
              <a:spcAft>
                <a:spcPts val="0"/>
              </a:spcAft>
              <a:buFont typeface="Arial" pitchFamily="34" charset="0"/>
              <a:buChar char="•"/>
              <a:tabLst>
                <a:tab pos="2327275" algn="l"/>
              </a:tabLst>
              <a:defRPr/>
            </a:pPr>
            <a:r>
              <a:rPr lang="cs-CZ" sz="2600" dirty="0">
                <a:uFill>
                  <a:solidFill>
                    <a:schemeClr val="accent2">
                      <a:lumMod val="75000"/>
                    </a:schemeClr>
                  </a:solidFill>
                </a:uFill>
                <a:latin typeface="Calibri" pitchFamily="34" charset="0"/>
              </a:rPr>
              <a:t>tuna	  </a:t>
            </a:r>
            <a:r>
              <a:rPr lang="cs-CZ" sz="2600" dirty="0">
                <a:solidFill>
                  <a:srgbClr val="FF0000"/>
                </a:solidFill>
                <a:uFill>
                  <a:solidFill>
                    <a:schemeClr val="accent2">
                      <a:lumMod val="75000"/>
                    </a:schemeClr>
                  </a:solidFill>
                </a:uFill>
                <a:latin typeface="Calibri" pitchFamily="34" charset="0"/>
              </a:rPr>
              <a:t>t	</a:t>
            </a:r>
          </a:p>
          <a:p>
            <a:pPr lvl="1" indent="-274320" fontAlgn="auto">
              <a:spcBef>
                <a:spcPts val="1800"/>
              </a:spcBef>
              <a:spcAft>
                <a:spcPts val="0"/>
              </a:spcAft>
              <a:buFont typeface="Arial" pitchFamily="34" charset="0"/>
              <a:buChar char="•"/>
              <a:tabLst>
                <a:tab pos="2327275" algn="l"/>
              </a:tabLst>
              <a:defRPr/>
            </a:pPr>
            <a:r>
              <a:rPr lang="cs-CZ" sz="2600" dirty="0">
                <a:uFill>
                  <a:solidFill>
                    <a:schemeClr val="accent2">
                      <a:lumMod val="75000"/>
                    </a:schemeClr>
                  </a:solidFill>
                </a:uFill>
                <a:latin typeface="Calibri" pitchFamily="34" charset="0"/>
              </a:rPr>
              <a:t>metrický cent </a:t>
            </a:r>
            <a:r>
              <a:rPr lang="cs-CZ" sz="2600" dirty="0">
                <a:solidFill>
                  <a:srgbClr val="FF0000"/>
                </a:solidFill>
                <a:uFill>
                  <a:solidFill>
                    <a:schemeClr val="accent2">
                      <a:lumMod val="75000"/>
                    </a:schemeClr>
                  </a:solidFill>
                </a:uFill>
                <a:latin typeface="Calibri" pitchFamily="34" charset="0"/>
              </a:rPr>
              <a:t>q </a:t>
            </a:r>
          </a:p>
          <a:p>
            <a:pPr lvl="1" indent="-274320" fontAlgn="auto">
              <a:spcBef>
                <a:spcPts val="1800"/>
              </a:spcBef>
              <a:spcAft>
                <a:spcPts val="0"/>
              </a:spcAft>
              <a:buFont typeface="Arial" pitchFamily="34" charset="0"/>
              <a:buChar char="•"/>
              <a:tabLst>
                <a:tab pos="2327275" algn="l"/>
              </a:tabLst>
              <a:defRPr/>
            </a:pPr>
            <a:r>
              <a:rPr lang="cs-CZ" sz="2600" dirty="0">
                <a:uFill>
                  <a:solidFill>
                    <a:schemeClr val="accent2">
                      <a:lumMod val="75000"/>
                    </a:schemeClr>
                  </a:solidFill>
                </a:uFill>
                <a:latin typeface="Calibri" pitchFamily="34" charset="0"/>
              </a:rPr>
              <a:t>kilogram	</a:t>
            </a:r>
            <a:r>
              <a:rPr lang="cs-CZ" sz="2600" dirty="0">
                <a:solidFill>
                  <a:srgbClr val="FF0000"/>
                </a:solidFill>
                <a:uFill>
                  <a:solidFill>
                    <a:schemeClr val="accent2">
                      <a:lumMod val="75000"/>
                    </a:schemeClr>
                  </a:solidFill>
                </a:uFill>
                <a:latin typeface="Calibri" pitchFamily="34" charset="0"/>
              </a:rPr>
              <a:t>  kg</a:t>
            </a:r>
          </a:p>
          <a:p>
            <a:pPr lvl="1" indent="-274320" fontAlgn="auto">
              <a:spcBef>
                <a:spcPts val="1800"/>
              </a:spcBef>
              <a:spcAft>
                <a:spcPts val="0"/>
              </a:spcAft>
              <a:buFont typeface="Arial" pitchFamily="34" charset="0"/>
              <a:buChar char="•"/>
              <a:tabLst>
                <a:tab pos="2327275" algn="l"/>
              </a:tabLst>
              <a:defRPr/>
            </a:pPr>
            <a:r>
              <a:rPr lang="cs-CZ" sz="2600" dirty="0">
                <a:uFill>
                  <a:solidFill>
                    <a:schemeClr val="accent2">
                      <a:lumMod val="75000"/>
                    </a:schemeClr>
                  </a:solidFill>
                </a:uFill>
                <a:latin typeface="Calibri" pitchFamily="34" charset="0"/>
              </a:rPr>
              <a:t>dekagram	</a:t>
            </a:r>
            <a:r>
              <a:rPr lang="cs-CZ" sz="2600" dirty="0">
                <a:solidFill>
                  <a:srgbClr val="FF0000"/>
                </a:solidFill>
                <a:uFill>
                  <a:solidFill>
                    <a:schemeClr val="accent2">
                      <a:lumMod val="75000"/>
                    </a:schemeClr>
                  </a:solidFill>
                </a:uFill>
                <a:latin typeface="Calibri" pitchFamily="34" charset="0"/>
              </a:rPr>
              <a:t>  dkg</a:t>
            </a:r>
          </a:p>
          <a:p>
            <a:pPr lvl="1" indent="-274320" fontAlgn="auto">
              <a:spcBef>
                <a:spcPts val="1800"/>
              </a:spcBef>
              <a:spcAft>
                <a:spcPts val="0"/>
              </a:spcAft>
              <a:buFont typeface="Arial" pitchFamily="34" charset="0"/>
              <a:buChar char="•"/>
              <a:tabLst>
                <a:tab pos="2327275" algn="l"/>
              </a:tabLst>
              <a:defRPr/>
            </a:pPr>
            <a:r>
              <a:rPr lang="cs-CZ" sz="2600" dirty="0">
                <a:uFill>
                  <a:solidFill>
                    <a:schemeClr val="accent2">
                      <a:lumMod val="75000"/>
                    </a:schemeClr>
                  </a:solidFill>
                </a:uFill>
                <a:latin typeface="Calibri" pitchFamily="34" charset="0"/>
              </a:rPr>
              <a:t>gram	</a:t>
            </a:r>
            <a:r>
              <a:rPr lang="cs-CZ" sz="2600" dirty="0">
                <a:solidFill>
                  <a:srgbClr val="FF0000"/>
                </a:solidFill>
                <a:uFill>
                  <a:solidFill>
                    <a:schemeClr val="accent2">
                      <a:lumMod val="75000"/>
                    </a:schemeClr>
                  </a:solidFill>
                </a:uFill>
                <a:latin typeface="Calibri" pitchFamily="34" charset="0"/>
              </a:rPr>
              <a:t>  g</a:t>
            </a:r>
          </a:p>
        </p:txBody>
      </p:sp>
      <p:sp>
        <p:nvSpPr>
          <p:cNvPr id="23554" name="Zástupný symbol pro číslo snímku 2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DBE26D4D-0A09-4CF8-8535-F67C49CCBA54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10</a:t>
            </a:fld>
            <a:endParaRPr lang="cs-CZ">
              <a:cs typeface="Arial" charset="0"/>
            </a:endParaRPr>
          </a:p>
        </p:txBody>
      </p:sp>
      <p:sp>
        <p:nvSpPr>
          <p:cNvPr id="23555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Jednotky hmotnosti</a:t>
            </a:r>
          </a:p>
        </p:txBody>
      </p:sp>
      <p:grpSp>
        <p:nvGrpSpPr>
          <p:cNvPr id="37" name="Skupina 36"/>
          <p:cNvGrpSpPr>
            <a:grpSpLocks/>
          </p:cNvGrpSpPr>
          <p:nvPr/>
        </p:nvGrpSpPr>
        <p:grpSpPr bwMode="auto">
          <a:xfrm>
            <a:off x="2987675" y="3313113"/>
            <a:ext cx="1368425" cy="1268412"/>
            <a:chOff x="2843808" y="3429000"/>
            <a:chExt cx="1368152" cy="1152128"/>
          </a:xfrm>
        </p:grpSpPr>
        <p:cxnSp>
          <p:nvCxnSpPr>
            <p:cNvPr id="38" name="Zakřivená spojnice 37"/>
            <p:cNvCxnSpPr/>
            <p:nvPr/>
          </p:nvCxnSpPr>
          <p:spPr>
            <a:xfrm rot="16200000" flipH="1">
              <a:off x="3419872" y="3861048"/>
              <a:ext cx="1152128" cy="288032"/>
            </a:xfrm>
            <a:prstGeom prst="curvedConnector3">
              <a:avLst/>
            </a:prstGeom>
            <a:ln>
              <a:tailEnd type="arrow"/>
            </a:ln>
          </p:spPr>
          <p:style>
            <a:lnRef idx="3">
              <a:schemeClr val="accent1"/>
            </a:lnRef>
            <a:fillRef idx="0">
              <a:schemeClr val="accent1"/>
            </a:fillRef>
            <a:effectRef idx="2">
              <a:schemeClr val="accent1"/>
            </a:effectRef>
            <a:fontRef idx="minor">
              <a:schemeClr val="tx1"/>
            </a:fontRef>
          </p:style>
        </p:cxnSp>
        <p:sp>
          <p:nvSpPr>
            <p:cNvPr id="39" name="TextovéPole 38"/>
            <p:cNvSpPr txBox="1">
              <a:spLocks noRot="1" noChangeAspect="1" noMove="1" noResize="1" noEditPoints="1" noAdjustHandles="1" noChangeArrowheads="1" noChangeShapeType="1" noTextEdit="1"/>
            </p:cNvSpPr>
            <p:nvPr/>
          </p:nvSpPr>
          <p:spPr>
            <a:xfrm>
              <a:off x="2843808" y="3800653"/>
              <a:ext cx="1368152" cy="447675"/>
            </a:xfrm>
            <a:prstGeom prst="rect">
              <a:avLst/>
            </a:prstGeom>
            <a:blipFill rotWithShape="1">
              <a:blip r:embed="rId2"/>
              <a:stretch>
                <a:fillRect l="-4889" t="-13750" b="-43750"/>
              </a:stretch>
            </a:blipFill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cs-CZ">
                  <a:noFill/>
                  <a:latin typeface="+mn-lt"/>
                  <a:cs typeface="+mn-cs"/>
                </a:rPr>
                <a:t> </a:t>
              </a:r>
            </a:p>
          </p:txBody>
        </p:sp>
      </p:grpSp>
      <p:grpSp>
        <p:nvGrpSpPr>
          <p:cNvPr id="48" name="Skupina 47"/>
          <p:cNvGrpSpPr>
            <a:grpSpLocks/>
          </p:cNvGrpSpPr>
          <p:nvPr/>
        </p:nvGrpSpPr>
        <p:grpSpPr bwMode="auto">
          <a:xfrm>
            <a:off x="4284663" y="3313113"/>
            <a:ext cx="1511300" cy="1268412"/>
            <a:chOff x="4139952" y="3429000"/>
            <a:chExt cx="1512168" cy="1152128"/>
          </a:xfrm>
        </p:grpSpPr>
        <p:cxnSp>
          <p:nvCxnSpPr>
            <p:cNvPr id="49" name="Zakřivená spojnice 48"/>
            <p:cNvCxnSpPr/>
            <p:nvPr/>
          </p:nvCxnSpPr>
          <p:spPr>
            <a:xfrm rot="16200000" flipV="1">
              <a:off x="3707904" y="3861048"/>
              <a:ext cx="1152128" cy="288032"/>
            </a:xfrm>
            <a:prstGeom prst="curvedConnector3">
              <a:avLst/>
            </a:prstGeom>
            <a:ln>
              <a:tailEnd type="arrow"/>
            </a:ln>
          </p:spPr>
          <p:style>
            <a:lnRef idx="3">
              <a:schemeClr val="accent5"/>
            </a:lnRef>
            <a:fillRef idx="0">
              <a:schemeClr val="accent5"/>
            </a:fillRef>
            <a:effectRef idx="2">
              <a:schemeClr val="accent5"/>
            </a:effectRef>
            <a:fontRef idx="minor">
              <a:schemeClr val="tx1"/>
            </a:fontRef>
          </p:style>
        </p:cxnSp>
        <p:sp>
          <p:nvSpPr>
            <p:cNvPr id="50" name="TextovéPole 49"/>
            <p:cNvSpPr txBox="1">
              <a:spLocks noRot="1" noChangeAspect="1" noMove="1" noResize="1" noEditPoints="1" noAdjustHandles="1" noChangeArrowheads="1" noChangeShapeType="1" noTextEdit="1"/>
            </p:cNvSpPr>
            <p:nvPr/>
          </p:nvSpPr>
          <p:spPr>
            <a:xfrm>
              <a:off x="4427984" y="3800653"/>
              <a:ext cx="1224136" cy="447675"/>
            </a:xfrm>
            <a:prstGeom prst="rect">
              <a:avLst/>
            </a:prstGeom>
            <a:blipFill rotWithShape="1">
              <a:blip r:embed="rId3"/>
              <a:stretch>
                <a:fillRect l="-4975" t="-13750" b="-43750"/>
              </a:stretch>
            </a:blipFill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cs-CZ">
                  <a:noFill/>
                  <a:latin typeface="+mn-lt"/>
                  <a:cs typeface="+mn-cs"/>
                </a:rPr>
                <a:t> </a:t>
              </a:r>
            </a:p>
          </p:txBody>
        </p:sp>
      </p:grpSp>
      <p:grpSp>
        <p:nvGrpSpPr>
          <p:cNvPr id="57" name="Skupina 56"/>
          <p:cNvGrpSpPr>
            <a:grpSpLocks/>
          </p:cNvGrpSpPr>
          <p:nvPr/>
        </p:nvGrpSpPr>
        <p:grpSpPr bwMode="auto">
          <a:xfrm>
            <a:off x="3132138" y="4581525"/>
            <a:ext cx="1223962" cy="1266825"/>
            <a:chOff x="2987824" y="3429000"/>
            <a:chExt cx="1224136" cy="1152128"/>
          </a:xfrm>
        </p:grpSpPr>
        <p:cxnSp>
          <p:nvCxnSpPr>
            <p:cNvPr id="58" name="Zakřivená spojnice 57"/>
            <p:cNvCxnSpPr/>
            <p:nvPr/>
          </p:nvCxnSpPr>
          <p:spPr>
            <a:xfrm rot="16200000" flipH="1">
              <a:off x="3419872" y="3861048"/>
              <a:ext cx="1152128" cy="288032"/>
            </a:xfrm>
            <a:prstGeom prst="curvedConnector3">
              <a:avLst/>
            </a:prstGeom>
            <a:ln>
              <a:tailEnd type="arrow"/>
            </a:ln>
          </p:spPr>
          <p:style>
            <a:lnRef idx="3">
              <a:schemeClr val="accent1"/>
            </a:lnRef>
            <a:fillRef idx="0">
              <a:schemeClr val="accent1"/>
            </a:fillRef>
            <a:effectRef idx="2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TextovéPole 58"/>
            <p:cNvSpPr txBox="1">
              <a:spLocks noRot="1" noChangeAspect="1" noMove="1" noResize="1" noEditPoints="1" noAdjustHandles="1" noChangeArrowheads="1" noChangeShapeType="1" noTextEdit="1"/>
            </p:cNvSpPr>
            <p:nvPr/>
          </p:nvSpPr>
          <p:spPr>
            <a:xfrm>
              <a:off x="2987824" y="3800653"/>
              <a:ext cx="1224136" cy="447675"/>
            </a:xfrm>
            <a:prstGeom prst="rect">
              <a:avLst/>
            </a:prstGeom>
            <a:blipFill rotWithShape="1">
              <a:blip r:embed="rId4"/>
              <a:stretch>
                <a:fillRect l="-5473" t="-13750" b="-43750"/>
              </a:stretch>
            </a:blipFill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cs-CZ">
                  <a:noFill/>
                  <a:latin typeface="+mn-lt"/>
                  <a:cs typeface="+mn-cs"/>
                </a:rPr>
                <a:t> </a:t>
              </a:r>
            </a:p>
          </p:txBody>
        </p:sp>
      </p:grpSp>
      <p:grpSp>
        <p:nvGrpSpPr>
          <p:cNvPr id="60" name="Skupina 59"/>
          <p:cNvGrpSpPr>
            <a:grpSpLocks/>
          </p:cNvGrpSpPr>
          <p:nvPr/>
        </p:nvGrpSpPr>
        <p:grpSpPr bwMode="auto">
          <a:xfrm>
            <a:off x="4284663" y="4581525"/>
            <a:ext cx="1511300" cy="1266825"/>
            <a:chOff x="4139952" y="3429000"/>
            <a:chExt cx="1512168" cy="1152128"/>
          </a:xfrm>
        </p:grpSpPr>
        <p:cxnSp>
          <p:nvCxnSpPr>
            <p:cNvPr id="61" name="Zakřivená spojnice 60"/>
            <p:cNvCxnSpPr/>
            <p:nvPr/>
          </p:nvCxnSpPr>
          <p:spPr>
            <a:xfrm rot="16200000" flipV="1">
              <a:off x="3707904" y="3861048"/>
              <a:ext cx="1152128" cy="288032"/>
            </a:xfrm>
            <a:prstGeom prst="curvedConnector3">
              <a:avLst/>
            </a:prstGeom>
            <a:ln>
              <a:tailEnd type="arrow"/>
            </a:ln>
          </p:spPr>
          <p:style>
            <a:lnRef idx="3">
              <a:schemeClr val="accent5"/>
            </a:lnRef>
            <a:fillRef idx="0">
              <a:schemeClr val="accent5"/>
            </a:fillRef>
            <a:effectRef idx="2">
              <a:schemeClr val="accent5"/>
            </a:effectRef>
            <a:fontRef idx="minor">
              <a:schemeClr val="tx1"/>
            </a:fontRef>
          </p:style>
        </p:cxnSp>
        <p:sp>
          <p:nvSpPr>
            <p:cNvPr id="62" name="TextovéPole 61"/>
            <p:cNvSpPr txBox="1">
              <a:spLocks noRot="1" noChangeAspect="1" noMove="1" noResize="1" noEditPoints="1" noAdjustHandles="1" noChangeArrowheads="1" noChangeShapeType="1" noTextEdit="1"/>
            </p:cNvSpPr>
            <p:nvPr/>
          </p:nvSpPr>
          <p:spPr>
            <a:xfrm>
              <a:off x="4427984" y="3800653"/>
              <a:ext cx="1224136" cy="447675"/>
            </a:xfrm>
            <a:prstGeom prst="rect">
              <a:avLst/>
            </a:prstGeom>
            <a:blipFill rotWithShape="1">
              <a:blip r:embed="rId5"/>
              <a:stretch>
                <a:fillRect l="-4975" t="-13750" b="-43750"/>
              </a:stretch>
            </a:blipFill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cs-CZ">
                  <a:noFill/>
                  <a:latin typeface="+mn-lt"/>
                  <a:cs typeface="+mn-cs"/>
                </a:rPr>
                <a:t> </a:t>
              </a:r>
            </a:p>
          </p:txBody>
        </p:sp>
      </p:grpSp>
      <p:grpSp>
        <p:nvGrpSpPr>
          <p:cNvPr id="63" name="Skupina 62"/>
          <p:cNvGrpSpPr>
            <a:grpSpLocks/>
          </p:cNvGrpSpPr>
          <p:nvPr/>
        </p:nvGrpSpPr>
        <p:grpSpPr bwMode="auto">
          <a:xfrm>
            <a:off x="5651500" y="3962400"/>
            <a:ext cx="1368425" cy="1266825"/>
            <a:chOff x="2771800" y="3429000"/>
            <a:chExt cx="1368152" cy="1152128"/>
          </a:xfrm>
        </p:grpSpPr>
        <p:cxnSp>
          <p:nvCxnSpPr>
            <p:cNvPr id="64" name="Zakřivená spojnice 63"/>
            <p:cNvCxnSpPr/>
            <p:nvPr/>
          </p:nvCxnSpPr>
          <p:spPr>
            <a:xfrm rot="16200000" flipH="1">
              <a:off x="3419872" y="3861048"/>
              <a:ext cx="1152128" cy="288032"/>
            </a:xfrm>
            <a:prstGeom prst="curvedConnector3">
              <a:avLst/>
            </a:prstGeom>
            <a:ln>
              <a:tailEnd type="arrow"/>
            </a:ln>
          </p:spPr>
          <p:style>
            <a:lnRef idx="3">
              <a:schemeClr val="accent1"/>
            </a:lnRef>
            <a:fillRef idx="0">
              <a:schemeClr val="accent1"/>
            </a:fillRef>
            <a:effectRef idx="2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TextovéPole 64"/>
            <p:cNvSpPr txBox="1">
              <a:spLocks noRot="1" noChangeAspect="1" noMove="1" noResize="1" noEditPoints="1" noAdjustHandles="1" noChangeArrowheads="1" noChangeShapeType="1" noTextEdit="1"/>
            </p:cNvSpPr>
            <p:nvPr/>
          </p:nvSpPr>
          <p:spPr>
            <a:xfrm>
              <a:off x="2771800" y="3800653"/>
              <a:ext cx="1296144" cy="447675"/>
            </a:xfrm>
            <a:prstGeom prst="rect">
              <a:avLst/>
            </a:prstGeom>
            <a:blipFill rotWithShape="1">
              <a:blip r:embed="rId6"/>
              <a:stretch>
                <a:fillRect l="-4695" t="-13580" r="-1408" b="-41975"/>
              </a:stretch>
            </a:blipFill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cs-CZ">
                  <a:noFill/>
                  <a:latin typeface="+mn-lt"/>
                  <a:cs typeface="+mn-cs"/>
                </a:rPr>
                <a:t> </a:t>
              </a:r>
            </a:p>
          </p:txBody>
        </p:sp>
      </p:grpSp>
      <p:grpSp>
        <p:nvGrpSpPr>
          <p:cNvPr id="66" name="Skupina 65"/>
          <p:cNvGrpSpPr>
            <a:grpSpLocks/>
          </p:cNvGrpSpPr>
          <p:nvPr/>
        </p:nvGrpSpPr>
        <p:grpSpPr bwMode="auto">
          <a:xfrm>
            <a:off x="7019925" y="3962400"/>
            <a:ext cx="1512888" cy="1266825"/>
            <a:chOff x="4139952" y="3429000"/>
            <a:chExt cx="1512168" cy="1152128"/>
          </a:xfrm>
        </p:grpSpPr>
        <p:cxnSp>
          <p:nvCxnSpPr>
            <p:cNvPr id="67" name="Zakřivená spojnice 66"/>
            <p:cNvCxnSpPr/>
            <p:nvPr/>
          </p:nvCxnSpPr>
          <p:spPr>
            <a:xfrm rot="16200000" flipV="1">
              <a:off x="3707904" y="3861048"/>
              <a:ext cx="1152128" cy="288032"/>
            </a:xfrm>
            <a:prstGeom prst="curvedConnector3">
              <a:avLst/>
            </a:prstGeom>
            <a:ln>
              <a:tailEnd type="arrow"/>
            </a:ln>
          </p:spPr>
          <p:style>
            <a:lnRef idx="3">
              <a:schemeClr val="accent5"/>
            </a:lnRef>
            <a:fillRef idx="0">
              <a:schemeClr val="accent5"/>
            </a:fillRef>
            <a:effectRef idx="2">
              <a:schemeClr val="accent5"/>
            </a:effectRef>
            <a:fontRef idx="minor">
              <a:schemeClr val="tx1"/>
            </a:fontRef>
          </p:style>
        </p:cxnSp>
        <p:sp>
          <p:nvSpPr>
            <p:cNvPr id="68" name="TextovéPole 67"/>
            <p:cNvSpPr txBox="1">
              <a:spLocks noRot="1" noChangeAspect="1" noMove="1" noResize="1" noEditPoints="1" noAdjustHandles="1" noChangeArrowheads="1" noChangeShapeType="1" noTextEdit="1"/>
            </p:cNvSpPr>
            <p:nvPr/>
          </p:nvSpPr>
          <p:spPr>
            <a:xfrm>
              <a:off x="4427984" y="3800653"/>
              <a:ext cx="1224136" cy="447675"/>
            </a:xfrm>
            <a:prstGeom prst="rect">
              <a:avLst/>
            </a:prstGeom>
            <a:blipFill rotWithShape="1">
              <a:blip r:embed="rId7"/>
              <a:stretch>
                <a:fillRect l="-4975" t="-13580" r="-7463" b="-41975"/>
              </a:stretch>
            </a:blipFill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cs-CZ">
                  <a:noFill/>
                  <a:latin typeface="+mn-lt"/>
                  <a:cs typeface="+mn-cs"/>
                </a:rPr>
                <a:t> </a:t>
              </a:r>
            </a:p>
          </p:txBody>
        </p:sp>
      </p:grp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179388" y="2427288"/>
            <a:ext cx="8785225" cy="3930650"/>
          </a:xfrm>
        </p:spPr>
        <p:txBody>
          <a:bodyPr rtlCol="0">
            <a:noAutofit/>
          </a:bodyPr>
          <a:lstStyle/>
          <a:p>
            <a:pPr marL="274320" indent="-27432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800" dirty="0" smtClean="0">
                <a:latin typeface="Calibri" pitchFamily="34" charset="0"/>
              </a:rPr>
              <a:t>Další možnosti převodů jednotek délky</a:t>
            </a:r>
          </a:p>
          <a:p>
            <a:pPr lvl="1" indent="-274320" fontAlgn="auto">
              <a:spcBef>
                <a:spcPts val="1800"/>
              </a:spcBef>
              <a:spcAft>
                <a:spcPts val="0"/>
              </a:spcAft>
              <a:buFont typeface="Arial" pitchFamily="34" charset="0"/>
              <a:buChar char="•"/>
              <a:tabLst>
                <a:tab pos="2327275" algn="l"/>
              </a:tabLst>
              <a:defRPr/>
            </a:pPr>
            <a:r>
              <a:rPr lang="cs-CZ" sz="2600" dirty="0">
                <a:uFill>
                  <a:solidFill>
                    <a:schemeClr val="accent2">
                      <a:lumMod val="75000"/>
                    </a:schemeClr>
                  </a:solidFill>
                </a:uFill>
                <a:latin typeface="Calibri" pitchFamily="34" charset="0"/>
              </a:rPr>
              <a:t>tuna	  </a:t>
            </a:r>
            <a:r>
              <a:rPr lang="cs-CZ" sz="2600" dirty="0">
                <a:solidFill>
                  <a:srgbClr val="FF0000"/>
                </a:solidFill>
                <a:uFill>
                  <a:solidFill>
                    <a:schemeClr val="accent2">
                      <a:lumMod val="75000"/>
                    </a:schemeClr>
                  </a:solidFill>
                </a:uFill>
                <a:latin typeface="Calibri" pitchFamily="34" charset="0"/>
              </a:rPr>
              <a:t>t	</a:t>
            </a:r>
          </a:p>
          <a:p>
            <a:pPr lvl="1" indent="-274320" fontAlgn="auto">
              <a:spcBef>
                <a:spcPts val="1800"/>
              </a:spcBef>
              <a:spcAft>
                <a:spcPts val="0"/>
              </a:spcAft>
              <a:buFont typeface="Arial" pitchFamily="34" charset="0"/>
              <a:buChar char="•"/>
              <a:tabLst>
                <a:tab pos="2327275" algn="l"/>
              </a:tabLst>
              <a:defRPr/>
            </a:pPr>
            <a:r>
              <a:rPr lang="cs-CZ" sz="2600" dirty="0">
                <a:uFill>
                  <a:solidFill>
                    <a:schemeClr val="accent2">
                      <a:lumMod val="75000"/>
                    </a:schemeClr>
                  </a:solidFill>
                </a:uFill>
                <a:latin typeface="Calibri" pitchFamily="34" charset="0"/>
              </a:rPr>
              <a:t>metrický cent </a:t>
            </a:r>
            <a:r>
              <a:rPr lang="cs-CZ" sz="2600" dirty="0">
                <a:solidFill>
                  <a:srgbClr val="FF0000"/>
                </a:solidFill>
                <a:uFill>
                  <a:solidFill>
                    <a:schemeClr val="accent2">
                      <a:lumMod val="75000"/>
                    </a:schemeClr>
                  </a:solidFill>
                </a:uFill>
                <a:latin typeface="Calibri" pitchFamily="34" charset="0"/>
              </a:rPr>
              <a:t>q </a:t>
            </a:r>
          </a:p>
          <a:p>
            <a:pPr lvl="1" indent="-274320" fontAlgn="auto">
              <a:spcBef>
                <a:spcPts val="1800"/>
              </a:spcBef>
              <a:spcAft>
                <a:spcPts val="0"/>
              </a:spcAft>
              <a:buFont typeface="Arial" pitchFamily="34" charset="0"/>
              <a:buChar char="•"/>
              <a:tabLst>
                <a:tab pos="2327275" algn="l"/>
              </a:tabLst>
              <a:defRPr/>
            </a:pPr>
            <a:r>
              <a:rPr lang="cs-CZ" sz="2600" dirty="0">
                <a:uFill>
                  <a:solidFill>
                    <a:schemeClr val="accent2">
                      <a:lumMod val="75000"/>
                    </a:schemeClr>
                  </a:solidFill>
                </a:uFill>
                <a:latin typeface="Calibri" pitchFamily="34" charset="0"/>
              </a:rPr>
              <a:t>kilogram	</a:t>
            </a:r>
            <a:r>
              <a:rPr lang="cs-CZ" sz="2600" dirty="0">
                <a:solidFill>
                  <a:srgbClr val="FF0000"/>
                </a:solidFill>
                <a:uFill>
                  <a:solidFill>
                    <a:schemeClr val="accent2">
                      <a:lumMod val="75000"/>
                    </a:schemeClr>
                  </a:solidFill>
                </a:uFill>
                <a:latin typeface="Calibri" pitchFamily="34" charset="0"/>
              </a:rPr>
              <a:t>  kg</a:t>
            </a:r>
          </a:p>
          <a:p>
            <a:pPr lvl="1" indent="-274320" fontAlgn="auto">
              <a:spcBef>
                <a:spcPts val="1800"/>
              </a:spcBef>
              <a:spcAft>
                <a:spcPts val="0"/>
              </a:spcAft>
              <a:buFont typeface="Arial" pitchFamily="34" charset="0"/>
              <a:buChar char="•"/>
              <a:tabLst>
                <a:tab pos="2327275" algn="l"/>
              </a:tabLst>
              <a:defRPr/>
            </a:pPr>
            <a:r>
              <a:rPr lang="cs-CZ" sz="2600" dirty="0">
                <a:uFill>
                  <a:solidFill>
                    <a:schemeClr val="accent2">
                      <a:lumMod val="75000"/>
                    </a:schemeClr>
                  </a:solidFill>
                </a:uFill>
                <a:latin typeface="Calibri" pitchFamily="34" charset="0"/>
              </a:rPr>
              <a:t>dekagram	</a:t>
            </a:r>
            <a:r>
              <a:rPr lang="cs-CZ" sz="2600" dirty="0">
                <a:solidFill>
                  <a:srgbClr val="FF0000"/>
                </a:solidFill>
                <a:uFill>
                  <a:solidFill>
                    <a:schemeClr val="accent2">
                      <a:lumMod val="75000"/>
                    </a:schemeClr>
                  </a:solidFill>
                </a:uFill>
                <a:latin typeface="Calibri" pitchFamily="34" charset="0"/>
              </a:rPr>
              <a:t>  dkg</a:t>
            </a:r>
          </a:p>
          <a:p>
            <a:pPr lvl="1" indent="-274320" fontAlgn="auto">
              <a:spcBef>
                <a:spcPts val="1800"/>
              </a:spcBef>
              <a:spcAft>
                <a:spcPts val="0"/>
              </a:spcAft>
              <a:buFont typeface="Arial" pitchFamily="34" charset="0"/>
              <a:buChar char="•"/>
              <a:tabLst>
                <a:tab pos="2327275" algn="l"/>
              </a:tabLst>
              <a:defRPr/>
            </a:pPr>
            <a:r>
              <a:rPr lang="cs-CZ" sz="2600" dirty="0">
                <a:uFill>
                  <a:solidFill>
                    <a:schemeClr val="accent2">
                      <a:lumMod val="75000"/>
                    </a:schemeClr>
                  </a:solidFill>
                </a:uFill>
                <a:latin typeface="Calibri" pitchFamily="34" charset="0"/>
              </a:rPr>
              <a:t>gram	</a:t>
            </a:r>
            <a:r>
              <a:rPr lang="cs-CZ" sz="2600" dirty="0">
                <a:solidFill>
                  <a:srgbClr val="FF0000"/>
                </a:solidFill>
                <a:uFill>
                  <a:solidFill>
                    <a:schemeClr val="accent2">
                      <a:lumMod val="75000"/>
                    </a:schemeClr>
                  </a:solidFill>
                </a:uFill>
                <a:latin typeface="Calibri" pitchFamily="34" charset="0"/>
              </a:rPr>
              <a:t>  g</a:t>
            </a:r>
          </a:p>
        </p:txBody>
      </p:sp>
      <p:sp>
        <p:nvSpPr>
          <p:cNvPr id="24578" name="Zástupný symbol pro číslo snímku 2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D3516775-D0FD-4E87-BBDC-CFF1CE3A4D48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11</a:t>
            </a:fld>
            <a:endParaRPr lang="cs-CZ">
              <a:cs typeface="Arial" charset="0"/>
            </a:endParaRPr>
          </a:p>
        </p:txBody>
      </p:sp>
      <p:sp>
        <p:nvSpPr>
          <p:cNvPr id="24579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Jednotky hmotnosti</a:t>
            </a:r>
          </a:p>
        </p:txBody>
      </p:sp>
      <p:grpSp>
        <p:nvGrpSpPr>
          <p:cNvPr id="37" name="Skupina 36"/>
          <p:cNvGrpSpPr>
            <a:grpSpLocks/>
          </p:cNvGrpSpPr>
          <p:nvPr/>
        </p:nvGrpSpPr>
        <p:grpSpPr bwMode="auto">
          <a:xfrm>
            <a:off x="3132138" y="3313113"/>
            <a:ext cx="1584325" cy="1987550"/>
            <a:chOff x="2555776" y="3428999"/>
            <a:chExt cx="1584178" cy="1806748"/>
          </a:xfrm>
        </p:grpSpPr>
        <p:cxnSp>
          <p:nvCxnSpPr>
            <p:cNvPr id="38" name="Zakřivená spojnice 37"/>
            <p:cNvCxnSpPr/>
            <p:nvPr/>
          </p:nvCxnSpPr>
          <p:spPr>
            <a:xfrm rot="16200000" flipH="1">
              <a:off x="3092564" y="4188357"/>
              <a:ext cx="1806748" cy="288032"/>
            </a:xfrm>
            <a:prstGeom prst="curvedConnector3">
              <a:avLst/>
            </a:prstGeom>
            <a:ln>
              <a:tailEnd type="arrow"/>
            </a:ln>
          </p:spPr>
          <p:style>
            <a:lnRef idx="3">
              <a:schemeClr val="accent1"/>
            </a:lnRef>
            <a:fillRef idx="0">
              <a:schemeClr val="accent1"/>
            </a:fillRef>
            <a:effectRef idx="2">
              <a:schemeClr val="accent1"/>
            </a:effectRef>
            <a:fontRef idx="minor">
              <a:schemeClr val="tx1"/>
            </a:fontRef>
          </p:style>
        </p:cxnSp>
        <p:sp>
          <p:nvSpPr>
            <p:cNvPr id="39" name="TextovéPole 38"/>
            <p:cNvSpPr txBox="1">
              <a:spLocks noRot="1" noChangeAspect="1" noMove="1" noResize="1" noEditPoints="1" noAdjustHandles="1" noChangeArrowheads="1" noChangeShapeType="1" noTextEdit="1"/>
            </p:cNvSpPr>
            <p:nvPr/>
          </p:nvSpPr>
          <p:spPr>
            <a:xfrm>
              <a:off x="2555776" y="4133453"/>
              <a:ext cx="1368152" cy="447675"/>
            </a:xfrm>
            <a:prstGeom prst="rect">
              <a:avLst/>
            </a:prstGeom>
            <a:blipFill rotWithShape="1">
              <a:blip r:embed="rId2"/>
              <a:stretch>
                <a:fillRect l="-4911" t="-13750" r="-8036" b="-43750"/>
              </a:stretch>
            </a:blipFill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cs-CZ">
                  <a:noFill/>
                  <a:latin typeface="+mn-lt"/>
                  <a:cs typeface="+mn-cs"/>
                </a:rPr>
                <a:t> </a:t>
              </a:r>
            </a:p>
          </p:txBody>
        </p:sp>
      </p:grpSp>
      <p:grpSp>
        <p:nvGrpSpPr>
          <p:cNvPr id="48" name="Skupina 47"/>
          <p:cNvGrpSpPr>
            <a:grpSpLocks/>
          </p:cNvGrpSpPr>
          <p:nvPr/>
        </p:nvGrpSpPr>
        <p:grpSpPr bwMode="auto">
          <a:xfrm>
            <a:off x="4716463" y="3313113"/>
            <a:ext cx="1655762" cy="1987550"/>
            <a:chOff x="4139954" y="3429000"/>
            <a:chExt cx="1656182" cy="1806747"/>
          </a:xfrm>
        </p:grpSpPr>
        <p:cxnSp>
          <p:nvCxnSpPr>
            <p:cNvPr id="49" name="Zakřivená spojnice 48"/>
            <p:cNvCxnSpPr/>
            <p:nvPr/>
          </p:nvCxnSpPr>
          <p:spPr>
            <a:xfrm rot="16200000" flipV="1">
              <a:off x="3380596" y="4188358"/>
              <a:ext cx="1806747" cy="288031"/>
            </a:xfrm>
            <a:prstGeom prst="curvedConnector3">
              <a:avLst/>
            </a:prstGeom>
            <a:ln>
              <a:tailEnd type="arrow"/>
            </a:ln>
          </p:spPr>
          <p:style>
            <a:lnRef idx="3">
              <a:schemeClr val="accent5"/>
            </a:lnRef>
            <a:fillRef idx="0">
              <a:schemeClr val="accent5"/>
            </a:fillRef>
            <a:effectRef idx="2">
              <a:schemeClr val="accent5"/>
            </a:effectRef>
            <a:fontRef idx="minor">
              <a:schemeClr val="tx1"/>
            </a:fontRef>
          </p:style>
        </p:cxnSp>
        <p:sp>
          <p:nvSpPr>
            <p:cNvPr id="50" name="TextovéPole 49"/>
            <p:cNvSpPr txBox="1">
              <a:spLocks noRot="1" noChangeAspect="1" noMove="1" noResize="1" noEditPoints="1" noAdjustHandles="1" noChangeArrowheads="1" noChangeShapeType="1" noTextEdit="1"/>
            </p:cNvSpPr>
            <p:nvPr/>
          </p:nvSpPr>
          <p:spPr>
            <a:xfrm>
              <a:off x="4427984" y="4133453"/>
              <a:ext cx="1368152" cy="447675"/>
            </a:xfrm>
            <a:prstGeom prst="rect">
              <a:avLst/>
            </a:prstGeom>
            <a:blipFill rotWithShape="1">
              <a:blip r:embed="rId3"/>
              <a:stretch>
                <a:fillRect l="-4464" t="-13750" r="-8482" b="-43750"/>
              </a:stretch>
            </a:blipFill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cs-CZ">
                  <a:noFill/>
                  <a:latin typeface="+mn-lt"/>
                  <a:cs typeface="+mn-cs"/>
                </a:rPr>
                <a:t> </a:t>
              </a:r>
            </a:p>
          </p:txBody>
        </p:sp>
      </p:grpSp>
      <p:grpSp>
        <p:nvGrpSpPr>
          <p:cNvPr id="25" name="Skupina 24"/>
          <p:cNvGrpSpPr>
            <a:grpSpLocks/>
          </p:cNvGrpSpPr>
          <p:nvPr/>
        </p:nvGrpSpPr>
        <p:grpSpPr bwMode="auto">
          <a:xfrm>
            <a:off x="5940425" y="4005263"/>
            <a:ext cx="1511300" cy="1987550"/>
            <a:chOff x="2627784" y="3428999"/>
            <a:chExt cx="1512170" cy="1806748"/>
          </a:xfrm>
        </p:grpSpPr>
        <p:cxnSp>
          <p:nvCxnSpPr>
            <p:cNvPr id="26" name="Zakřivená spojnice 25"/>
            <p:cNvCxnSpPr/>
            <p:nvPr/>
          </p:nvCxnSpPr>
          <p:spPr>
            <a:xfrm rot="16200000" flipH="1">
              <a:off x="3092564" y="4188357"/>
              <a:ext cx="1806748" cy="288032"/>
            </a:xfrm>
            <a:prstGeom prst="curvedConnector3">
              <a:avLst/>
            </a:prstGeom>
            <a:ln>
              <a:tailEnd type="arrow"/>
            </a:ln>
          </p:spPr>
          <p:style>
            <a:lnRef idx="3">
              <a:schemeClr val="accent1"/>
            </a:lnRef>
            <a:fillRef idx="0">
              <a:schemeClr val="accent1"/>
            </a:fillRef>
            <a:effectRef idx="2">
              <a:schemeClr val="accent1"/>
            </a:effectRef>
            <a:fontRef idx="minor">
              <a:schemeClr val="tx1"/>
            </a:fontRef>
          </p:style>
        </p:cxnSp>
        <p:sp>
          <p:nvSpPr>
            <p:cNvPr id="27" name="TextovéPole 26"/>
            <p:cNvSpPr txBox="1">
              <a:spLocks noRot="1" noChangeAspect="1" noMove="1" noResize="1" noEditPoints="1" noAdjustHandles="1" noChangeArrowheads="1" noChangeShapeType="1" noTextEdit="1"/>
            </p:cNvSpPr>
            <p:nvPr/>
          </p:nvSpPr>
          <p:spPr>
            <a:xfrm>
              <a:off x="2627784" y="4133453"/>
              <a:ext cx="1368152" cy="447675"/>
            </a:xfrm>
            <a:prstGeom prst="rect">
              <a:avLst/>
            </a:prstGeom>
            <a:blipFill rotWithShape="1">
              <a:blip r:embed="rId4"/>
              <a:stretch>
                <a:fillRect l="-4444" t="-13580" r="-8000" b="-41975"/>
              </a:stretch>
            </a:blipFill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cs-CZ">
                  <a:noFill/>
                  <a:latin typeface="+mn-lt"/>
                  <a:cs typeface="+mn-cs"/>
                </a:rPr>
                <a:t> </a:t>
              </a:r>
            </a:p>
          </p:txBody>
        </p:sp>
      </p:grpSp>
      <p:grpSp>
        <p:nvGrpSpPr>
          <p:cNvPr id="28" name="Skupina 27"/>
          <p:cNvGrpSpPr>
            <a:grpSpLocks/>
          </p:cNvGrpSpPr>
          <p:nvPr/>
        </p:nvGrpSpPr>
        <p:grpSpPr bwMode="auto">
          <a:xfrm>
            <a:off x="7451725" y="4005263"/>
            <a:ext cx="1657350" cy="1987550"/>
            <a:chOff x="4139954" y="3429000"/>
            <a:chExt cx="1656182" cy="1806747"/>
          </a:xfrm>
        </p:grpSpPr>
        <p:cxnSp>
          <p:nvCxnSpPr>
            <p:cNvPr id="29" name="Zakřivená spojnice 28"/>
            <p:cNvCxnSpPr/>
            <p:nvPr/>
          </p:nvCxnSpPr>
          <p:spPr>
            <a:xfrm rot="16200000" flipV="1">
              <a:off x="3380596" y="4188358"/>
              <a:ext cx="1806747" cy="288031"/>
            </a:xfrm>
            <a:prstGeom prst="curvedConnector3">
              <a:avLst/>
            </a:prstGeom>
            <a:ln>
              <a:tailEnd type="arrow"/>
            </a:ln>
          </p:spPr>
          <p:style>
            <a:lnRef idx="3">
              <a:schemeClr val="accent5"/>
            </a:lnRef>
            <a:fillRef idx="0">
              <a:schemeClr val="accent5"/>
            </a:fillRef>
            <a:effectRef idx="2">
              <a:schemeClr val="accent5"/>
            </a:effectRef>
            <a:fontRef idx="minor">
              <a:schemeClr val="tx1"/>
            </a:fontRef>
          </p:style>
        </p:cxnSp>
        <p:sp>
          <p:nvSpPr>
            <p:cNvPr id="30" name="TextovéPole 29"/>
            <p:cNvSpPr txBox="1">
              <a:spLocks noRot="1" noChangeAspect="1" noMove="1" noResize="1" noEditPoints="1" noAdjustHandles="1" noChangeArrowheads="1" noChangeShapeType="1" noTextEdit="1"/>
            </p:cNvSpPr>
            <p:nvPr/>
          </p:nvSpPr>
          <p:spPr>
            <a:xfrm>
              <a:off x="4427984" y="4133453"/>
              <a:ext cx="1368152" cy="447675"/>
            </a:xfrm>
            <a:prstGeom prst="rect">
              <a:avLst/>
            </a:prstGeom>
            <a:blipFill rotWithShape="1">
              <a:blip r:embed="rId5"/>
              <a:stretch>
                <a:fillRect l="-4464" t="-13580" r="-8482" b="-41975"/>
              </a:stretch>
            </a:blipFill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cs-CZ">
                  <a:noFill/>
                  <a:latin typeface="+mn-lt"/>
                  <a:cs typeface="+mn-cs"/>
                </a:rPr>
                <a:t> </a:t>
              </a:r>
            </a:p>
          </p:txBody>
        </p:sp>
      </p:grp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179388" y="2427288"/>
            <a:ext cx="8785225" cy="3930650"/>
          </a:xfrm>
        </p:spPr>
        <p:txBody>
          <a:bodyPr rtlCol="0">
            <a:noAutofit/>
          </a:bodyPr>
          <a:lstStyle/>
          <a:p>
            <a:pPr marL="274320" indent="-27432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800" dirty="0" smtClean="0">
                <a:latin typeface="Calibri" pitchFamily="34" charset="0"/>
              </a:rPr>
              <a:t>Další možnosti převodů jednotek délky</a:t>
            </a:r>
          </a:p>
          <a:p>
            <a:pPr lvl="1" indent="-274320" fontAlgn="auto">
              <a:spcBef>
                <a:spcPts val="1800"/>
              </a:spcBef>
              <a:spcAft>
                <a:spcPts val="0"/>
              </a:spcAft>
              <a:buFont typeface="Arial" pitchFamily="34" charset="0"/>
              <a:buChar char="•"/>
              <a:tabLst>
                <a:tab pos="2327275" algn="l"/>
              </a:tabLst>
              <a:defRPr/>
            </a:pPr>
            <a:r>
              <a:rPr lang="cs-CZ" sz="2600" dirty="0">
                <a:uFill>
                  <a:solidFill>
                    <a:schemeClr val="accent2">
                      <a:lumMod val="75000"/>
                    </a:schemeClr>
                  </a:solidFill>
                </a:uFill>
                <a:latin typeface="Calibri" pitchFamily="34" charset="0"/>
              </a:rPr>
              <a:t>tuna	  </a:t>
            </a:r>
            <a:r>
              <a:rPr lang="cs-CZ" sz="2600" dirty="0">
                <a:solidFill>
                  <a:srgbClr val="FF0000"/>
                </a:solidFill>
                <a:uFill>
                  <a:solidFill>
                    <a:schemeClr val="accent2">
                      <a:lumMod val="75000"/>
                    </a:schemeClr>
                  </a:solidFill>
                </a:uFill>
                <a:latin typeface="Calibri" pitchFamily="34" charset="0"/>
              </a:rPr>
              <a:t>t	</a:t>
            </a:r>
          </a:p>
          <a:p>
            <a:pPr lvl="1" indent="-274320" fontAlgn="auto">
              <a:spcBef>
                <a:spcPts val="1800"/>
              </a:spcBef>
              <a:spcAft>
                <a:spcPts val="0"/>
              </a:spcAft>
              <a:buFont typeface="Arial" pitchFamily="34" charset="0"/>
              <a:buChar char="•"/>
              <a:tabLst>
                <a:tab pos="2327275" algn="l"/>
              </a:tabLst>
              <a:defRPr/>
            </a:pPr>
            <a:r>
              <a:rPr lang="cs-CZ" sz="2600" dirty="0">
                <a:uFill>
                  <a:solidFill>
                    <a:schemeClr val="accent2">
                      <a:lumMod val="75000"/>
                    </a:schemeClr>
                  </a:solidFill>
                </a:uFill>
                <a:latin typeface="Calibri" pitchFamily="34" charset="0"/>
              </a:rPr>
              <a:t>metrický cent </a:t>
            </a:r>
            <a:r>
              <a:rPr lang="cs-CZ" sz="2600" dirty="0">
                <a:solidFill>
                  <a:srgbClr val="FF0000"/>
                </a:solidFill>
                <a:uFill>
                  <a:solidFill>
                    <a:schemeClr val="accent2">
                      <a:lumMod val="75000"/>
                    </a:schemeClr>
                  </a:solidFill>
                </a:uFill>
                <a:latin typeface="Calibri" pitchFamily="34" charset="0"/>
              </a:rPr>
              <a:t>q </a:t>
            </a:r>
          </a:p>
          <a:p>
            <a:pPr lvl="1" indent="-274320" fontAlgn="auto">
              <a:spcBef>
                <a:spcPts val="1800"/>
              </a:spcBef>
              <a:spcAft>
                <a:spcPts val="0"/>
              </a:spcAft>
              <a:buFont typeface="Arial" pitchFamily="34" charset="0"/>
              <a:buChar char="•"/>
              <a:tabLst>
                <a:tab pos="2327275" algn="l"/>
              </a:tabLst>
              <a:defRPr/>
            </a:pPr>
            <a:r>
              <a:rPr lang="cs-CZ" sz="2600" dirty="0">
                <a:uFill>
                  <a:solidFill>
                    <a:schemeClr val="accent2">
                      <a:lumMod val="75000"/>
                    </a:schemeClr>
                  </a:solidFill>
                </a:uFill>
                <a:latin typeface="Calibri" pitchFamily="34" charset="0"/>
              </a:rPr>
              <a:t>kilogram	</a:t>
            </a:r>
            <a:r>
              <a:rPr lang="cs-CZ" sz="2600" dirty="0">
                <a:solidFill>
                  <a:srgbClr val="FF0000"/>
                </a:solidFill>
                <a:uFill>
                  <a:solidFill>
                    <a:schemeClr val="accent2">
                      <a:lumMod val="75000"/>
                    </a:schemeClr>
                  </a:solidFill>
                </a:uFill>
                <a:latin typeface="Calibri" pitchFamily="34" charset="0"/>
              </a:rPr>
              <a:t>  kg</a:t>
            </a:r>
          </a:p>
          <a:p>
            <a:pPr lvl="1" indent="-274320" fontAlgn="auto">
              <a:spcBef>
                <a:spcPts val="1800"/>
              </a:spcBef>
              <a:spcAft>
                <a:spcPts val="0"/>
              </a:spcAft>
              <a:buFont typeface="Arial" pitchFamily="34" charset="0"/>
              <a:buChar char="•"/>
              <a:tabLst>
                <a:tab pos="2327275" algn="l"/>
              </a:tabLst>
              <a:defRPr/>
            </a:pPr>
            <a:r>
              <a:rPr lang="cs-CZ" sz="2600" dirty="0">
                <a:uFill>
                  <a:solidFill>
                    <a:schemeClr val="accent2">
                      <a:lumMod val="75000"/>
                    </a:schemeClr>
                  </a:solidFill>
                </a:uFill>
                <a:latin typeface="Calibri" pitchFamily="34" charset="0"/>
              </a:rPr>
              <a:t>dekagram	</a:t>
            </a:r>
            <a:r>
              <a:rPr lang="cs-CZ" sz="2600" dirty="0">
                <a:solidFill>
                  <a:srgbClr val="FF0000"/>
                </a:solidFill>
                <a:uFill>
                  <a:solidFill>
                    <a:schemeClr val="accent2">
                      <a:lumMod val="75000"/>
                    </a:schemeClr>
                  </a:solidFill>
                </a:uFill>
                <a:latin typeface="Calibri" pitchFamily="34" charset="0"/>
              </a:rPr>
              <a:t>  dkg</a:t>
            </a:r>
          </a:p>
          <a:p>
            <a:pPr lvl="1" indent="-274320" fontAlgn="auto">
              <a:spcBef>
                <a:spcPts val="1800"/>
              </a:spcBef>
              <a:spcAft>
                <a:spcPts val="0"/>
              </a:spcAft>
              <a:buFont typeface="Arial" pitchFamily="34" charset="0"/>
              <a:buChar char="•"/>
              <a:tabLst>
                <a:tab pos="2327275" algn="l"/>
              </a:tabLst>
              <a:defRPr/>
            </a:pPr>
            <a:r>
              <a:rPr lang="cs-CZ" sz="2600" dirty="0">
                <a:uFill>
                  <a:solidFill>
                    <a:schemeClr val="accent2">
                      <a:lumMod val="75000"/>
                    </a:schemeClr>
                  </a:solidFill>
                </a:uFill>
                <a:latin typeface="Calibri" pitchFamily="34" charset="0"/>
              </a:rPr>
              <a:t>gram	</a:t>
            </a:r>
            <a:r>
              <a:rPr lang="cs-CZ" sz="2600" dirty="0">
                <a:solidFill>
                  <a:srgbClr val="FF0000"/>
                </a:solidFill>
                <a:uFill>
                  <a:solidFill>
                    <a:schemeClr val="accent2">
                      <a:lumMod val="75000"/>
                    </a:schemeClr>
                  </a:solidFill>
                </a:uFill>
                <a:latin typeface="Calibri" pitchFamily="34" charset="0"/>
              </a:rPr>
              <a:t>  g</a:t>
            </a:r>
          </a:p>
        </p:txBody>
      </p:sp>
      <p:sp>
        <p:nvSpPr>
          <p:cNvPr id="25602" name="Zástupný symbol pro číslo snímku 2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DBF26831-C2BC-41DA-8334-22E0CEE3F1F7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12</a:t>
            </a:fld>
            <a:endParaRPr lang="cs-CZ">
              <a:cs typeface="Arial" charset="0"/>
            </a:endParaRPr>
          </a:p>
        </p:txBody>
      </p:sp>
      <p:sp>
        <p:nvSpPr>
          <p:cNvPr id="25603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Jednotky hmotnosti</a:t>
            </a:r>
          </a:p>
        </p:txBody>
      </p:sp>
      <p:grpSp>
        <p:nvGrpSpPr>
          <p:cNvPr id="37" name="Skupina 36"/>
          <p:cNvGrpSpPr>
            <a:grpSpLocks/>
          </p:cNvGrpSpPr>
          <p:nvPr/>
        </p:nvGrpSpPr>
        <p:grpSpPr bwMode="auto">
          <a:xfrm>
            <a:off x="3492500" y="3313113"/>
            <a:ext cx="1871663" cy="2636837"/>
            <a:chOff x="2267744" y="3428999"/>
            <a:chExt cx="1872213" cy="2395905"/>
          </a:xfrm>
        </p:grpSpPr>
        <p:cxnSp>
          <p:nvCxnSpPr>
            <p:cNvPr id="38" name="Zakřivená spojnice 37"/>
            <p:cNvCxnSpPr/>
            <p:nvPr/>
          </p:nvCxnSpPr>
          <p:spPr>
            <a:xfrm rot="16200000" flipH="1">
              <a:off x="2797987" y="4482935"/>
              <a:ext cx="2395905" cy="288034"/>
            </a:xfrm>
            <a:prstGeom prst="curvedConnector3">
              <a:avLst/>
            </a:prstGeom>
            <a:ln>
              <a:tailEnd type="arrow"/>
            </a:ln>
          </p:spPr>
          <p:style>
            <a:lnRef idx="3">
              <a:schemeClr val="accent1"/>
            </a:lnRef>
            <a:fillRef idx="0">
              <a:schemeClr val="accent1"/>
            </a:fillRef>
            <a:effectRef idx="2">
              <a:schemeClr val="accent1"/>
            </a:effectRef>
            <a:fontRef idx="minor">
              <a:schemeClr val="tx1"/>
            </a:fontRef>
          </p:style>
        </p:cxnSp>
        <p:sp>
          <p:nvSpPr>
            <p:cNvPr id="39" name="TextovéPole 38"/>
            <p:cNvSpPr txBox="1">
              <a:spLocks noRot="1" noChangeAspect="1" noMove="1" noResize="1" noEditPoints="1" noAdjustHandles="1" noChangeArrowheads="1" noChangeShapeType="1" noTextEdit="1"/>
            </p:cNvSpPr>
            <p:nvPr/>
          </p:nvSpPr>
          <p:spPr>
            <a:xfrm>
              <a:off x="2267744" y="4384742"/>
              <a:ext cx="1656184" cy="447675"/>
            </a:xfrm>
            <a:prstGeom prst="rect">
              <a:avLst/>
            </a:prstGeom>
            <a:blipFill rotWithShape="1">
              <a:blip r:embed="rId2"/>
              <a:stretch>
                <a:fillRect l="-4059" t="-13580" r="-4059" b="-41975"/>
              </a:stretch>
            </a:blipFill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cs-CZ">
                  <a:noFill/>
                  <a:latin typeface="+mn-lt"/>
                  <a:cs typeface="+mn-cs"/>
                </a:rPr>
                <a:t> </a:t>
              </a:r>
            </a:p>
          </p:txBody>
        </p:sp>
      </p:grpSp>
      <p:grpSp>
        <p:nvGrpSpPr>
          <p:cNvPr id="48" name="Skupina 47"/>
          <p:cNvGrpSpPr>
            <a:grpSpLocks/>
          </p:cNvGrpSpPr>
          <p:nvPr/>
        </p:nvGrpSpPr>
        <p:grpSpPr bwMode="auto">
          <a:xfrm>
            <a:off x="5364163" y="3313113"/>
            <a:ext cx="2016125" cy="2636837"/>
            <a:chOff x="4139955" y="3429000"/>
            <a:chExt cx="2016221" cy="2395905"/>
          </a:xfrm>
        </p:grpSpPr>
        <p:cxnSp>
          <p:nvCxnSpPr>
            <p:cNvPr id="49" name="Zakřivená spojnice 48"/>
            <p:cNvCxnSpPr/>
            <p:nvPr/>
          </p:nvCxnSpPr>
          <p:spPr>
            <a:xfrm rot="16200000" flipV="1">
              <a:off x="3086018" y="4482937"/>
              <a:ext cx="2395905" cy="288031"/>
            </a:xfrm>
            <a:prstGeom prst="curvedConnector3">
              <a:avLst/>
            </a:prstGeom>
            <a:ln>
              <a:tailEnd type="arrow"/>
            </a:ln>
          </p:spPr>
          <p:style>
            <a:lnRef idx="3">
              <a:schemeClr val="accent5"/>
            </a:lnRef>
            <a:fillRef idx="0">
              <a:schemeClr val="accent5"/>
            </a:fillRef>
            <a:effectRef idx="2">
              <a:schemeClr val="accent5"/>
            </a:effectRef>
            <a:fontRef idx="minor">
              <a:schemeClr val="tx1"/>
            </a:fontRef>
          </p:style>
        </p:cxnSp>
        <p:sp>
          <p:nvSpPr>
            <p:cNvPr id="50" name="TextovéPole 49"/>
            <p:cNvSpPr txBox="1">
              <a:spLocks noRot="1" noChangeAspect="1" noMove="1" noResize="1" noEditPoints="1" noAdjustHandles="1" noChangeArrowheads="1" noChangeShapeType="1" noTextEdit="1"/>
            </p:cNvSpPr>
            <p:nvPr/>
          </p:nvSpPr>
          <p:spPr>
            <a:xfrm>
              <a:off x="4427984" y="4395300"/>
              <a:ext cx="1728192" cy="447675"/>
            </a:xfrm>
            <a:prstGeom prst="rect">
              <a:avLst/>
            </a:prstGeom>
            <a:blipFill rotWithShape="1">
              <a:blip r:embed="rId3"/>
              <a:stretch>
                <a:fillRect l="-3169" t="-13580" b="-41975"/>
              </a:stretch>
            </a:blipFill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cs-CZ">
                  <a:noFill/>
                  <a:latin typeface="+mn-lt"/>
                  <a:cs typeface="+mn-cs"/>
                </a:rPr>
                <a:t> </a:t>
              </a:r>
            </a:p>
          </p:txBody>
        </p:sp>
      </p:grp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179388" y="2427288"/>
            <a:ext cx="8785225" cy="3930650"/>
          </a:xfrm>
        </p:spPr>
        <p:txBody>
          <a:bodyPr rtlCol="0">
            <a:noAutofit/>
          </a:bodyPr>
          <a:lstStyle/>
          <a:p>
            <a:pPr marL="274320" indent="-27432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800" dirty="0" smtClean="0">
                <a:latin typeface="Calibri" pitchFamily="34" charset="0"/>
              </a:rPr>
              <a:t>Doplňte:</a:t>
            </a:r>
          </a:p>
          <a:p>
            <a:pPr lvl="1" indent="-274320" fontAlgn="auto">
              <a:spcBef>
                <a:spcPts val="1800"/>
              </a:spcBef>
              <a:spcAft>
                <a:spcPts val="0"/>
              </a:spcAft>
              <a:buFont typeface="Arial" pitchFamily="34" charset="0"/>
              <a:buChar char="•"/>
              <a:tabLst>
                <a:tab pos="2327275" algn="l"/>
              </a:tabLst>
              <a:defRPr/>
            </a:pPr>
            <a:r>
              <a:rPr lang="cs-CZ" sz="2600" dirty="0" smtClean="0">
                <a:uFill>
                  <a:solidFill>
                    <a:schemeClr val="accent2">
                      <a:lumMod val="75000"/>
                    </a:schemeClr>
                  </a:solidFill>
                </a:uFill>
                <a:latin typeface="Calibri" pitchFamily="34" charset="0"/>
              </a:rPr>
              <a:t>1 600 kg =  	</a:t>
            </a:r>
            <a:r>
              <a:rPr lang="cs-CZ" sz="2600" dirty="0">
                <a:uFill>
                  <a:solidFill>
                    <a:schemeClr val="accent2">
                      <a:lumMod val="75000"/>
                    </a:schemeClr>
                  </a:solidFill>
                </a:uFill>
                <a:latin typeface="Calibri" pitchFamily="34" charset="0"/>
              </a:rPr>
              <a:t>       </a:t>
            </a:r>
            <a:r>
              <a:rPr lang="cs-CZ" sz="2600" dirty="0" smtClean="0">
                <a:uFill>
                  <a:solidFill>
                    <a:schemeClr val="accent2">
                      <a:lumMod val="75000"/>
                    </a:schemeClr>
                  </a:solidFill>
                </a:uFill>
                <a:latin typeface="Calibri" pitchFamily="34" charset="0"/>
              </a:rPr>
              <a:t>t</a:t>
            </a:r>
            <a:r>
              <a:rPr lang="cs-CZ" sz="2600" dirty="0">
                <a:uFill>
                  <a:solidFill>
                    <a:schemeClr val="accent2">
                      <a:lumMod val="75000"/>
                    </a:schemeClr>
                  </a:solidFill>
                </a:uFill>
                <a:latin typeface="Calibri" pitchFamily="34" charset="0"/>
              </a:rPr>
              <a:t>	</a:t>
            </a:r>
          </a:p>
          <a:p>
            <a:pPr lvl="1" indent="-274320" fontAlgn="auto">
              <a:spcBef>
                <a:spcPts val="1800"/>
              </a:spcBef>
              <a:spcAft>
                <a:spcPts val="0"/>
              </a:spcAft>
              <a:buFont typeface="Arial" pitchFamily="34" charset="0"/>
              <a:buChar char="•"/>
              <a:tabLst>
                <a:tab pos="2327275" algn="l"/>
              </a:tabLst>
              <a:defRPr/>
            </a:pPr>
            <a:r>
              <a:rPr lang="cs-CZ" sz="2600" dirty="0">
                <a:uFill>
                  <a:solidFill>
                    <a:schemeClr val="accent2">
                      <a:lumMod val="75000"/>
                    </a:schemeClr>
                  </a:solidFill>
                </a:uFill>
                <a:latin typeface="Calibri" pitchFamily="34" charset="0"/>
              </a:rPr>
              <a:t>1,5 </a:t>
            </a:r>
            <a:r>
              <a:rPr lang="cs-CZ" sz="2600" dirty="0" smtClean="0">
                <a:uFill>
                  <a:solidFill>
                    <a:schemeClr val="accent2">
                      <a:lumMod val="75000"/>
                    </a:schemeClr>
                  </a:solidFill>
                </a:uFill>
                <a:latin typeface="Calibri" pitchFamily="34" charset="0"/>
              </a:rPr>
              <a:t>dkg </a:t>
            </a:r>
            <a:r>
              <a:rPr lang="cs-CZ" sz="2600" dirty="0">
                <a:uFill>
                  <a:solidFill>
                    <a:schemeClr val="accent2">
                      <a:lumMod val="75000"/>
                    </a:schemeClr>
                  </a:solidFill>
                </a:uFill>
                <a:latin typeface="Calibri" pitchFamily="34" charset="0"/>
              </a:rPr>
              <a:t>=	       </a:t>
            </a:r>
            <a:r>
              <a:rPr lang="cs-CZ" sz="2600" dirty="0" smtClean="0">
                <a:uFill>
                  <a:solidFill>
                    <a:schemeClr val="accent2">
                      <a:lumMod val="75000"/>
                    </a:schemeClr>
                  </a:solidFill>
                </a:uFill>
                <a:latin typeface="Calibri" pitchFamily="34" charset="0"/>
              </a:rPr>
              <a:t>g </a:t>
            </a:r>
            <a:endParaRPr lang="cs-CZ" sz="2600" dirty="0">
              <a:uFill>
                <a:solidFill>
                  <a:schemeClr val="accent2">
                    <a:lumMod val="75000"/>
                  </a:schemeClr>
                </a:solidFill>
              </a:uFill>
              <a:latin typeface="Calibri" pitchFamily="34" charset="0"/>
            </a:endParaRPr>
          </a:p>
          <a:p>
            <a:pPr lvl="1" indent="-274320" fontAlgn="auto">
              <a:spcBef>
                <a:spcPts val="1800"/>
              </a:spcBef>
              <a:spcAft>
                <a:spcPts val="0"/>
              </a:spcAft>
              <a:buFont typeface="Arial" pitchFamily="34" charset="0"/>
              <a:buChar char="•"/>
              <a:tabLst>
                <a:tab pos="2327275" algn="l"/>
              </a:tabLst>
              <a:defRPr/>
            </a:pPr>
            <a:r>
              <a:rPr lang="cs-CZ" sz="2600" dirty="0" smtClean="0">
                <a:uFill>
                  <a:solidFill>
                    <a:schemeClr val="accent2">
                      <a:lumMod val="75000"/>
                    </a:schemeClr>
                  </a:solidFill>
                </a:uFill>
                <a:latin typeface="Calibri" pitchFamily="34" charset="0"/>
              </a:rPr>
              <a:t>6,5 q </a:t>
            </a:r>
            <a:r>
              <a:rPr lang="cs-CZ" sz="2600" dirty="0">
                <a:uFill>
                  <a:solidFill>
                    <a:schemeClr val="accent2">
                      <a:lumMod val="75000"/>
                    </a:schemeClr>
                  </a:solidFill>
                </a:uFill>
                <a:latin typeface="Calibri" pitchFamily="34" charset="0"/>
              </a:rPr>
              <a:t>=	       </a:t>
            </a:r>
            <a:r>
              <a:rPr lang="cs-CZ" sz="2600" dirty="0" smtClean="0">
                <a:uFill>
                  <a:solidFill>
                    <a:schemeClr val="accent2">
                      <a:lumMod val="75000"/>
                    </a:schemeClr>
                  </a:solidFill>
                </a:uFill>
                <a:latin typeface="Calibri" pitchFamily="34" charset="0"/>
              </a:rPr>
              <a:t>kg</a:t>
            </a:r>
            <a:endParaRPr lang="cs-CZ" sz="2600" dirty="0">
              <a:uFill>
                <a:solidFill>
                  <a:schemeClr val="accent2">
                    <a:lumMod val="75000"/>
                  </a:schemeClr>
                </a:solidFill>
              </a:uFill>
              <a:latin typeface="Calibri" pitchFamily="34" charset="0"/>
            </a:endParaRPr>
          </a:p>
          <a:p>
            <a:pPr lvl="1" indent="-274320" fontAlgn="auto">
              <a:spcBef>
                <a:spcPts val="1800"/>
              </a:spcBef>
              <a:spcAft>
                <a:spcPts val="0"/>
              </a:spcAft>
              <a:buFont typeface="Arial" pitchFamily="34" charset="0"/>
              <a:buChar char="•"/>
              <a:tabLst>
                <a:tab pos="2327275" algn="l"/>
              </a:tabLst>
              <a:defRPr/>
            </a:pPr>
            <a:r>
              <a:rPr lang="cs-CZ" sz="2600" dirty="0" smtClean="0">
                <a:uFill>
                  <a:solidFill>
                    <a:schemeClr val="accent2">
                      <a:lumMod val="75000"/>
                    </a:schemeClr>
                  </a:solidFill>
                </a:uFill>
                <a:latin typeface="Calibri" pitchFamily="34" charset="0"/>
              </a:rPr>
              <a:t>580 g </a:t>
            </a:r>
            <a:r>
              <a:rPr lang="cs-CZ" sz="2600" dirty="0">
                <a:uFill>
                  <a:solidFill>
                    <a:schemeClr val="accent2">
                      <a:lumMod val="75000"/>
                    </a:schemeClr>
                  </a:solidFill>
                </a:uFill>
                <a:latin typeface="Calibri" pitchFamily="34" charset="0"/>
              </a:rPr>
              <a:t>=	       </a:t>
            </a:r>
            <a:r>
              <a:rPr lang="cs-CZ" sz="2600" dirty="0" smtClean="0">
                <a:uFill>
                  <a:solidFill>
                    <a:schemeClr val="accent2">
                      <a:lumMod val="75000"/>
                    </a:schemeClr>
                  </a:solidFill>
                </a:uFill>
                <a:latin typeface="Calibri" pitchFamily="34" charset="0"/>
              </a:rPr>
              <a:t>kg</a:t>
            </a:r>
            <a:endParaRPr lang="cs-CZ" sz="2600" dirty="0">
              <a:uFill>
                <a:solidFill>
                  <a:schemeClr val="accent2">
                    <a:lumMod val="75000"/>
                  </a:schemeClr>
                </a:solidFill>
              </a:uFill>
              <a:latin typeface="Calibri" pitchFamily="34" charset="0"/>
            </a:endParaRPr>
          </a:p>
          <a:p>
            <a:pPr lvl="1" indent="-274320" fontAlgn="auto">
              <a:spcBef>
                <a:spcPts val="1800"/>
              </a:spcBef>
              <a:spcAft>
                <a:spcPts val="0"/>
              </a:spcAft>
              <a:buFont typeface="Arial" pitchFamily="34" charset="0"/>
              <a:buChar char="•"/>
              <a:tabLst>
                <a:tab pos="2327275" algn="l"/>
              </a:tabLst>
              <a:defRPr/>
            </a:pPr>
            <a:r>
              <a:rPr lang="cs-CZ" sz="2600" dirty="0" smtClean="0">
                <a:uFill>
                  <a:solidFill>
                    <a:schemeClr val="accent2">
                      <a:lumMod val="75000"/>
                    </a:schemeClr>
                  </a:solidFill>
                </a:uFill>
                <a:latin typeface="Calibri" pitchFamily="34" charset="0"/>
              </a:rPr>
              <a:t>20 dkg </a:t>
            </a:r>
            <a:r>
              <a:rPr lang="cs-CZ" sz="2600" dirty="0">
                <a:uFill>
                  <a:solidFill>
                    <a:schemeClr val="accent2">
                      <a:lumMod val="75000"/>
                    </a:schemeClr>
                  </a:solidFill>
                </a:uFill>
                <a:latin typeface="Calibri" pitchFamily="34" charset="0"/>
              </a:rPr>
              <a:t>=	       </a:t>
            </a:r>
            <a:r>
              <a:rPr lang="cs-CZ" sz="2600" dirty="0" smtClean="0">
                <a:uFill>
                  <a:solidFill>
                    <a:schemeClr val="accent2">
                      <a:lumMod val="75000"/>
                    </a:schemeClr>
                  </a:solidFill>
                </a:uFill>
                <a:latin typeface="Calibri" pitchFamily="34" charset="0"/>
              </a:rPr>
              <a:t>kg</a:t>
            </a:r>
            <a:endParaRPr lang="cs-CZ" sz="2600" dirty="0">
              <a:uFill>
                <a:solidFill>
                  <a:schemeClr val="accent2">
                    <a:lumMod val="75000"/>
                  </a:schemeClr>
                </a:solidFill>
              </a:uFill>
              <a:latin typeface="Calibri" pitchFamily="34" charset="0"/>
            </a:endParaRPr>
          </a:p>
        </p:txBody>
      </p:sp>
      <p:sp>
        <p:nvSpPr>
          <p:cNvPr id="26626" name="Zástupný symbol pro číslo snímku 2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C406E152-D5C5-4CFA-A08B-948C988D2EEE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13</a:t>
            </a:fld>
            <a:endParaRPr lang="cs-CZ">
              <a:cs typeface="Arial" charset="0"/>
            </a:endParaRPr>
          </a:p>
        </p:txBody>
      </p:sp>
      <p:sp>
        <p:nvSpPr>
          <p:cNvPr id="26627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Jednotky hmotnosti</a:t>
            </a:r>
          </a:p>
        </p:txBody>
      </p:sp>
      <p:sp>
        <p:nvSpPr>
          <p:cNvPr id="11" name="TextovéPole 10"/>
          <p:cNvSpPr txBox="1"/>
          <p:nvPr/>
        </p:nvSpPr>
        <p:spPr>
          <a:xfrm>
            <a:off x="2267744" y="3068960"/>
            <a:ext cx="936104" cy="492443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600" b="1" dirty="0">
                <a:ln w="11430">
                  <a:solidFill>
                    <a:srgbClr val="C00000"/>
                  </a:solidFill>
                </a:ln>
                <a:solidFill>
                  <a:srgbClr val="FF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Calibri" pitchFamily="34" charset="0"/>
                <a:cs typeface="+mn-cs"/>
              </a:rPr>
              <a:t>1,6 </a:t>
            </a:r>
            <a:endParaRPr lang="cs-CZ" sz="2600" b="1" dirty="0">
              <a:ln w="11430">
                <a:solidFill>
                  <a:srgbClr val="C00000"/>
                </a:solidFill>
              </a:ln>
              <a:solidFill>
                <a:srgbClr val="FF000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  <a:latin typeface="Calibri" pitchFamily="34" charset="0"/>
              <a:cs typeface="+mn-cs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2267744" y="3699030"/>
            <a:ext cx="936104" cy="492443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600" b="1" dirty="0">
                <a:ln w="11430">
                  <a:solidFill>
                    <a:srgbClr val="C00000"/>
                  </a:solidFill>
                </a:ln>
                <a:solidFill>
                  <a:srgbClr val="FF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Calibri" pitchFamily="34" charset="0"/>
                <a:cs typeface="+mn-cs"/>
              </a:rPr>
              <a:t>15 </a:t>
            </a:r>
            <a:endParaRPr lang="cs-CZ" sz="2600" b="1" dirty="0">
              <a:ln w="11430">
                <a:solidFill>
                  <a:srgbClr val="C00000"/>
                </a:solidFill>
              </a:ln>
              <a:solidFill>
                <a:srgbClr val="FF000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  <a:latin typeface="Calibri" pitchFamily="34" charset="0"/>
              <a:cs typeface="+mn-cs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2267744" y="4329100"/>
            <a:ext cx="936104" cy="492443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600" b="1" dirty="0">
                <a:ln w="11430">
                  <a:solidFill>
                    <a:srgbClr val="C00000"/>
                  </a:solidFill>
                </a:ln>
                <a:solidFill>
                  <a:srgbClr val="FF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Calibri" pitchFamily="34" charset="0"/>
                <a:cs typeface="+mn-cs"/>
              </a:rPr>
              <a:t>650 </a:t>
            </a:r>
            <a:endParaRPr lang="cs-CZ" sz="2600" b="1" dirty="0">
              <a:ln w="11430">
                <a:solidFill>
                  <a:srgbClr val="C00000"/>
                </a:solidFill>
              </a:ln>
              <a:solidFill>
                <a:srgbClr val="FF000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  <a:latin typeface="Calibri" pitchFamily="34" charset="0"/>
              <a:cs typeface="+mn-cs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2267744" y="4959170"/>
            <a:ext cx="936104" cy="492443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600" b="1" dirty="0">
                <a:ln w="11430">
                  <a:solidFill>
                    <a:srgbClr val="C00000"/>
                  </a:solidFill>
                </a:ln>
                <a:solidFill>
                  <a:srgbClr val="FF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Calibri" pitchFamily="34" charset="0"/>
                <a:cs typeface="+mn-cs"/>
              </a:rPr>
              <a:t>0,58 </a:t>
            </a:r>
            <a:endParaRPr lang="cs-CZ" sz="2600" b="1" dirty="0">
              <a:ln w="11430">
                <a:solidFill>
                  <a:srgbClr val="C00000"/>
                </a:solidFill>
              </a:ln>
              <a:solidFill>
                <a:srgbClr val="FF000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  <a:latin typeface="Calibri" pitchFamily="34" charset="0"/>
              <a:cs typeface="+mn-cs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2267744" y="5589240"/>
            <a:ext cx="936104" cy="492443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600" b="1" dirty="0">
                <a:ln w="11430">
                  <a:solidFill>
                    <a:srgbClr val="C00000"/>
                  </a:solidFill>
                </a:ln>
                <a:solidFill>
                  <a:srgbClr val="FF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Calibri" pitchFamily="34" charset="0"/>
                <a:cs typeface="+mn-cs"/>
              </a:rPr>
              <a:t>0,2 </a:t>
            </a:r>
            <a:endParaRPr lang="cs-CZ" sz="2600" b="1" dirty="0">
              <a:ln w="11430">
                <a:solidFill>
                  <a:srgbClr val="C00000"/>
                </a:solidFill>
              </a:ln>
              <a:solidFill>
                <a:srgbClr val="FF000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  <a:latin typeface="Calibri" pitchFamily="34" charset="0"/>
              <a:cs typeface="+mn-cs"/>
            </a:endParaRP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179388" y="2427288"/>
            <a:ext cx="8785225" cy="3930650"/>
          </a:xfrm>
        </p:spPr>
        <p:txBody>
          <a:bodyPr/>
          <a:lstStyle/>
          <a:p>
            <a:pPr>
              <a:buFont typeface="Arial" charset="0"/>
              <a:buChar char="•"/>
            </a:pPr>
            <a:r>
              <a:rPr lang="cs-CZ" sz="2800" smtClean="0">
                <a:latin typeface="Calibri" pitchFamily="34" charset="0"/>
              </a:rPr>
              <a:t>1 m</a:t>
            </a:r>
            <a:r>
              <a:rPr lang="cs-CZ" sz="2800" baseline="30000" smtClean="0">
                <a:latin typeface="Calibri" pitchFamily="34" charset="0"/>
              </a:rPr>
              <a:t>2 </a:t>
            </a:r>
            <a:r>
              <a:rPr lang="cs-CZ" sz="2800" smtClean="0">
                <a:latin typeface="Calibri" pitchFamily="34" charset="0"/>
              </a:rPr>
              <a:t>(</a:t>
            </a:r>
            <a:r>
              <a:rPr lang="cs-CZ" sz="2800" i="1" smtClean="0">
                <a:latin typeface="Calibri" pitchFamily="34" charset="0"/>
              </a:rPr>
              <a:t>metr čtverečný</a:t>
            </a:r>
            <a:r>
              <a:rPr lang="cs-CZ" sz="2800" smtClean="0">
                <a:latin typeface="Calibri" pitchFamily="34" charset="0"/>
              </a:rPr>
              <a:t>) je obsah čtverce se stranou 1 m</a:t>
            </a:r>
          </a:p>
          <a:p>
            <a:pPr>
              <a:buFont typeface="Arial" charset="0"/>
              <a:buChar char="•"/>
            </a:pPr>
            <a:endParaRPr lang="cs-CZ" sz="2800" smtClean="0">
              <a:latin typeface="Calibri" pitchFamily="34" charset="0"/>
            </a:endParaRPr>
          </a:p>
          <a:p>
            <a:pPr>
              <a:buFont typeface="Arial" charset="0"/>
              <a:buChar char="•"/>
            </a:pPr>
            <a:endParaRPr lang="cs-CZ" sz="2800" smtClean="0">
              <a:latin typeface="Calibri" pitchFamily="34" charset="0"/>
            </a:endParaRPr>
          </a:p>
          <a:p>
            <a:pPr>
              <a:buFont typeface="Arial" charset="0"/>
              <a:buChar char="•"/>
            </a:pPr>
            <a:endParaRPr lang="cs-CZ" sz="2800" smtClean="0">
              <a:latin typeface="Calibri" pitchFamily="34" charset="0"/>
            </a:endParaRPr>
          </a:p>
          <a:p>
            <a:pPr>
              <a:buFont typeface="Arial" charset="0"/>
              <a:buChar char="•"/>
            </a:pPr>
            <a:endParaRPr lang="cs-CZ" sz="2800" smtClean="0">
              <a:latin typeface="Calibri" pitchFamily="34" charset="0"/>
            </a:endParaRPr>
          </a:p>
          <a:p>
            <a:pPr>
              <a:buFont typeface="Arial" charset="0"/>
              <a:buChar char="•"/>
            </a:pPr>
            <a:endParaRPr lang="cs-CZ" sz="2800" smtClean="0">
              <a:latin typeface="Calibri" pitchFamily="34" charset="0"/>
            </a:endParaRPr>
          </a:p>
          <a:p>
            <a:pPr>
              <a:buFont typeface="Arial" charset="0"/>
              <a:buChar char="•"/>
            </a:pPr>
            <a:r>
              <a:rPr lang="cs-CZ" sz="2200" smtClean="0">
                <a:latin typeface="Calibri" pitchFamily="34" charset="0"/>
              </a:rPr>
              <a:t>Podobně: 1 km</a:t>
            </a:r>
            <a:r>
              <a:rPr lang="cs-CZ" sz="2200" baseline="30000" smtClean="0">
                <a:latin typeface="Calibri" pitchFamily="34" charset="0"/>
              </a:rPr>
              <a:t>2 </a:t>
            </a:r>
            <a:r>
              <a:rPr lang="cs-CZ" sz="2200" smtClean="0">
                <a:latin typeface="Calibri" pitchFamily="34" charset="0"/>
              </a:rPr>
              <a:t>(</a:t>
            </a:r>
            <a:r>
              <a:rPr lang="cs-CZ" sz="2200" i="1" smtClean="0">
                <a:latin typeface="Calibri" pitchFamily="34" charset="0"/>
              </a:rPr>
              <a:t>kilometr čtverečný</a:t>
            </a:r>
            <a:r>
              <a:rPr lang="cs-CZ" sz="2200" smtClean="0">
                <a:latin typeface="Calibri" pitchFamily="34" charset="0"/>
              </a:rPr>
              <a:t>) je obsah čtverce se stranou 1 km,</a:t>
            </a:r>
            <a:br>
              <a:rPr lang="cs-CZ" sz="2200" smtClean="0">
                <a:latin typeface="Calibri" pitchFamily="34" charset="0"/>
              </a:rPr>
            </a:br>
            <a:r>
              <a:rPr lang="cs-CZ" sz="2200" smtClean="0">
                <a:latin typeface="Calibri" pitchFamily="34" charset="0"/>
              </a:rPr>
              <a:t>1 cm</a:t>
            </a:r>
            <a:r>
              <a:rPr lang="cs-CZ" sz="2200" baseline="30000" smtClean="0">
                <a:latin typeface="Calibri" pitchFamily="34" charset="0"/>
              </a:rPr>
              <a:t>2 </a:t>
            </a:r>
            <a:r>
              <a:rPr lang="cs-CZ" sz="2200" smtClean="0">
                <a:latin typeface="Calibri" pitchFamily="34" charset="0"/>
              </a:rPr>
              <a:t>(</a:t>
            </a:r>
            <a:r>
              <a:rPr lang="cs-CZ" sz="2200" i="1" smtClean="0">
                <a:latin typeface="Calibri" pitchFamily="34" charset="0"/>
              </a:rPr>
              <a:t>centimetr čtverečný</a:t>
            </a:r>
            <a:r>
              <a:rPr lang="cs-CZ" sz="2200" smtClean="0">
                <a:latin typeface="Calibri" pitchFamily="34" charset="0"/>
              </a:rPr>
              <a:t>) je obsah čtverce se stranou 1 cm, …</a:t>
            </a:r>
          </a:p>
          <a:p>
            <a:pPr>
              <a:buFont typeface="Arial" charset="0"/>
              <a:buChar char="•"/>
            </a:pPr>
            <a:endParaRPr lang="cs-CZ" sz="2800" smtClean="0">
              <a:latin typeface="Calibri" pitchFamily="34" charset="0"/>
            </a:endParaRPr>
          </a:p>
          <a:p>
            <a:pPr>
              <a:buFont typeface="Arial" charset="0"/>
              <a:buChar char="•"/>
            </a:pPr>
            <a:endParaRPr lang="cs-CZ" sz="2800" smtClean="0">
              <a:latin typeface="Calibri" pitchFamily="34" charset="0"/>
            </a:endParaRPr>
          </a:p>
        </p:txBody>
      </p:sp>
      <p:sp>
        <p:nvSpPr>
          <p:cNvPr id="27650" name="Zástupný symbol pro číslo snímku 2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366573DD-7177-4714-8D29-20F536670EBE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14</a:t>
            </a:fld>
            <a:endParaRPr lang="cs-CZ">
              <a:cs typeface="Arial" charset="0"/>
            </a:endParaRPr>
          </a:p>
        </p:txBody>
      </p:sp>
      <p:sp>
        <p:nvSpPr>
          <p:cNvPr id="27651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Jednotky obsahu</a:t>
            </a:r>
          </a:p>
        </p:txBody>
      </p:sp>
      <p:sp>
        <p:nvSpPr>
          <p:cNvPr id="5" name="Obdélník 4"/>
          <p:cNvSpPr/>
          <p:nvPr/>
        </p:nvSpPr>
        <p:spPr>
          <a:xfrm>
            <a:off x="3384550" y="2924175"/>
            <a:ext cx="2159000" cy="2160588"/>
          </a:xfrm>
          <a:prstGeom prst="re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4175956" y="5085184"/>
            <a:ext cx="936104" cy="492443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600" b="1" dirty="0">
                <a:ln w="11430">
                  <a:solidFill>
                    <a:srgbClr val="C00000"/>
                  </a:solidFill>
                </a:ln>
                <a:solidFill>
                  <a:srgbClr val="FF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Calibri" pitchFamily="34" charset="0"/>
                <a:cs typeface="+mn-cs"/>
              </a:rPr>
              <a:t>1 m</a:t>
            </a:r>
            <a:endParaRPr lang="cs-CZ" sz="2600" b="1" dirty="0">
              <a:ln w="11430">
                <a:solidFill>
                  <a:srgbClr val="C00000"/>
                </a:solidFill>
              </a:ln>
              <a:solidFill>
                <a:srgbClr val="FF000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  <a:latin typeface="Calibri" pitchFamily="34" charset="0"/>
              <a:cs typeface="+mn-cs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544108" y="3758842"/>
            <a:ext cx="936104" cy="492443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600" b="1" dirty="0">
                <a:ln w="11430">
                  <a:solidFill>
                    <a:srgbClr val="C00000"/>
                  </a:solidFill>
                </a:ln>
                <a:solidFill>
                  <a:srgbClr val="FF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Calibri" pitchFamily="34" charset="0"/>
                <a:cs typeface="+mn-cs"/>
              </a:rPr>
              <a:t>1 m</a:t>
            </a:r>
            <a:endParaRPr lang="cs-CZ" sz="2600" b="1" dirty="0">
              <a:ln w="11430">
                <a:solidFill>
                  <a:srgbClr val="C00000"/>
                </a:solidFill>
              </a:ln>
              <a:solidFill>
                <a:srgbClr val="FF000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  <a:latin typeface="Calibri" pitchFamily="34" charset="0"/>
              <a:cs typeface="+mn-cs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4139952" y="3758496"/>
            <a:ext cx="936104" cy="492443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600" b="1" dirty="0">
                <a:ln w="11430">
                  <a:solidFill>
                    <a:srgbClr val="C00000"/>
                  </a:solidFill>
                </a:ln>
                <a:solidFill>
                  <a:srgbClr val="FF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Calibri" pitchFamily="34" charset="0"/>
                <a:cs typeface="+mn-cs"/>
              </a:rPr>
              <a:t>1 m</a:t>
            </a:r>
            <a:r>
              <a:rPr lang="cs-CZ" sz="2600" b="1" baseline="30000" dirty="0">
                <a:ln w="11430">
                  <a:solidFill>
                    <a:srgbClr val="C00000"/>
                  </a:solidFill>
                </a:ln>
                <a:solidFill>
                  <a:srgbClr val="FF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Calibri" pitchFamily="34" charset="0"/>
                <a:cs typeface="+mn-cs"/>
              </a:rPr>
              <a:t>2</a:t>
            </a:r>
            <a:endParaRPr lang="cs-CZ" sz="2600" b="1" baseline="30000" dirty="0">
              <a:ln w="11430">
                <a:solidFill>
                  <a:srgbClr val="C00000"/>
                </a:solidFill>
              </a:ln>
              <a:solidFill>
                <a:srgbClr val="FF000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  <a:latin typeface="Calibri" pitchFamily="34" charset="0"/>
              <a:cs typeface="+mn-cs"/>
            </a:endParaRP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uiExpand="1" build="p"/>
      <p:bldP spid="5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179388" y="2427288"/>
            <a:ext cx="8785225" cy="3930650"/>
          </a:xfrm>
        </p:spPr>
        <p:txBody>
          <a:bodyPr/>
          <a:lstStyle/>
          <a:p>
            <a:pPr>
              <a:buFont typeface="Arial" charset="0"/>
              <a:buChar char="•"/>
            </a:pPr>
            <a:r>
              <a:rPr lang="cs-CZ" sz="2800" smtClean="0">
                <a:latin typeface="Calibri" pitchFamily="34" charset="0"/>
              </a:rPr>
              <a:t>1 a</a:t>
            </a:r>
            <a:r>
              <a:rPr lang="cs-CZ" sz="2800" baseline="30000" smtClean="0">
                <a:latin typeface="Calibri" pitchFamily="34" charset="0"/>
              </a:rPr>
              <a:t> </a:t>
            </a:r>
            <a:r>
              <a:rPr lang="cs-CZ" sz="2800" smtClean="0">
                <a:latin typeface="Calibri" pitchFamily="34" charset="0"/>
              </a:rPr>
              <a:t>(</a:t>
            </a:r>
            <a:r>
              <a:rPr lang="cs-CZ" sz="2800" i="1" smtClean="0">
                <a:latin typeface="Calibri" pitchFamily="34" charset="0"/>
              </a:rPr>
              <a:t>ar</a:t>
            </a:r>
            <a:r>
              <a:rPr lang="cs-CZ" sz="2800" smtClean="0">
                <a:latin typeface="Calibri" pitchFamily="34" charset="0"/>
              </a:rPr>
              <a:t>) je obsah čtverce se stranou 10 m</a:t>
            </a:r>
          </a:p>
          <a:p>
            <a:pPr>
              <a:buFont typeface="Arial" charset="0"/>
              <a:buChar char="•"/>
            </a:pPr>
            <a:r>
              <a:rPr lang="cs-CZ" sz="2800" smtClean="0">
                <a:latin typeface="Calibri" pitchFamily="34" charset="0"/>
              </a:rPr>
              <a:t>1 ha</a:t>
            </a:r>
            <a:r>
              <a:rPr lang="cs-CZ" sz="2800" baseline="30000" smtClean="0">
                <a:latin typeface="Calibri" pitchFamily="34" charset="0"/>
              </a:rPr>
              <a:t> </a:t>
            </a:r>
            <a:r>
              <a:rPr lang="cs-CZ" sz="2800" smtClean="0">
                <a:latin typeface="Calibri" pitchFamily="34" charset="0"/>
              </a:rPr>
              <a:t>(</a:t>
            </a:r>
            <a:r>
              <a:rPr lang="cs-CZ" sz="2800" i="1" smtClean="0">
                <a:latin typeface="Calibri" pitchFamily="34" charset="0"/>
              </a:rPr>
              <a:t>hektar</a:t>
            </a:r>
            <a:r>
              <a:rPr lang="cs-CZ" sz="2800" smtClean="0">
                <a:latin typeface="Calibri" pitchFamily="34" charset="0"/>
              </a:rPr>
              <a:t>) je obsah čtverce se stranou 100 m</a:t>
            </a:r>
          </a:p>
          <a:p>
            <a:pPr>
              <a:buFont typeface="Arial" charset="0"/>
              <a:buChar char="•"/>
            </a:pPr>
            <a:endParaRPr lang="cs-CZ" sz="2800" smtClean="0">
              <a:latin typeface="Calibri" pitchFamily="34" charset="0"/>
            </a:endParaRPr>
          </a:p>
          <a:p>
            <a:pPr>
              <a:buFont typeface="Arial" charset="0"/>
              <a:buChar char="•"/>
            </a:pPr>
            <a:endParaRPr lang="cs-CZ" sz="2800" smtClean="0">
              <a:latin typeface="Calibri" pitchFamily="34" charset="0"/>
            </a:endParaRPr>
          </a:p>
        </p:txBody>
      </p:sp>
      <p:sp>
        <p:nvSpPr>
          <p:cNvPr id="28674" name="Zástupný symbol pro číslo snímku 2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E01D12E2-6319-44E0-8E4B-0123AC98B638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15</a:t>
            </a:fld>
            <a:endParaRPr lang="cs-CZ">
              <a:cs typeface="Arial" charset="0"/>
            </a:endParaRPr>
          </a:p>
        </p:txBody>
      </p:sp>
      <p:sp>
        <p:nvSpPr>
          <p:cNvPr id="28675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Jednotky obsahu</a:t>
            </a:r>
          </a:p>
        </p:txBody>
      </p:sp>
      <p:sp>
        <p:nvSpPr>
          <p:cNvPr id="5" name="Obdélník 4"/>
          <p:cNvSpPr/>
          <p:nvPr/>
        </p:nvSpPr>
        <p:spPr>
          <a:xfrm>
            <a:off x="971550" y="4003675"/>
            <a:ext cx="1547813" cy="1547813"/>
          </a:xfrm>
          <a:prstGeom prst="re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1277634" y="5592047"/>
            <a:ext cx="936104" cy="492443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600" b="1" dirty="0">
                <a:ln w="11430">
                  <a:solidFill>
                    <a:srgbClr val="C00000"/>
                  </a:solidFill>
                </a:ln>
                <a:solidFill>
                  <a:srgbClr val="FF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Calibri" pitchFamily="34" charset="0"/>
                <a:cs typeface="+mn-cs"/>
              </a:rPr>
              <a:t>10 m</a:t>
            </a:r>
            <a:endParaRPr lang="cs-CZ" sz="2600" b="1" dirty="0">
              <a:ln w="11430">
                <a:solidFill>
                  <a:srgbClr val="C00000"/>
                </a:solidFill>
              </a:ln>
              <a:solidFill>
                <a:srgbClr val="FF000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  <a:latin typeface="Calibri" pitchFamily="34" charset="0"/>
              <a:cs typeface="+mn-cs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627784" y="4531346"/>
            <a:ext cx="936104" cy="492443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600" b="1" dirty="0">
                <a:ln w="11430">
                  <a:solidFill>
                    <a:srgbClr val="C00000"/>
                  </a:solidFill>
                </a:ln>
                <a:solidFill>
                  <a:srgbClr val="FF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Calibri" pitchFamily="34" charset="0"/>
                <a:cs typeface="+mn-cs"/>
              </a:rPr>
              <a:t>10 m</a:t>
            </a:r>
            <a:endParaRPr lang="cs-CZ" sz="2600" b="1" dirty="0">
              <a:ln w="11430">
                <a:solidFill>
                  <a:srgbClr val="C00000"/>
                </a:solidFill>
              </a:ln>
              <a:solidFill>
                <a:srgbClr val="FF000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  <a:latin typeface="Calibri" pitchFamily="34" charset="0"/>
              <a:cs typeface="+mn-cs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475656" y="4531346"/>
            <a:ext cx="936104" cy="492443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600" b="1" dirty="0">
                <a:ln w="11430">
                  <a:solidFill>
                    <a:srgbClr val="C00000"/>
                  </a:solidFill>
                </a:ln>
                <a:solidFill>
                  <a:srgbClr val="FF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Calibri" pitchFamily="34" charset="0"/>
                <a:cs typeface="+mn-cs"/>
              </a:rPr>
              <a:t>1 a</a:t>
            </a:r>
            <a:endParaRPr lang="cs-CZ" sz="2600" b="1" baseline="30000" dirty="0">
              <a:ln w="11430">
                <a:solidFill>
                  <a:srgbClr val="C00000"/>
                </a:solidFill>
              </a:ln>
              <a:solidFill>
                <a:srgbClr val="FF000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  <a:latin typeface="Calibri" pitchFamily="34" charset="0"/>
              <a:cs typeface="+mn-cs"/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4643438" y="3468688"/>
            <a:ext cx="2592387" cy="2592387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0" name="TextovéPole 9"/>
          <p:cNvSpPr txBox="1"/>
          <p:nvPr/>
        </p:nvSpPr>
        <p:spPr>
          <a:xfrm>
            <a:off x="5599580" y="6101507"/>
            <a:ext cx="1070513" cy="492443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600" b="1" dirty="0">
                <a:ln w="11430">
                  <a:solidFill>
                    <a:srgbClr val="C00000"/>
                  </a:solidFill>
                </a:ln>
                <a:solidFill>
                  <a:srgbClr val="FF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Calibri" pitchFamily="34" charset="0"/>
                <a:cs typeface="+mn-cs"/>
              </a:rPr>
              <a:t>100 m</a:t>
            </a:r>
            <a:endParaRPr lang="cs-CZ" sz="2600" b="1" dirty="0">
              <a:ln w="11430">
                <a:solidFill>
                  <a:srgbClr val="C00000"/>
                </a:solidFill>
              </a:ln>
              <a:solidFill>
                <a:srgbClr val="FF000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  <a:latin typeface="Calibri" pitchFamily="34" charset="0"/>
              <a:cs typeface="+mn-cs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7341192" y="4518747"/>
            <a:ext cx="1116124" cy="492443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600" b="1" dirty="0">
                <a:ln w="11430">
                  <a:solidFill>
                    <a:srgbClr val="C00000"/>
                  </a:solidFill>
                </a:ln>
                <a:solidFill>
                  <a:srgbClr val="FF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Calibri" pitchFamily="34" charset="0"/>
                <a:cs typeface="+mn-cs"/>
              </a:rPr>
              <a:t>100 m</a:t>
            </a:r>
            <a:endParaRPr lang="cs-CZ" sz="2600" b="1" dirty="0">
              <a:ln w="11430">
                <a:solidFill>
                  <a:srgbClr val="C00000"/>
                </a:solidFill>
              </a:ln>
              <a:solidFill>
                <a:srgbClr val="FF000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  <a:latin typeface="Calibri" pitchFamily="34" charset="0"/>
              <a:cs typeface="+mn-cs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5652120" y="4518748"/>
            <a:ext cx="936104" cy="492443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600" b="1" dirty="0">
                <a:ln w="11430">
                  <a:solidFill>
                    <a:srgbClr val="C00000"/>
                  </a:solidFill>
                </a:ln>
                <a:solidFill>
                  <a:srgbClr val="FF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Calibri" pitchFamily="34" charset="0"/>
                <a:cs typeface="+mn-cs"/>
              </a:rPr>
              <a:t>1 ha</a:t>
            </a:r>
            <a:endParaRPr lang="cs-CZ" sz="2600" b="1" baseline="30000" dirty="0">
              <a:ln w="11430">
                <a:solidFill>
                  <a:srgbClr val="C00000"/>
                </a:solidFill>
              </a:ln>
              <a:solidFill>
                <a:srgbClr val="FF000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  <a:latin typeface="Calibri" pitchFamily="34" charset="0"/>
              <a:cs typeface="+mn-cs"/>
            </a:endParaRP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uiExpand="1" build="p"/>
      <p:bldP spid="5" grpId="0" animBg="1"/>
      <p:bldP spid="9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179388" y="2427288"/>
            <a:ext cx="8785225" cy="3930650"/>
          </a:xfrm>
        </p:spPr>
        <p:txBody>
          <a:bodyPr rtlCol="0">
            <a:noAutofit/>
          </a:bodyPr>
          <a:lstStyle/>
          <a:p>
            <a:pPr marL="274320" indent="-27432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800" dirty="0" smtClean="0">
                <a:latin typeface="Calibri" pitchFamily="34" charset="0"/>
              </a:rPr>
              <a:t>Od největších jednotek délky k nejmenším:</a:t>
            </a:r>
          </a:p>
          <a:p>
            <a:pPr lvl="1" indent="-274320" fontAlgn="auto">
              <a:spcBef>
                <a:spcPts val="1800"/>
              </a:spcBef>
              <a:spcAft>
                <a:spcPts val="0"/>
              </a:spcAft>
              <a:buFont typeface="Arial" pitchFamily="34" charset="0"/>
              <a:buChar char="•"/>
              <a:tabLst>
                <a:tab pos="2327275" algn="l"/>
              </a:tabLst>
              <a:defRPr/>
            </a:pPr>
            <a:r>
              <a:rPr lang="cs-CZ" sz="2600" dirty="0">
                <a:uFill>
                  <a:solidFill>
                    <a:schemeClr val="accent2">
                      <a:lumMod val="75000"/>
                    </a:schemeClr>
                  </a:solidFill>
                </a:uFill>
                <a:latin typeface="Calibri" pitchFamily="34" charset="0"/>
              </a:rPr>
              <a:t>kilometr čtverečný </a:t>
            </a:r>
            <a:r>
              <a:rPr lang="cs-CZ" sz="2600" dirty="0" smtClean="0">
                <a:uFill>
                  <a:solidFill>
                    <a:schemeClr val="accent2">
                      <a:lumMod val="75000"/>
                    </a:schemeClr>
                  </a:solidFill>
                </a:uFill>
                <a:latin typeface="Calibri" pitchFamily="34" charset="0"/>
              </a:rPr>
              <a:t>	</a:t>
            </a:r>
            <a:r>
              <a:rPr lang="cs-CZ" sz="2600" dirty="0" smtClean="0">
                <a:solidFill>
                  <a:srgbClr val="FF0000"/>
                </a:solidFill>
                <a:uFill>
                  <a:solidFill>
                    <a:schemeClr val="accent2">
                      <a:lumMod val="75000"/>
                    </a:schemeClr>
                  </a:solidFill>
                </a:uFill>
                <a:latin typeface="Calibri" pitchFamily="34" charset="0"/>
              </a:rPr>
              <a:t>km</a:t>
            </a:r>
            <a:r>
              <a:rPr lang="cs-CZ" sz="2600" baseline="30000" dirty="0">
                <a:solidFill>
                  <a:srgbClr val="FF0000"/>
                </a:solidFill>
                <a:uFill>
                  <a:solidFill>
                    <a:schemeClr val="accent2">
                      <a:lumMod val="75000"/>
                    </a:schemeClr>
                  </a:solidFill>
                </a:uFill>
                <a:latin typeface="Calibri" pitchFamily="34" charset="0"/>
              </a:rPr>
              <a:t>2</a:t>
            </a:r>
            <a:r>
              <a:rPr lang="cs-CZ" sz="2600" dirty="0" smtClean="0">
                <a:solidFill>
                  <a:srgbClr val="FF0000"/>
                </a:solidFill>
                <a:uFill>
                  <a:solidFill>
                    <a:schemeClr val="accent2">
                      <a:lumMod val="75000"/>
                    </a:schemeClr>
                  </a:solidFill>
                </a:uFill>
                <a:latin typeface="Calibri" pitchFamily="34" charset="0"/>
              </a:rPr>
              <a:t>	</a:t>
            </a:r>
          </a:p>
          <a:p>
            <a:pPr lvl="1" indent="-274320" fontAlgn="auto">
              <a:spcBef>
                <a:spcPts val="1800"/>
              </a:spcBef>
              <a:spcAft>
                <a:spcPts val="0"/>
              </a:spcAft>
              <a:buFont typeface="Arial" pitchFamily="34" charset="0"/>
              <a:buChar char="•"/>
              <a:tabLst>
                <a:tab pos="2327275" algn="l"/>
              </a:tabLst>
              <a:defRPr/>
            </a:pPr>
            <a:r>
              <a:rPr lang="cs-CZ" sz="2600" dirty="0">
                <a:uFill>
                  <a:solidFill>
                    <a:schemeClr val="accent2">
                      <a:lumMod val="75000"/>
                    </a:schemeClr>
                  </a:solidFill>
                </a:uFill>
                <a:latin typeface="Calibri" pitchFamily="34" charset="0"/>
              </a:rPr>
              <a:t>metr čtverečný </a:t>
            </a:r>
            <a:r>
              <a:rPr lang="cs-CZ" sz="2600" dirty="0" smtClean="0">
                <a:uFill>
                  <a:solidFill>
                    <a:schemeClr val="accent2">
                      <a:lumMod val="75000"/>
                    </a:schemeClr>
                  </a:solidFill>
                </a:uFill>
                <a:latin typeface="Calibri" pitchFamily="34" charset="0"/>
              </a:rPr>
              <a:t>	            </a:t>
            </a:r>
            <a:r>
              <a:rPr lang="cs-CZ" sz="2600" dirty="0" smtClean="0">
                <a:solidFill>
                  <a:srgbClr val="FF0000"/>
                </a:solidFill>
                <a:uFill>
                  <a:solidFill>
                    <a:schemeClr val="accent2">
                      <a:lumMod val="75000"/>
                    </a:schemeClr>
                  </a:solidFill>
                </a:uFill>
                <a:latin typeface="Calibri" pitchFamily="34" charset="0"/>
              </a:rPr>
              <a:t>m</a:t>
            </a:r>
            <a:r>
              <a:rPr lang="cs-CZ" sz="2600" baseline="30000" dirty="0">
                <a:solidFill>
                  <a:srgbClr val="FF0000"/>
                </a:solidFill>
                <a:uFill>
                  <a:solidFill>
                    <a:schemeClr val="accent2">
                      <a:lumMod val="75000"/>
                    </a:schemeClr>
                  </a:solidFill>
                </a:uFill>
                <a:latin typeface="Calibri" pitchFamily="34" charset="0"/>
              </a:rPr>
              <a:t>2</a:t>
            </a:r>
            <a:r>
              <a:rPr lang="cs-CZ" sz="2600" dirty="0" smtClean="0">
                <a:solidFill>
                  <a:srgbClr val="FF0000"/>
                </a:solidFill>
                <a:uFill>
                  <a:solidFill>
                    <a:schemeClr val="accent2">
                      <a:lumMod val="75000"/>
                    </a:schemeClr>
                  </a:solidFill>
                </a:uFill>
                <a:latin typeface="Calibri" pitchFamily="34" charset="0"/>
              </a:rPr>
              <a:t> </a:t>
            </a:r>
          </a:p>
          <a:p>
            <a:pPr lvl="1" indent="-274320" fontAlgn="auto">
              <a:spcBef>
                <a:spcPts val="1800"/>
              </a:spcBef>
              <a:spcAft>
                <a:spcPts val="0"/>
              </a:spcAft>
              <a:buFont typeface="Arial" pitchFamily="34" charset="0"/>
              <a:buChar char="•"/>
              <a:tabLst>
                <a:tab pos="2327275" algn="l"/>
              </a:tabLst>
              <a:defRPr/>
            </a:pPr>
            <a:r>
              <a:rPr lang="cs-CZ" sz="2600" dirty="0">
                <a:uFill>
                  <a:solidFill>
                    <a:schemeClr val="accent2">
                      <a:lumMod val="75000"/>
                    </a:schemeClr>
                  </a:solidFill>
                </a:uFill>
                <a:latin typeface="Calibri" pitchFamily="34" charset="0"/>
              </a:rPr>
              <a:t>decimetr čtverečný 	</a:t>
            </a:r>
            <a:r>
              <a:rPr lang="cs-CZ" sz="2600" dirty="0" smtClean="0">
                <a:solidFill>
                  <a:srgbClr val="FF0000"/>
                </a:solidFill>
                <a:uFill>
                  <a:solidFill>
                    <a:schemeClr val="accent2">
                      <a:lumMod val="75000"/>
                    </a:schemeClr>
                  </a:solidFill>
                </a:uFill>
                <a:latin typeface="Calibri" pitchFamily="34" charset="0"/>
              </a:rPr>
              <a:t>dm</a:t>
            </a:r>
            <a:r>
              <a:rPr lang="cs-CZ" sz="2600" baseline="30000" dirty="0">
                <a:solidFill>
                  <a:srgbClr val="FF0000"/>
                </a:solidFill>
                <a:uFill>
                  <a:solidFill>
                    <a:schemeClr val="accent2">
                      <a:lumMod val="75000"/>
                    </a:schemeClr>
                  </a:solidFill>
                </a:uFill>
                <a:latin typeface="Calibri" pitchFamily="34" charset="0"/>
              </a:rPr>
              <a:t>2</a:t>
            </a:r>
            <a:endParaRPr lang="cs-CZ" sz="2600" dirty="0" smtClean="0">
              <a:solidFill>
                <a:srgbClr val="FF0000"/>
              </a:solidFill>
              <a:uFill>
                <a:solidFill>
                  <a:schemeClr val="accent2">
                    <a:lumMod val="75000"/>
                  </a:schemeClr>
                </a:solidFill>
              </a:uFill>
              <a:latin typeface="Calibri" pitchFamily="34" charset="0"/>
            </a:endParaRPr>
          </a:p>
          <a:p>
            <a:pPr lvl="1" indent="-274320" fontAlgn="auto">
              <a:spcBef>
                <a:spcPts val="1800"/>
              </a:spcBef>
              <a:spcAft>
                <a:spcPts val="0"/>
              </a:spcAft>
              <a:buFont typeface="Arial" pitchFamily="34" charset="0"/>
              <a:buChar char="•"/>
              <a:tabLst>
                <a:tab pos="2327275" algn="l"/>
              </a:tabLst>
              <a:defRPr/>
            </a:pPr>
            <a:r>
              <a:rPr lang="cs-CZ" sz="2600" dirty="0">
                <a:uFill>
                  <a:solidFill>
                    <a:schemeClr val="accent2">
                      <a:lumMod val="75000"/>
                    </a:schemeClr>
                  </a:solidFill>
                </a:uFill>
                <a:latin typeface="Calibri" pitchFamily="34" charset="0"/>
              </a:rPr>
              <a:t>centimetr čtverečný 	</a:t>
            </a:r>
            <a:r>
              <a:rPr lang="cs-CZ" sz="2600" dirty="0" smtClean="0">
                <a:solidFill>
                  <a:srgbClr val="FF0000"/>
                </a:solidFill>
                <a:uFill>
                  <a:solidFill>
                    <a:schemeClr val="accent2">
                      <a:lumMod val="75000"/>
                    </a:schemeClr>
                  </a:solidFill>
                </a:uFill>
                <a:latin typeface="Calibri" pitchFamily="34" charset="0"/>
              </a:rPr>
              <a:t>cm</a:t>
            </a:r>
            <a:r>
              <a:rPr lang="cs-CZ" sz="2600" baseline="30000" dirty="0">
                <a:solidFill>
                  <a:srgbClr val="FF0000"/>
                </a:solidFill>
                <a:uFill>
                  <a:solidFill>
                    <a:schemeClr val="accent2">
                      <a:lumMod val="75000"/>
                    </a:schemeClr>
                  </a:solidFill>
                </a:uFill>
                <a:latin typeface="Calibri" pitchFamily="34" charset="0"/>
              </a:rPr>
              <a:t>2</a:t>
            </a:r>
            <a:endParaRPr lang="cs-CZ" sz="2600" dirty="0">
              <a:solidFill>
                <a:srgbClr val="FF0000"/>
              </a:solidFill>
              <a:uFill>
                <a:solidFill>
                  <a:schemeClr val="accent2">
                    <a:lumMod val="75000"/>
                  </a:schemeClr>
                </a:solidFill>
              </a:uFill>
              <a:latin typeface="Calibri" pitchFamily="34" charset="0"/>
            </a:endParaRPr>
          </a:p>
          <a:p>
            <a:pPr lvl="1" indent="-274320" fontAlgn="auto">
              <a:spcBef>
                <a:spcPts val="1800"/>
              </a:spcBef>
              <a:spcAft>
                <a:spcPts val="0"/>
              </a:spcAft>
              <a:buFont typeface="Arial" pitchFamily="34" charset="0"/>
              <a:buChar char="•"/>
              <a:tabLst>
                <a:tab pos="2327275" algn="l"/>
              </a:tabLst>
              <a:defRPr/>
            </a:pPr>
            <a:r>
              <a:rPr lang="cs-CZ" sz="2600" dirty="0">
                <a:uFill>
                  <a:solidFill>
                    <a:schemeClr val="accent2">
                      <a:lumMod val="75000"/>
                    </a:schemeClr>
                  </a:solidFill>
                </a:uFill>
                <a:latin typeface="Calibri" pitchFamily="34" charset="0"/>
              </a:rPr>
              <a:t>milimetr čtverečný 	</a:t>
            </a:r>
            <a:r>
              <a:rPr lang="cs-CZ" sz="2600" dirty="0" smtClean="0">
                <a:solidFill>
                  <a:srgbClr val="FF0000"/>
                </a:solidFill>
                <a:uFill>
                  <a:solidFill>
                    <a:schemeClr val="accent2">
                      <a:lumMod val="75000"/>
                    </a:schemeClr>
                  </a:solidFill>
                </a:uFill>
                <a:latin typeface="Calibri" pitchFamily="34" charset="0"/>
              </a:rPr>
              <a:t>mm</a:t>
            </a:r>
            <a:r>
              <a:rPr lang="cs-CZ" sz="2600" baseline="30000" dirty="0">
                <a:solidFill>
                  <a:srgbClr val="FF0000"/>
                </a:solidFill>
                <a:uFill>
                  <a:solidFill>
                    <a:schemeClr val="accent2">
                      <a:lumMod val="75000"/>
                    </a:schemeClr>
                  </a:solidFill>
                </a:uFill>
                <a:latin typeface="Calibri" pitchFamily="34" charset="0"/>
              </a:rPr>
              <a:t>2</a:t>
            </a:r>
            <a:endParaRPr lang="cs-CZ" sz="2600" dirty="0">
              <a:solidFill>
                <a:srgbClr val="FF0000"/>
              </a:solidFill>
              <a:uFill>
                <a:solidFill>
                  <a:schemeClr val="accent2">
                    <a:lumMod val="75000"/>
                  </a:schemeClr>
                </a:solidFill>
              </a:uFill>
              <a:latin typeface="Calibri" pitchFamily="34" charset="0"/>
            </a:endParaRPr>
          </a:p>
        </p:txBody>
      </p:sp>
      <p:sp>
        <p:nvSpPr>
          <p:cNvPr id="29698" name="Zástupný symbol pro číslo snímku 2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5D85EBD4-DDEC-41A8-A9F2-3336CE27BB81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16</a:t>
            </a:fld>
            <a:endParaRPr lang="cs-CZ">
              <a:cs typeface="Arial" charset="0"/>
            </a:endParaRPr>
          </a:p>
        </p:txBody>
      </p:sp>
      <p:sp>
        <p:nvSpPr>
          <p:cNvPr id="29699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Jednotky obsahu</a:t>
            </a:r>
          </a:p>
        </p:txBody>
      </p:sp>
      <p:grpSp>
        <p:nvGrpSpPr>
          <p:cNvPr id="11" name="Skupina 10"/>
          <p:cNvGrpSpPr>
            <a:grpSpLocks/>
          </p:cNvGrpSpPr>
          <p:nvPr/>
        </p:nvGrpSpPr>
        <p:grpSpPr bwMode="auto">
          <a:xfrm>
            <a:off x="4356100" y="3429000"/>
            <a:ext cx="1800225" cy="504825"/>
            <a:chOff x="2339752" y="3429000"/>
            <a:chExt cx="1800200" cy="504056"/>
          </a:xfrm>
        </p:grpSpPr>
        <p:cxnSp>
          <p:nvCxnSpPr>
            <p:cNvPr id="7" name="Zakřivená spojnice 6"/>
            <p:cNvCxnSpPr/>
            <p:nvPr/>
          </p:nvCxnSpPr>
          <p:spPr>
            <a:xfrm rot="16200000" flipH="1">
              <a:off x="3743908" y="3537012"/>
              <a:ext cx="504056" cy="288032"/>
            </a:xfrm>
            <a:prstGeom prst="curvedConnector3">
              <a:avLst/>
            </a:prstGeom>
            <a:ln>
              <a:tailEnd type="arrow"/>
            </a:ln>
          </p:spPr>
          <p:style>
            <a:lnRef idx="3">
              <a:schemeClr val="accent1"/>
            </a:lnRef>
            <a:fillRef idx="0">
              <a:schemeClr val="accent1"/>
            </a:fillRef>
            <a:effectRef idx="2">
              <a:schemeClr val="accent1"/>
            </a:effectRef>
            <a:fontRef idx="minor">
              <a:schemeClr val="tx1"/>
            </a:fontRef>
          </p:style>
        </p:cxnSp>
        <p:sp>
          <p:nvSpPr>
            <p:cNvPr id="10" name="TextovéPole 9"/>
            <p:cNvSpPr txBox="1">
              <a:spLocks noRot="1" noChangeAspect="1" noMove="1" noResize="1" noEditPoints="1" noAdjustHandles="1" noChangeArrowheads="1" noChangeShapeType="1" noTextEdit="1"/>
            </p:cNvSpPr>
            <p:nvPr/>
          </p:nvSpPr>
          <p:spPr>
            <a:xfrm>
              <a:off x="2339752" y="3440613"/>
              <a:ext cx="1584176" cy="492443"/>
            </a:xfrm>
            <a:prstGeom prst="rect">
              <a:avLst/>
            </a:prstGeom>
            <a:blipFill rotWithShape="1">
              <a:blip r:embed="rId2"/>
              <a:stretch>
                <a:fillRect l="-4247" t="-12346" r="-8880" b="-43210"/>
              </a:stretch>
            </a:blipFill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cs-CZ">
                  <a:noFill/>
                  <a:latin typeface="+mn-lt"/>
                  <a:cs typeface="+mn-cs"/>
                </a:rPr>
                <a:t> </a:t>
              </a:r>
            </a:p>
          </p:txBody>
        </p:sp>
      </p:grpSp>
      <p:grpSp>
        <p:nvGrpSpPr>
          <p:cNvPr id="14" name="Skupina 13"/>
          <p:cNvGrpSpPr>
            <a:grpSpLocks/>
          </p:cNvGrpSpPr>
          <p:nvPr/>
        </p:nvGrpSpPr>
        <p:grpSpPr bwMode="auto">
          <a:xfrm>
            <a:off x="6156325" y="3429000"/>
            <a:ext cx="2232025" cy="504825"/>
            <a:chOff x="4139952" y="3429000"/>
            <a:chExt cx="2232248" cy="504056"/>
          </a:xfrm>
        </p:grpSpPr>
        <p:cxnSp>
          <p:nvCxnSpPr>
            <p:cNvPr id="12" name="Zakřivená spojnice 11"/>
            <p:cNvCxnSpPr/>
            <p:nvPr/>
          </p:nvCxnSpPr>
          <p:spPr>
            <a:xfrm rot="16200000" flipV="1">
              <a:off x="4031940" y="3537012"/>
              <a:ext cx="504056" cy="288032"/>
            </a:xfrm>
            <a:prstGeom prst="curvedConnector3">
              <a:avLst/>
            </a:prstGeom>
            <a:ln>
              <a:tailEnd type="arrow"/>
            </a:ln>
          </p:spPr>
          <p:style>
            <a:lnRef idx="3">
              <a:schemeClr val="accent5"/>
            </a:lnRef>
            <a:fillRef idx="0">
              <a:schemeClr val="accent5"/>
            </a:fillRef>
            <a:effectRef idx="2">
              <a:schemeClr val="accent5"/>
            </a:effectRef>
            <a:fontRef idx="minor">
              <a:schemeClr val="tx1"/>
            </a:fontRef>
          </p:style>
        </p:cxnSp>
        <p:sp>
          <p:nvSpPr>
            <p:cNvPr id="13" name="TextovéPole 12"/>
            <p:cNvSpPr txBox="1">
              <a:spLocks noRot="1" noChangeAspect="1" noMove="1" noResize="1" noEditPoints="1" noAdjustHandles="1" noChangeArrowheads="1" noChangeShapeType="1" noTextEdit="1"/>
            </p:cNvSpPr>
            <p:nvPr/>
          </p:nvSpPr>
          <p:spPr>
            <a:xfrm>
              <a:off x="4499992" y="3440612"/>
              <a:ext cx="1872208" cy="492443"/>
            </a:xfrm>
            <a:prstGeom prst="rect">
              <a:avLst/>
            </a:prstGeom>
            <a:blipFill rotWithShape="1">
              <a:blip r:embed="rId3"/>
              <a:stretch>
                <a:fillRect l="-3257" t="-12346" b="-43210"/>
              </a:stretch>
            </a:blipFill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cs-CZ">
                  <a:noFill/>
                  <a:latin typeface="+mn-lt"/>
                  <a:cs typeface="+mn-cs"/>
                </a:rPr>
                <a:t> </a:t>
              </a:r>
            </a:p>
          </p:txBody>
        </p:sp>
      </p:grpSp>
      <p:grpSp>
        <p:nvGrpSpPr>
          <p:cNvPr id="17" name="Skupina 16"/>
          <p:cNvGrpSpPr>
            <a:grpSpLocks/>
          </p:cNvGrpSpPr>
          <p:nvPr/>
        </p:nvGrpSpPr>
        <p:grpSpPr bwMode="auto">
          <a:xfrm>
            <a:off x="5148263" y="4048125"/>
            <a:ext cx="1008062" cy="503238"/>
            <a:chOff x="3131840" y="3429000"/>
            <a:chExt cx="1008112" cy="504056"/>
          </a:xfrm>
        </p:grpSpPr>
        <p:cxnSp>
          <p:nvCxnSpPr>
            <p:cNvPr id="18" name="Zakřivená spojnice 17"/>
            <p:cNvCxnSpPr/>
            <p:nvPr/>
          </p:nvCxnSpPr>
          <p:spPr>
            <a:xfrm rot="16200000" flipH="1">
              <a:off x="3743908" y="3537012"/>
              <a:ext cx="504056" cy="288032"/>
            </a:xfrm>
            <a:prstGeom prst="curvedConnector3">
              <a:avLst/>
            </a:prstGeom>
            <a:ln>
              <a:tailEnd type="arrow"/>
            </a:ln>
          </p:spPr>
          <p:style>
            <a:lnRef idx="3">
              <a:schemeClr val="accent1"/>
            </a:lnRef>
            <a:fillRef idx="0">
              <a:schemeClr val="accent1"/>
            </a:fillRef>
            <a:effectRef idx="2">
              <a:schemeClr val="accent1"/>
            </a:effectRef>
            <a:fontRef idx="minor">
              <a:schemeClr val="tx1"/>
            </a:fontRef>
          </p:style>
        </p:cxnSp>
        <p:sp>
          <p:nvSpPr>
            <p:cNvPr id="19" name="TextovéPole 18"/>
            <p:cNvSpPr txBox="1">
              <a:spLocks noRot="1" noChangeAspect="1" noMove="1" noResize="1" noEditPoints="1" noAdjustHandles="1" noChangeArrowheads="1" noChangeShapeType="1" noTextEdit="1"/>
            </p:cNvSpPr>
            <p:nvPr/>
          </p:nvSpPr>
          <p:spPr>
            <a:xfrm>
              <a:off x="3131840" y="3440613"/>
              <a:ext cx="864096" cy="492443"/>
            </a:xfrm>
            <a:prstGeom prst="rect">
              <a:avLst/>
            </a:prstGeom>
            <a:blipFill rotWithShape="1">
              <a:blip r:embed="rId4"/>
              <a:stretch>
                <a:fillRect l="-7042" t="-13580" r="-4930" b="-41975"/>
              </a:stretch>
            </a:blipFill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cs-CZ">
                  <a:noFill/>
                  <a:latin typeface="+mn-lt"/>
                  <a:cs typeface="+mn-cs"/>
                </a:rPr>
                <a:t> </a:t>
              </a:r>
            </a:p>
          </p:txBody>
        </p:sp>
      </p:grpSp>
      <p:grpSp>
        <p:nvGrpSpPr>
          <p:cNvPr id="20" name="Skupina 19"/>
          <p:cNvGrpSpPr>
            <a:grpSpLocks/>
          </p:cNvGrpSpPr>
          <p:nvPr/>
        </p:nvGrpSpPr>
        <p:grpSpPr bwMode="auto">
          <a:xfrm>
            <a:off x="6156325" y="4048125"/>
            <a:ext cx="1584325" cy="503238"/>
            <a:chOff x="4139952" y="3429000"/>
            <a:chExt cx="1584176" cy="504056"/>
          </a:xfrm>
        </p:grpSpPr>
        <p:cxnSp>
          <p:nvCxnSpPr>
            <p:cNvPr id="21" name="Zakřivená spojnice 20"/>
            <p:cNvCxnSpPr/>
            <p:nvPr/>
          </p:nvCxnSpPr>
          <p:spPr>
            <a:xfrm rot="16200000" flipV="1">
              <a:off x="4031940" y="3537012"/>
              <a:ext cx="504056" cy="288032"/>
            </a:xfrm>
            <a:prstGeom prst="curvedConnector3">
              <a:avLst/>
            </a:prstGeom>
            <a:ln>
              <a:tailEnd type="arrow"/>
            </a:ln>
          </p:spPr>
          <p:style>
            <a:lnRef idx="3">
              <a:schemeClr val="accent5"/>
            </a:lnRef>
            <a:fillRef idx="0">
              <a:schemeClr val="accent5"/>
            </a:fillRef>
            <a:effectRef idx="2">
              <a:schemeClr val="accent5"/>
            </a:effectRef>
            <a:fontRef idx="minor">
              <a:schemeClr val="tx1"/>
            </a:fontRef>
          </p:style>
        </p:cxnSp>
        <p:sp>
          <p:nvSpPr>
            <p:cNvPr id="22" name="TextovéPole 21"/>
            <p:cNvSpPr txBox="1">
              <a:spLocks noRot="1" noChangeAspect="1" noMove="1" noResize="1" noEditPoints="1" noAdjustHandles="1" noChangeArrowheads="1" noChangeShapeType="1" noTextEdit="1"/>
            </p:cNvSpPr>
            <p:nvPr/>
          </p:nvSpPr>
          <p:spPr>
            <a:xfrm>
              <a:off x="4499992" y="3440612"/>
              <a:ext cx="1224136" cy="492443"/>
            </a:xfrm>
            <a:prstGeom prst="rect">
              <a:avLst/>
            </a:prstGeom>
            <a:blipFill rotWithShape="1">
              <a:blip r:embed="rId5"/>
              <a:stretch>
                <a:fillRect l="-4975" t="-13580" b="-41975"/>
              </a:stretch>
            </a:blipFill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cs-CZ">
                  <a:noFill/>
                  <a:latin typeface="+mn-lt"/>
                  <a:cs typeface="+mn-cs"/>
                </a:rPr>
                <a:t> </a:t>
              </a:r>
            </a:p>
          </p:txBody>
        </p:sp>
      </p:grpSp>
      <p:grpSp>
        <p:nvGrpSpPr>
          <p:cNvPr id="25" name="Skupina 24"/>
          <p:cNvGrpSpPr>
            <a:grpSpLocks/>
          </p:cNvGrpSpPr>
          <p:nvPr/>
        </p:nvGrpSpPr>
        <p:grpSpPr bwMode="auto">
          <a:xfrm>
            <a:off x="5148263" y="4665663"/>
            <a:ext cx="1008062" cy="504825"/>
            <a:chOff x="3131840" y="3429000"/>
            <a:chExt cx="1008112" cy="504056"/>
          </a:xfrm>
        </p:grpSpPr>
        <p:cxnSp>
          <p:nvCxnSpPr>
            <p:cNvPr id="26" name="Zakřivená spojnice 25"/>
            <p:cNvCxnSpPr/>
            <p:nvPr/>
          </p:nvCxnSpPr>
          <p:spPr>
            <a:xfrm rot="16200000" flipH="1">
              <a:off x="3743908" y="3537012"/>
              <a:ext cx="504056" cy="288032"/>
            </a:xfrm>
            <a:prstGeom prst="curvedConnector3">
              <a:avLst/>
            </a:prstGeom>
            <a:ln>
              <a:tailEnd type="arrow"/>
            </a:ln>
          </p:spPr>
          <p:style>
            <a:lnRef idx="3">
              <a:schemeClr val="accent1"/>
            </a:lnRef>
            <a:fillRef idx="0">
              <a:schemeClr val="accent1"/>
            </a:fillRef>
            <a:effectRef idx="2">
              <a:schemeClr val="accent1"/>
            </a:effectRef>
            <a:fontRef idx="minor">
              <a:schemeClr val="tx1"/>
            </a:fontRef>
          </p:style>
        </p:cxnSp>
        <p:sp>
          <p:nvSpPr>
            <p:cNvPr id="27" name="TextovéPole 26"/>
            <p:cNvSpPr txBox="1">
              <a:spLocks noRot="1" noChangeAspect="1" noMove="1" noResize="1" noEditPoints="1" noAdjustHandles="1" noChangeArrowheads="1" noChangeShapeType="1" noTextEdit="1"/>
            </p:cNvSpPr>
            <p:nvPr/>
          </p:nvSpPr>
          <p:spPr>
            <a:xfrm>
              <a:off x="3131840" y="3440613"/>
              <a:ext cx="864096" cy="492443"/>
            </a:xfrm>
            <a:prstGeom prst="rect">
              <a:avLst/>
            </a:prstGeom>
            <a:blipFill rotWithShape="1">
              <a:blip r:embed="rId6"/>
              <a:stretch>
                <a:fillRect l="-7042" t="-13580" r="-4930" b="-43210"/>
              </a:stretch>
            </a:blipFill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cs-CZ">
                  <a:noFill/>
                  <a:latin typeface="+mn-lt"/>
                  <a:cs typeface="+mn-cs"/>
                </a:rPr>
                <a:t> </a:t>
              </a:r>
            </a:p>
          </p:txBody>
        </p:sp>
      </p:grpSp>
      <p:grpSp>
        <p:nvGrpSpPr>
          <p:cNvPr id="28" name="Skupina 27"/>
          <p:cNvGrpSpPr>
            <a:grpSpLocks/>
          </p:cNvGrpSpPr>
          <p:nvPr/>
        </p:nvGrpSpPr>
        <p:grpSpPr bwMode="auto">
          <a:xfrm>
            <a:off x="6156325" y="4665663"/>
            <a:ext cx="1584325" cy="504825"/>
            <a:chOff x="4139952" y="3429000"/>
            <a:chExt cx="1584176" cy="504056"/>
          </a:xfrm>
        </p:grpSpPr>
        <p:cxnSp>
          <p:nvCxnSpPr>
            <p:cNvPr id="29" name="Zakřivená spojnice 28"/>
            <p:cNvCxnSpPr/>
            <p:nvPr/>
          </p:nvCxnSpPr>
          <p:spPr>
            <a:xfrm rot="16200000" flipV="1">
              <a:off x="4031940" y="3537012"/>
              <a:ext cx="504056" cy="288032"/>
            </a:xfrm>
            <a:prstGeom prst="curvedConnector3">
              <a:avLst/>
            </a:prstGeom>
            <a:ln>
              <a:tailEnd type="arrow"/>
            </a:ln>
          </p:spPr>
          <p:style>
            <a:lnRef idx="3">
              <a:schemeClr val="accent5"/>
            </a:lnRef>
            <a:fillRef idx="0">
              <a:schemeClr val="accent5"/>
            </a:fillRef>
            <a:effectRef idx="2">
              <a:schemeClr val="accent5"/>
            </a:effectRef>
            <a:fontRef idx="minor">
              <a:schemeClr val="tx1"/>
            </a:fontRef>
          </p:style>
        </p:cxnSp>
        <p:sp>
          <p:nvSpPr>
            <p:cNvPr id="30" name="TextovéPole 29"/>
            <p:cNvSpPr txBox="1">
              <a:spLocks noRot="1" noChangeAspect="1" noMove="1" noResize="1" noEditPoints="1" noAdjustHandles="1" noChangeArrowheads="1" noChangeShapeType="1" noTextEdit="1"/>
            </p:cNvSpPr>
            <p:nvPr/>
          </p:nvSpPr>
          <p:spPr>
            <a:xfrm>
              <a:off x="4499992" y="3440612"/>
              <a:ext cx="1224136" cy="492443"/>
            </a:xfrm>
            <a:prstGeom prst="rect">
              <a:avLst/>
            </a:prstGeom>
            <a:blipFill rotWithShape="1">
              <a:blip r:embed="rId7"/>
              <a:stretch>
                <a:fillRect l="-4975" t="-13580" b="-43210"/>
              </a:stretch>
            </a:blipFill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cs-CZ">
                  <a:noFill/>
                  <a:latin typeface="+mn-lt"/>
                  <a:cs typeface="+mn-cs"/>
                </a:rPr>
                <a:t> </a:t>
              </a:r>
            </a:p>
          </p:txBody>
        </p:sp>
      </p:grpSp>
      <p:grpSp>
        <p:nvGrpSpPr>
          <p:cNvPr id="41" name="Skupina 40"/>
          <p:cNvGrpSpPr>
            <a:grpSpLocks/>
          </p:cNvGrpSpPr>
          <p:nvPr/>
        </p:nvGrpSpPr>
        <p:grpSpPr bwMode="auto">
          <a:xfrm>
            <a:off x="5148263" y="5284788"/>
            <a:ext cx="1008062" cy="504825"/>
            <a:chOff x="3131840" y="3429000"/>
            <a:chExt cx="1008112" cy="504056"/>
          </a:xfrm>
        </p:grpSpPr>
        <p:cxnSp>
          <p:nvCxnSpPr>
            <p:cNvPr id="42" name="Zakřivená spojnice 41"/>
            <p:cNvCxnSpPr/>
            <p:nvPr/>
          </p:nvCxnSpPr>
          <p:spPr>
            <a:xfrm rot="16200000" flipH="1">
              <a:off x="3743908" y="3537012"/>
              <a:ext cx="504056" cy="288032"/>
            </a:xfrm>
            <a:prstGeom prst="curvedConnector3">
              <a:avLst/>
            </a:prstGeom>
            <a:ln>
              <a:tailEnd type="arrow"/>
            </a:ln>
          </p:spPr>
          <p:style>
            <a:lnRef idx="3">
              <a:schemeClr val="accent1"/>
            </a:lnRef>
            <a:fillRef idx="0">
              <a:schemeClr val="accent1"/>
            </a:fillRef>
            <a:effectRef idx="2">
              <a:schemeClr val="accent1"/>
            </a:effectRef>
            <a:fontRef idx="minor">
              <a:schemeClr val="tx1"/>
            </a:fontRef>
          </p:style>
        </p:cxnSp>
        <p:sp>
          <p:nvSpPr>
            <p:cNvPr id="43" name="TextovéPole 42"/>
            <p:cNvSpPr txBox="1">
              <a:spLocks noRot="1" noChangeAspect="1" noMove="1" noResize="1" noEditPoints="1" noAdjustHandles="1" noChangeArrowheads="1" noChangeShapeType="1" noTextEdit="1"/>
            </p:cNvSpPr>
            <p:nvPr/>
          </p:nvSpPr>
          <p:spPr>
            <a:xfrm>
              <a:off x="3131840" y="3440613"/>
              <a:ext cx="864096" cy="492443"/>
            </a:xfrm>
            <a:prstGeom prst="rect">
              <a:avLst/>
            </a:prstGeom>
            <a:blipFill rotWithShape="1">
              <a:blip r:embed="rId4"/>
              <a:stretch>
                <a:fillRect l="-7042" t="-13580" r="-4930" b="-41975"/>
              </a:stretch>
            </a:blipFill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cs-CZ">
                  <a:noFill/>
                  <a:latin typeface="+mn-lt"/>
                  <a:cs typeface="+mn-cs"/>
                </a:rPr>
                <a:t> </a:t>
              </a:r>
            </a:p>
          </p:txBody>
        </p:sp>
      </p:grpSp>
      <p:grpSp>
        <p:nvGrpSpPr>
          <p:cNvPr id="44" name="Skupina 43"/>
          <p:cNvGrpSpPr>
            <a:grpSpLocks/>
          </p:cNvGrpSpPr>
          <p:nvPr/>
        </p:nvGrpSpPr>
        <p:grpSpPr bwMode="auto">
          <a:xfrm>
            <a:off x="6156325" y="5284788"/>
            <a:ext cx="1584325" cy="504825"/>
            <a:chOff x="4139952" y="3429000"/>
            <a:chExt cx="1584176" cy="504056"/>
          </a:xfrm>
        </p:grpSpPr>
        <p:cxnSp>
          <p:nvCxnSpPr>
            <p:cNvPr id="45" name="Zakřivená spojnice 44"/>
            <p:cNvCxnSpPr/>
            <p:nvPr/>
          </p:nvCxnSpPr>
          <p:spPr>
            <a:xfrm rot="16200000" flipV="1">
              <a:off x="4031940" y="3537012"/>
              <a:ext cx="504056" cy="288032"/>
            </a:xfrm>
            <a:prstGeom prst="curvedConnector3">
              <a:avLst/>
            </a:prstGeom>
            <a:ln>
              <a:tailEnd type="arrow"/>
            </a:ln>
          </p:spPr>
          <p:style>
            <a:lnRef idx="3">
              <a:schemeClr val="accent5"/>
            </a:lnRef>
            <a:fillRef idx="0">
              <a:schemeClr val="accent5"/>
            </a:fillRef>
            <a:effectRef idx="2">
              <a:schemeClr val="accent5"/>
            </a:effectRef>
            <a:fontRef idx="minor">
              <a:schemeClr val="tx1"/>
            </a:fontRef>
          </p:style>
        </p:cxnSp>
        <p:sp>
          <p:nvSpPr>
            <p:cNvPr id="46" name="TextovéPole 45"/>
            <p:cNvSpPr txBox="1">
              <a:spLocks noRot="1" noChangeAspect="1" noMove="1" noResize="1" noEditPoints="1" noAdjustHandles="1" noChangeArrowheads="1" noChangeShapeType="1" noTextEdit="1"/>
            </p:cNvSpPr>
            <p:nvPr/>
          </p:nvSpPr>
          <p:spPr>
            <a:xfrm>
              <a:off x="4499992" y="3440612"/>
              <a:ext cx="1224136" cy="492443"/>
            </a:xfrm>
            <a:prstGeom prst="rect">
              <a:avLst/>
            </a:prstGeom>
            <a:blipFill rotWithShape="1">
              <a:blip r:embed="rId5"/>
              <a:stretch>
                <a:fillRect l="-4975" t="-13580" b="-41975"/>
              </a:stretch>
            </a:blipFill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cs-CZ">
                  <a:noFill/>
                  <a:latin typeface="+mn-lt"/>
                  <a:cs typeface="+mn-cs"/>
                </a:rPr>
                <a:t> </a:t>
              </a:r>
            </a:p>
          </p:txBody>
        </p:sp>
      </p:grp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3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8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179388" y="2427288"/>
            <a:ext cx="8785225" cy="3930650"/>
          </a:xfrm>
        </p:spPr>
        <p:txBody>
          <a:bodyPr rtlCol="0">
            <a:noAutofit/>
          </a:bodyPr>
          <a:lstStyle/>
          <a:p>
            <a:pPr marL="274320" indent="-27432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800" dirty="0" smtClean="0">
                <a:latin typeface="Calibri" pitchFamily="34" charset="0"/>
              </a:rPr>
              <a:t>Od největších jednotek délky k nejmenším:</a:t>
            </a:r>
          </a:p>
          <a:p>
            <a:pPr lvl="1" indent="-274320" fontAlgn="auto">
              <a:spcBef>
                <a:spcPts val="1800"/>
              </a:spcBef>
              <a:spcAft>
                <a:spcPts val="0"/>
              </a:spcAft>
              <a:buFont typeface="Arial" pitchFamily="34" charset="0"/>
              <a:buChar char="•"/>
              <a:tabLst>
                <a:tab pos="2327275" algn="l"/>
              </a:tabLst>
              <a:defRPr/>
            </a:pPr>
            <a:r>
              <a:rPr lang="cs-CZ" sz="2600" dirty="0">
                <a:uFill>
                  <a:solidFill>
                    <a:schemeClr val="accent2">
                      <a:lumMod val="75000"/>
                    </a:schemeClr>
                  </a:solidFill>
                </a:uFill>
                <a:latin typeface="Calibri" pitchFamily="34" charset="0"/>
              </a:rPr>
              <a:t>kilometr čtverečný </a:t>
            </a:r>
            <a:r>
              <a:rPr lang="cs-CZ" sz="2600" dirty="0" smtClean="0">
                <a:uFill>
                  <a:solidFill>
                    <a:schemeClr val="accent2">
                      <a:lumMod val="75000"/>
                    </a:schemeClr>
                  </a:solidFill>
                </a:uFill>
                <a:latin typeface="Calibri" pitchFamily="34" charset="0"/>
              </a:rPr>
              <a:t>	</a:t>
            </a:r>
            <a:r>
              <a:rPr lang="cs-CZ" sz="2600" dirty="0" smtClean="0">
                <a:solidFill>
                  <a:srgbClr val="FF0000"/>
                </a:solidFill>
                <a:uFill>
                  <a:solidFill>
                    <a:schemeClr val="accent2">
                      <a:lumMod val="75000"/>
                    </a:schemeClr>
                  </a:solidFill>
                </a:uFill>
                <a:latin typeface="Calibri" pitchFamily="34" charset="0"/>
              </a:rPr>
              <a:t>km</a:t>
            </a:r>
            <a:r>
              <a:rPr lang="cs-CZ" sz="2600" baseline="30000" dirty="0">
                <a:solidFill>
                  <a:srgbClr val="FF0000"/>
                </a:solidFill>
                <a:uFill>
                  <a:solidFill>
                    <a:schemeClr val="accent2">
                      <a:lumMod val="75000"/>
                    </a:schemeClr>
                  </a:solidFill>
                </a:uFill>
                <a:latin typeface="Calibri" pitchFamily="34" charset="0"/>
              </a:rPr>
              <a:t>2</a:t>
            </a:r>
            <a:r>
              <a:rPr lang="cs-CZ" sz="2600" dirty="0" smtClean="0">
                <a:solidFill>
                  <a:srgbClr val="FF0000"/>
                </a:solidFill>
                <a:uFill>
                  <a:solidFill>
                    <a:schemeClr val="accent2">
                      <a:lumMod val="75000"/>
                    </a:schemeClr>
                  </a:solidFill>
                </a:uFill>
                <a:latin typeface="Calibri" pitchFamily="34" charset="0"/>
              </a:rPr>
              <a:t>	</a:t>
            </a:r>
          </a:p>
          <a:p>
            <a:pPr lvl="1" indent="-274320" fontAlgn="auto">
              <a:spcBef>
                <a:spcPts val="1800"/>
              </a:spcBef>
              <a:spcAft>
                <a:spcPts val="0"/>
              </a:spcAft>
              <a:buFont typeface="Arial" pitchFamily="34" charset="0"/>
              <a:buChar char="•"/>
              <a:tabLst>
                <a:tab pos="2327275" algn="l"/>
              </a:tabLst>
              <a:defRPr/>
            </a:pPr>
            <a:r>
              <a:rPr lang="cs-CZ" sz="2600" dirty="0" smtClean="0">
                <a:uFill>
                  <a:solidFill>
                    <a:schemeClr val="accent2">
                      <a:lumMod val="75000"/>
                    </a:schemeClr>
                  </a:solidFill>
                </a:uFill>
                <a:latin typeface="Calibri" pitchFamily="34" charset="0"/>
              </a:rPr>
              <a:t>hektar	            </a:t>
            </a:r>
            <a:r>
              <a:rPr lang="cs-CZ" sz="2600" dirty="0" smtClean="0">
                <a:solidFill>
                  <a:srgbClr val="FF0000"/>
                </a:solidFill>
                <a:uFill>
                  <a:solidFill>
                    <a:schemeClr val="accent2">
                      <a:lumMod val="75000"/>
                    </a:schemeClr>
                  </a:solidFill>
                </a:uFill>
                <a:latin typeface="Calibri" pitchFamily="34" charset="0"/>
              </a:rPr>
              <a:t>      ha </a:t>
            </a:r>
          </a:p>
          <a:p>
            <a:pPr lvl="1" indent="-274320" fontAlgn="auto">
              <a:spcBef>
                <a:spcPts val="1800"/>
              </a:spcBef>
              <a:spcAft>
                <a:spcPts val="0"/>
              </a:spcAft>
              <a:buFont typeface="Arial" pitchFamily="34" charset="0"/>
              <a:buChar char="•"/>
              <a:tabLst>
                <a:tab pos="2327275" algn="l"/>
              </a:tabLst>
              <a:defRPr/>
            </a:pPr>
            <a:r>
              <a:rPr lang="cs-CZ" sz="2600" dirty="0" smtClean="0">
                <a:uFill>
                  <a:solidFill>
                    <a:schemeClr val="accent2">
                      <a:lumMod val="75000"/>
                    </a:schemeClr>
                  </a:solidFill>
                </a:uFill>
                <a:latin typeface="Calibri" pitchFamily="34" charset="0"/>
              </a:rPr>
              <a:t>ar</a:t>
            </a:r>
            <a:r>
              <a:rPr lang="cs-CZ" sz="2600" dirty="0">
                <a:uFill>
                  <a:solidFill>
                    <a:schemeClr val="accent2">
                      <a:lumMod val="75000"/>
                    </a:schemeClr>
                  </a:solidFill>
                </a:uFill>
                <a:latin typeface="Calibri" pitchFamily="34" charset="0"/>
              </a:rPr>
              <a:t>	</a:t>
            </a:r>
            <a:r>
              <a:rPr lang="cs-CZ" sz="2600" dirty="0" smtClean="0">
                <a:uFill>
                  <a:solidFill>
                    <a:schemeClr val="accent2">
                      <a:lumMod val="75000"/>
                    </a:schemeClr>
                  </a:solidFill>
                </a:uFill>
                <a:latin typeface="Calibri" pitchFamily="34" charset="0"/>
              </a:rPr>
              <a:t>                  </a:t>
            </a:r>
            <a:r>
              <a:rPr lang="cs-CZ" sz="2600" dirty="0" smtClean="0">
                <a:solidFill>
                  <a:srgbClr val="FF0000"/>
                </a:solidFill>
                <a:uFill>
                  <a:solidFill>
                    <a:schemeClr val="accent2">
                      <a:lumMod val="75000"/>
                    </a:schemeClr>
                  </a:solidFill>
                </a:uFill>
                <a:latin typeface="Calibri" pitchFamily="34" charset="0"/>
              </a:rPr>
              <a:t>a</a:t>
            </a:r>
          </a:p>
          <a:p>
            <a:pPr lvl="1" indent="-274320" fontAlgn="auto">
              <a:spcBef>
                <a:spcPts val="1800"/>
              </a:spcBef>
              <a:spcAft>
                <a:spcPts val="0"/>
              </a:spcAft>
              <a:buFont typeface="Arial" pitchFamily="34" charset="0"/>
              <a:buChar char="•"/>
              <a:tabLst>
                <a:tab pos="2327275" algn="l"/>
              </a:tabLst>
              <a:defRPr/>
            </a:pPr>
            <a:r>
              <a:rPr lang="cs-CZ" sz="2600" dirty="0" smtClean="0">
                <a:uFill>
                  <a:solidFill>
                    <a:schemeClr val="accent2">
                      <a:lumMod val="75000"/>
                    </a:schemeClr>
                  </a:solidFill>
                </a:uFill>
                <a:latin typeface="Calibri" pitchFamily="34" charset="0"/>
              </a:rPr>
              <a:t>metr </a:t>
            </a:r>
            <a:r>
              <a:rPr lang="cs-CZ" sz="2600" dirty="0">
                <a:uFill>
                  <a:solidFill>
                    <a:schemeClr val="accent2">
                      <a:lumMod val="75000"/>
                    </a:schemeClr>
                  </a:solidFill>
                </a:uFill>
                <a:latin typeface="Calibri" pitchFamily="34" charset="0"/>
              </a:rPr>
              <a:t>čtverečný 	</a:t>
            </a:r>
            <a:r>
              <a:rPr lang="cs-CZ" sz="2600" dirty="0" smtClean="0">
                <a:uFill>
                  <a:solidFill>
                    <a:schemeClr val="accent2">
                      <a:lumMod val="75000"/>
                    </a:schemeClr>
                  </a:solidFill>
                </a:uFill>
                <a:latin typeface="Calibri" pitchFamily="34" charset="0"/>
              </a:rPr>
              <a:t>            </a:t>
            </a:r>
            <a:r>
              <a:rPr lang="cs-CZ" sz="2600" dirty="0" smtClean="0">
                <a:solidFill>
                  <a:srgbClr val="FF0000"/>
                </a:solidFill>
                <a:uFill>
                  <a:solidFill>
                    <a:schemeClr val="accent2">
                      <a:lumMod val="75000"/>
                    </a:schemeClr>
                  </a:solidFill>
                </a:uFill>
                <a:latin typeface="Calibri" pitchFamily="34" charset="0"/>
              </a:rPr>
              <a:t>m</a:t>
            </a:r>
            <a:r>
              <a:rPr lang="cs-CZ" sz="2600" baseline="30000" dirty="0" smtClean="0">
                <a:solidFill>
                  <a:srgbClr val="FF0000"/>
                </a:solidFill>
                <a:uFill>
                  <a:solidFill>
                    <a:schemeClr val="accent2">
                      <a:lumMod val="75000"/>
                    </a:schemeClr>
                  </a:solidFill>
                </a:uFill>
                <a:latin typeface="Calibri" pitchFamily="34" charset="0"/>
              </a:rPr>
              <a:t>2</a:t>
            </a:r>
            <a:endParaRPr lang="cs-CZ" sz="2600" dirty="0">
              <a:solidFill>
                <a:srgbClr val="FF0000"/>
              </a:solidFill>
              <a:uFill>
                <a:solidFill>
                  <a:schemeClr val="accent2">
                    <a:lumMod val="75000"/>
                  </a:schemeClr>
                </a:solidFill>
              </a:uFill>
              <a:latin typeface="Calibri" pitchFamily="34" charset="0"/>
            </a:endParaRPr>
          </a:p>
        </p:txBody>
      </p:sp>
      <p:sp>
        <p:nvSpPr>
          <p:cNvPr id="30722" name="Zástupný symbol pro číslo snímku 2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1FAD3A22-0244-469E-B57C-D106BB67A825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17</a:t>
            </a:fld>
            <a:endParaRPr lang="cs-CZ">
              <a:cs typeface="Arial" charset="0"/>
            </a:endParaRPr>
          </a:p>
        </p:txBody>
      </p:sp>
      <p:sp>
        <p:nvSpPr>
          <p:cNvPr id="30723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Jednotky obsahu</a:t>
            </a:r>
          </a:p>
        </p:txBody>
      </p:sp>
      <p:grpSp>
        <p:nvGrpSpPr>
          <p:cNvPr id="17" name="Skupina 16"/>
          <p:cNvGrpSpPr>
            <a:grpSpLocks/>
          </p:cNvGrpSpPr>
          <p:nvPr/>
        </p:nvGrpSpPr>
        <p:grpSpPr bwMode="auto">
          <a:xfrm>
            <a:off x="5076825" y="3357563"/>
            <a:ext cx="1008063" cy="503237"/>
            <a:chOff x="3131840" y="3429000"/>
            <a:chExt cx="1008112" cy="504056"/>
          </a:xfrm>
        </p:grpSpPr>
        <p:cxnSp>
          <p:nvCxnSpPr>
            <p:cNvPr id="18" name="Zakřivená spojnice 17"/>
            <p:cNvCxnSpPr/>
            <p:nvPr/>
          </p:nvCxnSpPr>
          <p:spPr>
            <a:xfrm rot="16200000" flipH="1">
              <a:off x="3743908" y="3537012"/>
              <a:ext cx="504056" cy="288032"/>
            </a:xfrm>
            <a:prstGeom prst="curvedConnector3">
              <a:avLst/>
            </a:prstGeom>
            <a:ln>
              <a:tailEnd type="arrow"/>
            </a:ln>
          </p:spPr>
          <p:style>
            <a:lnRef idx="3">
              <a:schemeClr val="accent1"/>
            </a:lnRef>
            <a:fillRef idx="0">
              <a:schemeClr val="accent1"/>
            </a:fillRef>
            <a:effectRef idx="2">
              <a:schemeClr val="accent1"/>
            </a:effectRef>
            <a:fontRef idx="minor">
              <a:schemeClr val="tx1"/>
            </a:fontRef>
          </p:style>
        </p:cxnSp>
        <p:sp>
          <p:nvSpPr>
            <p:cNvPr id="19" name="TextovéPole 18"/>
            <p:cNvSpPr txBox="1">
              <a:spLocks noRot="1" noChangeAspect="1" noMove="1" noResize="1" noEditPoints="1" noAdjustHandles="1" noChangeArrowheads="1" noChangeShapeType="1" noTextEdit="1"/>
            </p:cNvSpPr>
            <p:nvPr/>
          </p:nvSpPr>
          <p:spPr>
            <a:xfrm>
              <a:off x="3131840" y="3440613"/>
              <a:ext cx="864096" cy="492443"/>
            </a:xfrm>
            <a:prstGeom prst="rect">
              <a:avLst/>
            </a:prstGeom>
            <a:blipFill rotWithShape="1">
              <a:blip r:embed="rId2"/>
              <a:stretch>
                <a:fillRect l="-7801" t="-13750" r="-4965" b="-43750"/>
              </a:stretch>
            </a:blipFill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cs-CZ">
                  <a:noFill/>
                  <a:latin typeface="+mn-lt"/>
                  <a:cs typeface="+mn-cs"/>
                </a:rPr>
                <a:t> </a:t>
              </a:r>
            </a:p>
          </p:txBody>
        </p:sp>
      </p:grpSp>
      <p:grpSp>
        <p:nvGrpSpPr>
          <p:cNvPr id="20" name="Skupina 19"/>
          <p:cNvGrpSpPr>
            <a:grpSpLocks/>
          </p:cNvGrpSpPr>
          <p:nvPr/>
        </p:nvGrpSpPr>
        <p:grpSpPr bwMode="auto">
          <a:xfrm>
            <a:off x="6084888" y="3357563"/>
            <a:ext cx="1582737" cy="503237"/>
            <a:chOff x="4139952" y="3429000"/>
            <a:chExt cx="1584176" cy="504056"/>
          </a:xfrm>
        </p:grpSpPr>
        <p:cxnSp>
          <p:nvCxnSpPr>
            <p:cNvPr id="21" name="Zakřivená spojnice 20"/>
            <p:cNvCxnSpPr/>
            <p:nvPr/>
          </p:nvCxnSpPr>
          <p:spPr>
            <a:xfrm rot="16200000" flipV="1">
              <a:off x="4031940" y="3537012"/>
              <a:ext cx="504056" cy="288032"/>
            </a:xfrm>
            <a:prstGeom prst="curvedConnector3">
              <a:avLst/>
            </a:prstGeom>
            <a:ln>
              <a:tailEnd type="arrow"/>
            </a:ln>
          </p:spPr>
          <p:style>
            <a:lnRef idx="3">
              <a:schemeClr val="accent5"/>
            </a:lnRef>
            <a:fillRef idx="0">
              <a:schemeClr val="accent5"/>
            </a:fillRef>
            <a:effectRef idx="2">
              <a:schemeClr val="accent5"/>
            </a:effectRef>
            <a:fontRef idx="minor">
              <a:schemeClr val="tx1"/>
            </a:fontRef>
          </p:style>
        </p:cxnSp>
        <p:sp>
          <p:nvSpPr>
            <p:cNvPr id="22" name="TextovéPole 21"/>
            <p:cNvSpPr txBox="1">
              <a:spLocks noRot="1" noChangeAspect="1" noMove="1" noResize="1" noEditPoints="1" noAdjustHandles="1" noChangeArrowheads="1" noChangeShapeType="1" noTextEdit="1"/>
            </p:cNvSpPr>
            <p:nvPr/>
          </p:nvSpPr>
          <p:spPr>
            <a:xfrm>
              <a:off x="4499992" y="3440612"/>
              <a:ext cx="1224136" cy="492443"/>
            </a:xfrm>
            <a:prstGeom prst="rect">
              <a:avLst/>
            </a:prstGeom>
            <a:blipFill rotWithShape="1">
              <a:blip r:embed="rId3"/>
              <a:stretch>
                <a:fillRect l="-4975" t="-13750" b="-43750"/>
              </a:stretch>
            </a:blipFill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cs-CZ">
                  <a:noFill/>
                  <a:latin typeface="+mn-lt"/>
                  <a:cs typeface="+mn-cs"/>
                </a:rPr>
                <a:t> </a:t>
              </a:r>
            </a:p>
          </p:txBody>
        </p:sp>
      </p:grpSp>
      <p:grpSp>
        <p:nvGrpSpPr>
          <p:cNvPr id="25" name="Skupina 24"/>
          <p:cNvGrpSpPr>
            <a:grpSpLocks/>
          </p:cNvGrpSpPr>
          <p:nvPr/>
        </p:nvGrpSpPr>
        <p:grpSpPr bwMode="auto">
          <a:xfrm>
            <a:off x="5076825" y="3975100"/>
            <a:ext cx="1008063" cy="504825"/>
            <a:chOff x="3131840" y="3429000"/>
            <a:chExt cx="1008112" cy="504056"/>
          </a:xfrm>
        </p:grpSpPr>
        <p:cxnSp>
          <p:nvCxnSpPr>
            <p:cNvPr id="26" name="Zakřivená spojnice 25"/>
            <p:cNvCxnSpPr/>
            <p:nvPr/>
          </p:nvCxnSpPr>
          <p:spPr>
            <a:xfrm rot="16200000" flipH="1">
              <a:off x="3743908" y="3537012"/>
              <a:ext cx="504056" cy="288032"/>
            </a:xfrm>
            <a:prstGeom prst="curvedConnector3">
              <a:avLst/>
            </a:prstGeom>
            <a:ln>
              <a:tailEnd type="arrow"/>
            </a:ln>
          </p:spPr>
          <p:style>
            <a:lnRef idx="3">
              <a:schemeClr val="accent1"/>
            </a:lnRef>
            <a:fillRef idx="0">
              <a:schemeClr val="accent1"/>
            </a:fillRef>
            <a:effectRef idx="2">
              <a:schemeClr val="accent1"/>
            </a:effectRef>
            <a:fontRef idx="minor">
              <a:schemeClr val="tx1"/>
            </a:fontRef>
          </p:style>
        </p:cxnSp>
        <p:sp>
          <p:nvSpPr>
            <p:cNvPr id="27" name="TextovéPole 26"/>
            <p:cNvSpPr txBox="1">
              <a:spLocks noRot="1" noChangeAspect="1" noMove="1" noResize="1" noEditPoints="1" noAdjustHandles="1" noChangeArrowheads="1" noChangeShapeType="1" noTextEdit="1"/>
            </p:cNvSpPr>
            <p:nvPr/>
          </p:nvSpPr>
          <p:spPr>
            <a:xfrm>
              <a:off x="3131840" y="3440613"/>
              <a:ext cx="864096" cy="492443"/>
            </a:xfrm>
            <a:prstGeom prst="rect">
              <a:avLst/>
            </a:prstGeom>
            <a:blipFill rotWithShape="1">
              <a:blip r:embed="rId2"/>
              <a:stretch>
                <a:fillRect l="-7801" t="-13580" r="-4965" b="-41975"/>
              </a:stretch>
            </a:blipFill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cs-CZ">
                  <a:noFill/>
                  <a:latin typeface="+mn-lt"/>
                  <a:cs typeface="+mn-cs"/>
                </a:rPr>
                <a:t> </a:t>
              </a:r>
            </a:p>
          </p:txBody>
        </p:sp>
      </p:grpSp>
      <p:grpSp>
        <p:nvGrpSpPr>
          <p:cNvPr id="28" name="Skupina 27"/>
          <p:cNvGrpSpPr>
            <a:grpSpLocks/>
          </p:cNvGrpSpPr>
          <p:nvPr/>
        </p:nvGrpSpPr>
        <p:grpSpPr bwMode="auto">
          <a:xfrm>
            <a:off x="6084888" y="3975100"/>
            <a:ext cx="1582737" cy="504825"/>
            <a:chOff x="4139952" y="3429000"/>
            <a:chExt cx="1584176" cy="504056"/>
          </a:xfrm>
        </p:grpSpPr>
        <p:cxnSp>
          <p:nvCxnSpPr>
            <p:cNvPr id="29" name="Zakřivená spojnice 28"/>
            <p:cNvCxnSpPr/>
            <p:nvPr/>
          </p:nvCxnSpPr>
          <p:spPr>
            <a:xfrm rot="16200000" flipV="1">
              <a:off x="4031940" y="3537012"/>
              <a:ext cx="504056" cy="288032"/>
            </a:xfrm>
            <a:prstGeom prst="curvedConnector3">
              <a:avLst/>
            </a:prstGeom>
            <a:ln>
              <a:tailEnd type="arrow"/>
            </a:ln>
          </p:spPr>
          <p:style>
            <a:lnRef idx="3">
              <a:schemeClr val="accent5"/>
            </a:lnRef>
            <a:fillRef idx="0">
              <a:schemeClr val="accent5"/>
            </a:fillRef>
            <a:effectRef idx="2">
              <a:schemeClr val="accent5"/>
            </a:effectRef>
            <a:fontRef idx="minor">
              <a:schemeClr val="tx1"/>
            </a:fontRef>
          </p:style>
        </p:cxnSp>
        <p:sp>
          <p:nvSpPr>
            <p:cNvPr id="30" name="TextovéPole 29"/>
            <p:cNvSpPr txBox="1">
              <a:spLocks noRot="1" noChangeAspect="1" noMove="1" noResize="1" noEditPoints="1" noAdjustHandles="1" noChangeArrowheads="1" noChangeShapeType="1" noTextEdit="1"/>
            </p:cNvSpPr>
            <p:nvPr/>
          </p:nvSpPr>
          <p:spPr>
            <a:xfrm>
              <a:off x="4499992" y="3440612"/>
              <a:ext cx="1224136" cy="492443"/>
            </a:xfrm>
            <a:prstGeom prst="rect">
              <a:avLst/>
            </a:prstGeom>
            <a:blipFill rotWithShape="1">
              <a:blip r:embed="rId3"/>
              <a:stretch>
                <a:fillRect l="-4975" t="-13580" b="-41975"/>
              </a:stretch>
            </a:blipFill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cs-CZ">
                  <a:noFill/>
                  <a:latin typeface="+mn-lt"/>
                  <a:cs typeface="+mn-cs"/>
                </a:rPr>
                <a:t> </a:t>
              </a:r>
            </a:p>
          </p:txBody>
        </p:sp>
      </p:grpSp>
      <p:grpSp>
        <p:nvGrpSpPr>
          <p:cNvPr id="41" name="Skupina 40"/>
          <p:cNvGrpSpPr>
            <a:grpSpLocks/>
          </p:cNvGrpSpPr>
          <p:nvPr/>
        </p:nvGrpSpPr>
        <p:grpSpPr bwMode="auto">
          <a:xfrm>
            <a:off x="5076825" y="4594225"/>
            <a:ext cx="1008063" cy="504825"/>
            <a:chOff x="3131840" y="3429000"/>
            <a:chExt cx="1008112" cy="504056"/>
          </a:xfrm>
        </p:grpSpPr>
        <p:cxnSp>
          <p:nvCxnSpPr>
            <p:cNvPr id="42" name="Zakřivená spojnice 41"/>
            <p:cNvCxnSpPr/>
            <p:nvPr/>
          </p:nvCxnSpPr>
          <p:spPr>
            <a:xfrm rot="16200000" flipH="1">
              <a:off x="3743908" y="3537012"/>
              <a:ext cx="504056" cy="288032"/>
            </a:xfrm>
            <a:prstGeom prst="curvedConnector3">
              <a:avLst/>
            </a:prstGeom>
            <a:ln>
              <a:tailEnd type="arrow"/>
            </a:ln>
          </p:spPr>
          <p:style>
            <a:lnRef idx="3">
              <a:schemeClr val="accent1"/>
            </a:lnRef>
            <a:fillRef idx="0">
              <a:schemeClr val="accent1"/>
            </a:fillRef>
            <a:effectRef idx="2">
              <a:schemeClr val="accent1"/>
            </a:effectRef>
            <a:fontRef idx="minor">
              <a:schemeClr val="tx1"/>
            </a:fontRef>
          </p:style>
        </p:cxnSp>
        <p:sp>
          <p:nvSpPr>
            <p:cNvPr id="43" name="TextovéPole 42"/>
            <p:cNvSpPr txBox="1">
              <a:spLocks noRot="1" noChangeAspect="1" noMove="1" noResize="1" noEditPoints="1" noAdjustHandles="1" noChangeArrowheads="1" noChangeShapeType="1" noTextEdit="1"/>
            </p:cNvSpPr>
            <p:nvPr/>
          </p:nvSpPr>
          <p:spPr>
            <a:xfrm>
              <a:off x="3131840" y="3440613"/>
              <a:ext cx="864096" cy="492443"/>
            </a:xfrm>
            <a:prstGeom prst="rect">
              <a:avLst/>
            </a:prstGeom>
            <a:blipFill rotWithShape="1">
              <a:blip r:embed="rId2"/>
              <a:stretch>
                <a:fillRect l="-7801" t="-13750" r="-4965" b="-43750"/>
              </a:stretch>
            </a:blipFill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cs-CZ">
                  <a:noFill/>
                  <a:latin typeface="+mn-lt"/>
                  <a:cs typeface="+mn-cs"/>
                </a:rPr>
                <a:t> </a:t>
              </a:r>
            </a:p>
          </p:txBody>
        </p:sp>
      </p:grpSp>
      <p:grpSp>
        <p:nvGrpSpPr>
          <p:cNvPr id="44" name="Skupina 43"/>
          <p:cNvGrpSpPr>
            <a:grpSpLocks/>
          </p:cNvGrpSpPr>
          <p:nvPr/>
        </p:nvGrpSpPr>
        <p:grpSpPr bwMode="auto">
          <a:xfrm>
            <a:off x="6084888" y="4594225"/>
            <a:ext cx="1582737" cy="504825"/>
            <a:chOff x="4139952" y="3429000"/>
            <a:chExt cx="1584176" cy="504056"/>
          </a:xfrm>
        </p:grpSpPr>
        <p:cxnSp>
          <p:nvCxnSpPr>
            <p:cNvPr id="45" name="Zakřivená spojnice 44"/>
            <p:cNvCxnSpPr/>
            <p:nvPr/>
          </p:nvCxnSpPr>
          <p:spPr>
            <a:xfrm rot="16200000" flipV="1">
              <a:off x="4031940" y="3537012"/>
              <a:ext cx="504056" cy="288032"/>
            </a:xfrm>
            <a:prstGeom prst="curvedConnector3">
              <a:avLst/>
            </a:prstGeom>
            <a:ln>
              <a:tailEnd type="arrow"/>
            </a:ln>
          </p:spPr>
          <p:style>
            <a:lnRef idx="3">
              <a:schemeClr val="accent5"/>
            </a:lnRef>
            <a:fillRef idx="0">
              <a:schemeClr val="accent5"/>
            </a:fillRef>
            <a:effectRef idx="2">
              <a:schemeClr val="accent5"/>
            </a:effectRef>
            <a:fontRef idx="minor">
              <a:schemeClr val="tx1"/>
            </a:fontRef>
          </p:style>
        </p:cxnSp>
        <p:sp>
          <p:nvSpPr>
            <p:cNvPr id="46" name="TextovéPole 45"/>
            <p:cNvSpPr txBox="1">
              <a:spLocks noRot="1" noChangeAspect="1" noMove="1" noResize="1" noEditPoints="1" noAdjustHandles="1" noChangeArrowheads="1" noChangeShapeType="1" noTextEdit="1"/>
            </p:cNvSpPr>
            <p:nvPr/>
          </p:nvSpPr>
          <p:spPr>
            <a:xfrm>
              <a:off x="4499992" y="3440612"/>
              <a:ext cx="1224136" cy="492443"/>
            </a:xfrm>
            <a:prstGeom prst="rect">
              <a:avLst/>
            </a:prstGeom>
            <a:blipFill rotWithShape="1">
              <a:blip r:embed="rId3"/>
              <a:stretch>
                <a:fillRect l="-4975" t="-13750" b="-43750"/>
              </a:stretch>
            </a:blipFill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cs-CZ">
                  <a:noFill/>
                  <a:latin typeface="+mn-lt"/>
                  <a:cs typeface="+mn-cs"/>
                </a:rPr>
                <a:t> </a:t>
              </a:r>
            </a:p>
          </p:txBody>
        </p:sp>
      </p:grp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179388" y="2427288"/>
            <a:ext cx="8785225" cy="3930650"/>
          </a:xfrm>
        </p:spPr>
        <p:txBody>
          <a:bodyPr rtlCol="0">
            <a:noAutofit/>
          </a:bodyPr>
          <a:lstStyle/>
          <a:p>
            <a:pPr marL="274320" indent="-27432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800" dirty="0" smtClean="0">
                <a:latin typeface="Calibri" pitchFamily="34" charset="0"/>
              </a:rPr>
              <a:t>Další možnosti převodů jednotek obsahu:</a:t>
            </a:r>
          </a:p>
          <a:p>
            <a:pPr lvl="1" indent="-274320" fontAlgn="auto">
              <a:spcBef>
                <a:spcPts val="1800"/>
              </a:spcBef>
              <a:spcAft>
                <a:spcPts val="0"/>
              </a:spcAft>
              <a:buFont typeface="Arial" pitchFamily="34" charset="0"/>
              <a:buChar char="•"/>
              <a:tabLst>
                <a:tab pos="2327275" algn="l"/>
              </a:tabLst>
              <a:defRPr/>
            </a:pPr>
            <a:r>
              <a:rPr lang="cs-CZ" sz="2600" dirty="0">
                <a:uFill>
                  <a:solidFill>
                    <a:schemeClr val="accent2">
                      <a:lumMod val="75000"/>
                    </a:schemeClr>
                  </a:solidFill>
                </a:uFill>
                <a:latin typeface="Calibri" pitchFamily="34" charset="0"/>
              </a:rPr>
              <a:t>kilometr čtverečný </a:t>
            </a:r>
            <a:r>
              <a:rPr lang="cs-CZ" sz="2600" dirty="0" smtClean="0">
                <a:uFill>
                  <a:solidFill>
                    <a:schemeClr val="accent2">
                      <a:lumMod val="75000"/>
                    </a:schemeClr>
                  </a:solidFill>
                </a:uFill>
                <a:latin typeface="Calibri" pitchFamily="34" charset="0"/>
              </a:rPr>
              <a:t>	</a:t>
            </a:r>
            <a:r>
              <a:rPr lang="cs-CZ" sz="2600" dirty="0" smtClean="0">
                <a:solidFill>
                  <a:srgbClr val="FF0000"/>
                </a:solidFill>
                <a:uFill>
                  <a:solidFill>
                    <a:schemeClr val="accent2">
                      <a:lumMod val="75000"/>
                    </a:schemeClr>
                  </a:solidFill>
                </a:uFill>
                <a:latin typeface="Calibri" pitchFamily="34" charset="0"/>
              </a:rPr>
              <a:t>km</a:t>
            </a:r>
            <a:r>
              <a:rPr lang="cs-CZ" sz="2600" baseline="30000" dirty="0">
                <a:solidFill>
                  <a:srgbClr val="FF0000"/>
                </a:solidFill>
                <a:uFill>
                  <a:solidFill>
                    <a:schemeClr val="accent2">
                      <a:lumMod val="75000"/>
                    </a:schemeClr>
                  </a:solidFill>
                </a:uFill>
                <a:latin typeface="Calibri" pitchFamily="34" charset="0"/>
              </a:rPr>
              <a:t>2</a:t>
            </a:r>
            <a:r>
              <a:rPr lang="cs-CZ" sz="2600" dirty="0" smtClean="0">
                <a:solidFill>
                  <a:srgbClr val="FF0000"/>
                </a:solidFill>
                <a:uFill>
                  <a:solidFill>
                    <a:schemeClr val="accent2">
                      <a:lumMod val="75000"/>
                    </a:schemeClr>
                  </a:solidFill>
                </a:uFill>
                <a:latin typeface="Calibri" pitchFamily="34" charset="0"/>
              </a:rPr>
              <a:t>	</a:t>
            </a:r>
          </a:p>
          <a:p>
            <a:pPr lvl="1" indent="-274320" fontAlgn="auto">
              <a:spcBef>
                <a:spcPts val="1800"/>
              </a:spcBef>
              <a:spcAft>
                <a:spcPts val="0"/>
              </a:spcAft>
              <a:buFont typeface="Arial" pitchFamily="34" charset="0"/>
              <a:buChar char="•"/>
              <a:tabLst>
                <a:tab pos="2327275" algn="l"/>
              </a:tabLst>
              <a:defRPr/>
            </a:pPr>
            <a:r>
              <a:rPr lang="cs-CZ" sz="2600" dirty="0" smtClean="0">
                <a:uFill>
                  <a:solidFill>
                    <a:schemeClr val="accent2">
                      <a:lumMod val="75000"/>
                    </a:schemeClr>
                  </a:solidFill>
                </a:uFill>
                <a:latin typeface="Calibri" pitchFamily="34" charset="0"/>
              </a:rPr>
              <a:t>hektar	            </a:t>
            </a:r>
            <a:r>
              <a:rPr lang="cs-CZ" sz="2600" dirty="0" smtClean="0">
                <a:solidFill>
                  <a:srgbClr val="FF0000"/>
                </a:solidFill>
                <a:uFill>
                  <a:solidFill>
                    <a:schemeClr val="accent2">
                      <a:lumMod val="75000"/>
                    </a:schemeClr>
                  </a:solidFill>
                </a:uFill>
                <a:latin typeface="Calibri" pitchFamily="34" charset="0"/>
              </a:rPr>
              <a:t>      ha </a:t>
            </a:r>
          </a:p>
          <a:p>
            <a:pPr lvl="1" indent="-274320" fontAlgn="auto">
              <a:spcBef>
                <a:spcPts val="1800"/>
              </a:spcBef>
              <a:spcAft>
                <a:spcPts val="0"/>
              </a:spcAft>
              <a:buFont typeface="Arial" pitchFamily="34" charset="0"/>
              <a:buChar char="•"/>
              <a:tabLst>
                <a:tab pos="2327275" algn="l"/>
              </a:tabLst>
              <a:defRPr/>
            </a:pPr>
            <a:r>
              <a:rPr lang="cs-CZ" sz="2600" dirty="0" smtClean="0">
                <a:uFill>
                  <a:solidFill>
                    <a:schemeClr val="accent2">
                      <a:lumMod val="75000"/>
                    </a:schemeClr>
                  </a:solidFill>
                </a:uFill>
                <a:latin typeface="Calibri" pitchFamily="34" charset="0"/>
              </a:rPr>
              <a:t>ar</a:t>
            </a:r>
            <a:r>
              <a:rPr lang="cs-CZ" sz="2600" dirty="0">
                <a:uFill>
                  <a:solidFill>
                    <a:schemeClr val="accent2">
                      <a:lumMod val="75000"/>
                    </a:schemeClr>
                  </a:solidFill>
                </a:uFill>
                <a:latin typeface="Calibri" pitchFamily="34" charset="0"/>
              </a:rPr>
              <a:t>	</a:t>
            </a:r>
            <a:r>
              <a:rPr lang="cs-CZ" sz="2600" dirty="0" smtClean="0">
                <a:uFill>
                  <a:solidFill>
                    <a:schemeClr val="accent2">
                      <a:lumMod val="75000"/>
                    </a:schemeClr>
                  </a:solidFill>
                </a:uFill>
                <a:latin typeface="Calibri" pitchFamily="34" charset="0"/>
              </a:rPr>
              <a:t>                  </a:t>
            </a:r>
            <a:r>
              <a:rPr lang="cs-CZ" sz="2600" dirty="0" smtClean="0">
                <a:solidFill>
                  <a:srgbClr val="FF0000"/>
                </a:solidFill>
                <a:uFill>
                  <a:solidFill>
                    <a:schemeClr val="accent2">
                      <a:lumMod val="75000"/>
                    </a:schemeClr>
                  </a:solidFill>
                </a:uFill>
                <a:latin typeface="Calibri" pitchFamily="34" charset="0"/>
              </a:rPr>
              <a:t>a</a:t>
            </a:r>
          </a:p>
          <a:p>
            <a:pPr lvl="1" indent="-274320" fontAlgn="auto">
              <a:spcBef>
                <a:spcPts val="1800"/>
              </a:spcBef>
              <a:spcAft>
                <a:spcPts val="0"/>
              </a:spcAft>
              <a:buFont typeface="Arial" pitchFamily="34" charset="0"/>
              <a:buChar char="•"/>
              <a:tabLst>
                <a:tab pos="2327275" algn="l"/>
              </a:tabLst>
              <a:defRPr/>
            </a:pPr>
            <a:r>
              <a:rPr lang="cs-CZ" sz="2600" dirty="0" smtClean="0">
                <a:uFill>
                  <a:solidFill>
                    <a:schemeClr val="accent2">
                      <a:lumMod val="75000"/>
                    </a:schemeClr>
                  </a:solidFill>
                </a:uFill>
                <a:latin typeface="Calibri" pitchFamily="34" charset="0"/>
              </a:rPr>
              <a:t>metr </a:t>
            </a:r>
            <a:r>
              <a:rPr lang="cs-CZ" sz="2600" dirty="0">
                <a:uFill>
                  <a:solidFill>
                    <a:schemeClr val="accent2">
                      <a:lumMod val="75000"/>
                    </a:schemeClr>
                  </a:solidFill>
                </a:uFill>
                <a:latin typeface="Calibri" pitchFamily="34" charset="0"/>
              </a:rPr>
              <a:t>čtverečný 	</a:t>
            </a:r>
            <a:r>
              <a:rPr lang="cs-CZ" sz="2600" dirty="0" smtClean="0">
                <a:uFill>
                  <a:solidFill>
                    <a:schemeClr val="accent2">
                      <a:lumMod val="75000"/>
                    </a:schemeClr>
                  </a:solidFill>
                </a:uFill>
                <a:latin typeface="Calibri" pitchFamily="34" charset="0"/>
              </a:rPr>
              <a:t>            </a:t>
            </a:r>
            <a:r>
              <a:rPr lang="cs-CZ" sz="2600" dirty="0" smtClean="0">
                <a:solidFill>
                  <a:srgbClr val="FF0000"/>
                </a:solidFill>
                <a:uFill>
                  <a:solidFill>
                    <a:schemeClr val="accent2">
                      <a:lumMod val="75000"/>
                    </a:schemeClr>
                  </a:solidFill>
                </a:uFill>
                <a:latin typeface="Calibri" pitchFamily="34" charset="0"/>
              </a:rPr>
              <a:t>m</a:t>
            </a:r>
            <a:r>
              <a:rPr lang="cs-CZ" sz="2600" baseline="30000" dirty="0" smtClean="0">
                <a:solidFill>
                  <a:srgbClr val="FF0000"/>
                </a:solidFill>
                <a:uFill>
                  <a:solidFill>
                    <a:schemeClr val="accent2">
                      <a:lumMod val="75000"/>
                    </a:schemeClr>
                  </a:solidFill>
                </a:uFill>
                <a:latin typeface="Calibri" pitchFamily="34" charset="0"/>
              </a:rPr>
              <a:t>2</a:t>
            </a:r>
            <a:endParaRPr lang="cs-CZ" sz="2600" dirty="0">
              <a:solidFill>
                <a:srgbClr val="FF0000"/>
              </a:solidFill>
              <a:uFill>
                <a:solidFill>
                  <a:schemeClr val="accent2">
                    <a:lumMod val="75000"/>
                  </a:schemeClr>
                </a:solidFill>
              </a:uFill>
              <a:latin typeface="Calibri" pitchFamily="34" charset="0"/>
            </a:endParaRPr>
          </a:p>
        </p:txBody>
      </p:sp>
      <p:sp>
        <p:nvSpPr>
          <p:cNvPr id="31746" name="Zástupný symbol pro číslo snímku 2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65118AEC-4315-462E-880B-E95BCCD35AD5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18</a:t>
            </a:fld>
            <a:endParaRPr lang="cs-CZ">
              <a:cs typeface="Arial" charset="0"/>
            </a:endParaRPr>
          </a:p>
        </p:txBody>
      </p:sp>
      <p:sp>
        <p:nvSpPr>
          <p:cNvPr id="31747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Jednotky obsahu</a:t>
            </a:r>
          </a:p>
        </p:txBody>
      </p:sp>
      <p:grpSp>
        <p:nvGrpSpPr>
          <p:cNvPr id="23" name="Skupina 22"/>
          <p:cNvGrpSpPr>
            <a:grpSpLocks/>
          </p:cNvGrpSpPr>
          <p:nvPr/>
        </p:nvGrpSpPr>
        <p:grpSpPr bwMode="auto">
          <a:xfrm>
            <a:off x="4356100" y="3284538"/>
            <a:ext cx="1368425" cy="1268412"/>
            <a:chOff x="2843808" y="3429000"/>
            <a:chExt cx="1368152" cy="1152128"/>
          </a:xfrm>
        </p:grpSpPr>
        <p:cxnSp>
          <p:nvCxnSpPr>
            <p:cNvPr id="24" name="Zakřivená spojnice 23"/>
            <p:cNvCxnSpPr/>
            <p:nvPr/>
          </p:nvCxnSpPr>
          <p:spPr>
            <a:xfrm rot="16200000" flipH="1">
              <a:off x="3419872" y="3861048"/>
              <a:ext cx="1152128" cy="288032"/>
            </a:xfrm>
            <a:prstGeom prst="curvedConnector3">
              <a:avLst/>
            </a:prstGeom>
            <a:ln>
              <a:tailEnd type="arrow"/>
            </a:ln>
          </p:spPr>
          <p:style>
            <a:lnRef idx="3">
              <a:schemeClr val="accent1"/>
            </a:lnRef>
            <a:fillRef idx="0">
              <a:schemeClr val="accent1"/>
            </a:fillRef>
            <a:effectRef idx="2">
              <a:schemeClr val="accent1"/>
            </a:effectRef>
            <a:fontRef idx="minor">
              <a:schemeClr val="tx1"/>
            </a:fontRef>
          </p:style>
        </p:cxnSp>
        <p:sp>
          <p:nvSpPr>
            <p:cNvPr id="31" name="TextovéPole 30"/>
            <p:cNvSpPr txBox="1">
              <a:spLocks noRot="1" noChangeAspect="1" noMove="1" noResize="1" noEditPoints="1" noAdjustHandles="1" noChangeArrowheads="1" noChangeShapeType="1" noTextEdit="1"/>
            </p:cNvSpPr>
            <p:nvPr/>
          </p:nvSpPr>
          <p:spPr>
            <a:xfrm>
              <a:off x="2843808" y="3800653"/>
              <a:ext cx="1368152" cy="447675"/>
            </a:xfrm>
            <a:prstGeom prst="rect">
              <a:avLst/>
            </a:prstGeom>
            <a:blipFill rotWithShape="1">
              <a:blip r:embed="rId2"/>
              <a:stretch>
                <a:fillRect l="-4911" t="-13580" b="-41975"/>
              </a:stretch>
            </a:blipFill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cs-CZ">
                  <a:noFill/>
                  <a:latin typeface="+mn-lt"/>
                  <a:cs typeface="+mn-cs"/>
                </a:rPr>
                <a:t> </a:t>
              </a:r>
            </a:p>
          </p:txBody>
        </p:sp>
      </p:grpSp>
      <p:grpSp>
        <p:nvGrpSpPr>
          <p:cNvPr id="32" name="Skupina 31"/>
          <p:cNvGrpSpPr>
            <a:grpSpLocks/>
          </p:cNvGrpSpPr>
          <p:nvPr/>
        </p:nvGrpSpPr>
        <p:grpSpPr bwMode="auto">
          <a:xfrm>
            <a:off x="5651500" y="3284538"/>
            <a:ext cx="1512888" cy="1268412"/>
            <a:chOff x="4139952" y="3429000"/>
            <a:chExt cx="1512168" cy="1152128"/>
          </a:xfrm>
        </p:grpSpPr>
        <p:cxnSp>
          <p:nvCxnSpPr>
            <p:cNvPr id="33" name="Zakřivená spojnice 32"/>
            <p:cNvCxnSpPr/>
            <p:nvPr/>
          </p:nvCxnSpPr>
          <p:spPr>
            <a:xfrm rot="16200000" flipV="1">
              <a:off x="3707904" y="3861048"/>
              <a:ext cx="1152128" cy="288032"/>
            </a:xfrm>
            <a:prstGeom prst="curvedConnector3">
              <a:avLst/>
            </a:prstGeom>
            <a:ln>
              <a:tailEnd type="arrow"/>
            </a:ln>
          </p:spPr>
          <p:style>
            <a:lnRef idx="3">
              <a:schemeClr val="accent5"/>
            </a:lnRef>
            <a:fillRef idx="0">
              <a:schemeClr val="accent5"/>
            </a:fillRef>
            <a:effectRef idx="2">
              <a:schemeClr val="accent5"/>
            </a:effectRef>
            <a:fontRef idx="minor">
              <a:schemeClr val="tx1"/>
            </a:fontRef>
          </p:style>
        </p:cxnSp>
        <p:sp>
          <p:nvSpPr>
            <p:cNvPr id="34" name="TextovéPole 33"/>
            <p:cNvSpPr txBox="1">
              <a:spLocks noRot="1" noChangeAspect="1" noMove="1" noResize="1" noEditPoints="1" noAdjustHandles="1" noChangeArrowheads="1" noChangeShapeType="1" noTextEdit="1"/>
            </p:cNvSpPr>
            <p:nvPr/>
          </p:nvSpPr>
          <p:spPr>
            <a:xfrm>
              <a:off x="4427984" y="3800653"/>
              <a:ext cx="1224136" cy="447675"/>
            </a:xfrm>
            <a:prstGeom prst="rect">
              <a:avLst/>
            </a:prstGeom>
            <a:blipFill rotWithShape="1">
              <a:blip r:embed="rId3"/>
              <a:stretch>
                <a:fillRect l="-4478" t="-13580" r="-7960" b="-41975"/>
              </a:stretch>
            </a:blipFill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cs-CZ">
                  <a:noFill/>
                  <a:latin typeface="+mn-lt"/>
                  <a:cs typeface="+mn-cs"/>
                </a:rPr>
                <a:t> </a:t>
              </a:r>
            </a:p>
          </p:txBody>
        </p:sp>
      </p:grpSp>
      <p:grpSp>
        <p:nvGrpSpPr>
          <p:cNvPr id="47" name="Skupina 46"/>
          <p:cNvGrpSpPr>
            <a:grpSpLocks/>
          </p:cNvGrpSpPr>
          <p:nvPr/>
        </p:nvGrpSpPr>
        <p:grpSpPr bwMode="auto">
          <a:xfrm>
            <a:off x="6156325" y="3962400"/>
            <a:ext cx="1368425" cy="1266825"/>
            <a:chOff x="2771800" y="3429000"/>
            <a:chExt cx="1368152" cy="1152128"/>
          </a:xfrm>
        </p:grpSpPr>
        <p:cxnSp>
          <p:nvCxnSpPr>
            <p:cNvPr id="48" name="Zakřivená spojnice 47"/>
            <p:cNvCxnSpPr/>
            <p:nvPr/>
          </p:nvCxnSpPr>
          <p:spPr>
            <a:xfrm rot="16200000" flipH="1">
              <a:off x="3419872" y="3861048"/>
              <a:ext cx="1152128" cy="288032"/>
            </a:xfrm>
            <a:prstGeom prst="curvedConnector3">
              <a:avLst/>
            </a:prstGeom>
            <a:ln>
              <a:tailEnd type="arrow"/>
            </a:ln>
          </p:spPr>
          <p:style>
            <a:lnRef idx="3">
              <a:schemeClr val="accent1"/>
            </a:lnRef>
            <a:fillRef idx="0">
              <a:schemeClr val="accent1"/>
            </a:fillRef>
            <a:effectRef idx="2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TextovéPole 64"/>
            <p:cNvSpPr txBox="1">
              <a:spLocks noRot="1" noChangeAspect="1" noMove="1" noResize="1" noEditPoints="1" noAdjustHandles="1" noChangeArrowheads="1" noChangeShapeType="1" noTextEdit="1"/>
            </p:cNvSpPr>
            <p:nvPr/>
          </p:nvSpPr>
          <p:spPr>
            <a:xfrm>
              <a:off x="2771800" y="3800653"/>
              <a:ext cx="1296144" cy="447675"/>
            </a:xfrm>
            <a:prstGeom prst="rect">
              <a:avLst/>
            </a:prstGeom>
            <a:blipFill rotWithShape="1">
              <a:blip r:embed="rId4"/>
              <a:stretch>
                <a:fillRect l="-4695" t="-13580" r="-1408" b="-41975"/>
              </a:stretch>
            </a:blipFill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cs-CZ">
                  <a:noFill/>
                  <a:latin typeface="+mn-lt"/>
                  <a:cs typeface="+mn-cs"/>
                </a:rPr>
                <a:t> </a:t>
              </a:r>
            </a:p>
          </p:txBody>
        </p:sp>
      </p:grpSp>
      <p:grpSp>
        <p:nvGrpSpPr>
          <p:cNvPr id="50" name="Skupina 49"/>
          <p:cNvGrpSpPr>
            <a:grpSpLocks/>
          </p:cNvGrpSpPr>
          <p:nvPr/>
        </p:nvGrpSpPr>
        <p:grpSpPr bwMode="auto">
          <a:xfrm>
            <a:off x="7524750" y="3962400"/>
            <a:ext cx="1511300" cy="1266825"/>
            <a:chOff x="4139952" y="3429000"/>
            <a:chExt cx="1512168" cy="1152128"/>
          </a:xfrm>
        </p:grpSpPr>
        <p:cxnSp>
          <p:nvCxnSpPr>
            <p:cNvPr id="51" name="Zakřivená spojnice 50"/>
            <p:cNvCxnSpPr/>
            <p:nvPr/>
          </p:nvCxnSpPr>
          <p:spPr>
            <a:xfrm rot="16200000" flipV="1">
              <a:off x="3707904" y="3861048"/>
              <a:ext cx="1152128" cy="288032"/>
            </a:xfrm>
            <a:prstGeom prst="curvedConnector3">
              <a:avLst/>
            </a:prstGeom>
            <a:ln>
              <a:tailEnd type="arrow"/>
            </a:ln>
          </p:spPr>
          <p:style>
            <a:lnRef idx="3">
              <a:schemeClr val="accent5"/>
            </a:lnRef>
            <a:fillRef idx="0">
              <a:schemeClr val="accent5"/>
            </a:fillRef>
            <a:effectRef idx="2">
              <a:schemeClr val="accent5"/>
            </a:effectRef>
            <a:fontRef idx="minor">
              <a:schemeClr val="tx1"/>
            </a:fontRef>
          </p:style>
        </p:cxnSp>
        <p:sp>
          <p:nvSpPr>
            <p:cNvPr id="68" name="TextovéPole 67"/>
            <p:cNvSpPr txBox="1">
              <a:spLocks noRot="1" noChangeAspect="1" noMove="1" noResize="1" noEditPoints="1" noAdjustHandles="1" noChangeArrowheads="1" noChangeShapeType="1" noTextEdit="1"/>
            </p:cNvSpPr>
            <p:nvPr/>
          </p:nvSpPr>
          <p:spPr>
            <a:xfrm>
              <a:off x="4427984" y="3800653"/>
              <a:ext cx="1224136" cy="447675"/>
            </a:xfrm>
            <a:prstGeom prst="rect">
              <a:avLst/>
            </a:prstGeom>
            <a:blipFill rotWithShape="1">
              <a:blip r:embed="rId5"/>
              <a:stretch>
                <a:fillRect l="-4975" t="-13580" r="-7463" b="-41975"/>
              </a:stretch>
            </a:blipFill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cs-CZ">
                  <a:noFill/>
                  <a:latin typeface="+mn-lt"/>
                  <a:cs typeface="+mn-cs"/>
                </a:rPr>
                <a:t> </a:t>
              </a:r>
            </a:p>
          </p:txBody>
        </p:sp>
      </p:grp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179388" y="2427288"/>
            <a:ext cx="8785225" cy="3930650"/>
          </a:xfrm>
        </p:spPr>
        <p:txBody>
          <a:bodyPr rtlCol="0">
            <a:noAutofit/>
          </a:bodyPr>
          <a:lstStyle/>
          <a:p>
            <a:pPr marL="274320" indent="-27432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800" dirty="0" smtClean="0">
                <a:latin typeface="Calibri" pitchFamily="34" charset="0"/>
              </a:rPr>
              <a:t>Doplňte:</a:t>
            </a:r>
          </a:p>
          <a:p>
            <a:pPr lvl="1" indent="-274320" fontAlgn="auto">
              <a:spcBef>
                <a:spcPts val="1800"/>
              </a:spcBef>
              <a:spcAft>
                <a:spcPts val="0"/>
              </a:spcAft>
              <a:buFont typeface="Arial" pitchFamily="34" charset="0"/>
              <a:buChar char="•"/>
              <a:tabLst>
                <a:tab pos="2327275" algn="l"/>
              </a:tabLst>
              <a:defRPr/>
            </a:pPr>
            <a:r>
              <a:rPr lang="cs-CZ" sz="2600" dirty="0" smtClean="0">
                <a:uFill>
                  <a:solidFill>
                    <a:schemeClr val="accent2">
                      <a:lumMod val="75000"/>
                    </a:schemeClr>
                  </a:solidFill>
                </a:uFill>
                <a:latin typeface="Calibri" pitchFamily="34" charset="0"/>
              </a:rPr>
              <a:t>12 000 m</a:t>
            </a:r>
            <a:r>
              <a:rPr lang="cs-CZ" sz="2600" baseline="30000" dirty="0" smtClean="0">
                <a:uFill>
                  <a:solidFill>
                    <a:schemeClr val="accent2">
                      <a:lumMod val="75000"/>
                    </a:schemeClr>
                  </a:solidFill>
                </a:uFill>
                <a:latin typeface="Calibri" pitchFamily="34" charset="0"/>
              </a:rPr>
              <a:t>2</a:t>
            </a:r>
            <a:r>
              <a:rPr lang="cs-CZ" sz="2600" dirty="0" smtClean="0">
                <a:uFill>
                  <a:solidFill>
                    <a:schemeClr val="accent2">
                      <a:lumMod val="75000"/>
                    </a:schemeClr>
                  </a:solidFill>
                </a:uFill>
                <a:latin typeface="Calibri" pitchFamily="34" charset="0"/>
              </a:rPr>
              <a:t> =    	</a:t>
            </a:r>
            <a:r>
              <a:rPr lang="cs-CZ" sz="2600" dirty="0">
                <a:uFill>
                  <a:solidFill>
                    <a:schemeClr val="accent2">
                      <a:lumMod val="75000"/>
                    </a:schemeClr>
                  </a:solidFill>
                </a:uFill>
                <a:latin typeface="Calibri" pitchFamily="34" charset="0"/>
              </a:rPr>
              <a:t>      </a:t>
            </a:r>
            <a:r>
              <a:rPr lang="cs-CZ" sz="2600" dirty="0" smtClean="0">
                <a:uFill>
                  <a:solidFill>
                    <a:schemeClr val="accent2">
                      <a:lumMod val="75000"/>
                    </a:schemeClr>
                  </a:solidFill>
                </a:uFill>
                <a:latin typeface="Calibri" pitchFamily="34" charset="0"/>
              </a:rPr>
              <a:t>km</a:t>
            </a:r>
            <a:r>
              <a:rPr lang="cs-CZ" sz="2600" baseline="30000" dirty="0" smtClean="0">
                <a:uFill>
                  <a:solidFill>
                    <a:schemeClr val="accent2">
                      <a:lumMod val="75000"/>
                    </a:schemeClr>
                  </a:solidFill>
                </a:uFill>
                <a:latin typeface="Calibri" pitchFamily="34" charset="0"/>
              </a:rPr>
              <a:t>2</a:t>
            </a:r>
            <a:r>
              <a:rPr lang="cs-CZ" sz="2600" dirty="0">
                <a:uFill>
                  <a:solidFill>
                    <a:schemeClr val="accent2">
                      <a:lumMod val="75000"/>
                    </a:schemeClr>
                  </a:solidFill>
                </a:uFill>
                <a:latin typeface="Calibri" pitchFamily="34" charset="0"/>
              </a:rPr>
              <a:t>	</a:t>
            </a:r>
          </a:p>
          <a:p>
            <a:pPr lvl="1" indent="-274320" fontAlgn="auto">
              <a:spcBef>
                <a:spcPts val="1800"/>
              </a:spcBef>
              <a:spcAft>
                <a:spcPts val="0"/>
              </a:spcAft>
              <a:buFont typeface="Arial" pitchFamily="34" charset="0"/>
              <a:buChar char="•"/>
              <a:tabLst>
                <a:tab pos="2327275" algn="l"/>
              </a:tabLst>
              <a:defRPr/>
            </a:pPr>
            <a:r>
              <a:rPr lang="cs-CZ" sz="2600" dirty="0" smtClean="0">
                <a:uFill>
                  <a:solidFill>
                    <a:schemeClr val="accent2">
                      <a:lumMod val="75000"/>
                    </a:schemeClr>
                  </a:solidFill>
                </a:uFill>
                <a:latin typeface="Calibri" pitchFamily="34" charset="0"/>
              </a:rPr>
              <a:t>2,5 m</a:t>
            </a:r>
            <a:r>
              <a:rPr lang="cs-CZ" sz="2600" baseline="30000" dirty="0">
                <a:uFill>
                  <a:solidFill>
                    <a:schemeClr val="accent2">
                      <a:lumMod val="75000"/>
                    </a:schemeClr>
                  </a:solidFill>
                </a:uFill>
                <a:latin typeface="Calibri" pitchFamily="34" charset="0"/>
              </a:rPr>
              <a:t>2</a:t>
            </a:r>
            <a:r>
              <a:rPr lang="cs-CZ" sz="2600" dirty="0" smtClean="0">
                <a:uFill>
                  <a:solidFill>
                    <a:schemeClr val="accent2">
                      <a:lumMod val="75000"/>
                    </a:schemeClr>
                  </a:solidFill>
                </a:uFill>
                <a:latin typeface="Calibri" pitchFamily="34" charset="0"/>
              </a:rPr>
              <a:t> </a:t>
            </a:r>
            <a:r>
              <a:rPr lang="cs-CZ" sz="2600" dirty="0">
                <a:uFill>
                  <a:solidFill>
                    <a:schemeClr val="accent2">
                      <a:lumMod val="75000"/>
                    </a:schemeClr>
                  </a:solidFill>
                </a:uFill>
                <a:latin typeface="Calibri" pitchFamily="34" charset="0"/>
              </a:rPr>
              <a:t>=	</a:t>
            </a:r>
            <a:r>
              <a:rPr lang="cs-CZ" sz="2600" dirty="0" smtClean="0">
                <a:uFill>
                  <a:solidFill>
                    <a:schemeClr val="accent2">
                      <a:lumMod val="75000"/>
                    </a:schemeClr>
                  </a:solidFill>
                </a:uFill>
                <a:latin typeface="Calibri" pitchFamily="34" charset="0"/>
              </a:rPr>
              <a:t>            cm</a:t>
            </a:r>
            <a:r>
              <a:rPr lang="cs-CZ" sz="2600" baseline="30000" dirty="0">
                <a:uFill>
                  <a:solidFill>
                    <a:schemeClr val="accent2">
                      <a:lumMod val="75000"/>
                    </a:schemeClr>
                  </a:solidFill>
                </a:uFill>
                <a:latin typeface="Calibri" pitchFamily="34" charset="0"/>
              </a:rPr>
              <a:t>2</a:t>
            </a:r>
            <a:r>
              <a:rPr lang="cs-CZ" sz="2600" dirty="0" smtClean="0">
                <a:uFill>
                  <a:solidFill>
                    <a:schemeClr val="accent2">
                      <a:lumMod val="75000"/>
                    </a:schemeClr>
                  </a:solidFill>
                </a:uFill>
                <a:latin typeface="Calibri" pitchFamily="34" charset="0"/>
              </a:rPr>
              <a:t> </a:t>
            </a:r>
            <a:endParaRPr lang="cs-CZ" sz="2600" dirty="0">
              <a:uFill>
                <a:solidFill>
                  <a:schemeClr val="accent2">
                    <a:lumMod val="75000"/>
                  </a:schemeClr>
                </a:solidFill>
              </a:uFill>
              <a:latin typeface="Calibri" pitchFamily="34" charset="0"/>
            </a:endParaRPr>
          </a:p>
          <a:p>
            <a:pPr lvl="1" indent="-274320" fontAlgn="auto">
              <a:spcBef>
                <a:spcPts val="1800"/>
              </a:spcBef>
              <a:spcAft>
                <a:spcPts val="0"/>
              </a:spcAft>
              <a:buFont typeface="Arial" pitchFamily="34" charset="0"/>
              <a:buChar char="•"/>
              <a:tabLst>
                <a:tab pos="2327275" algn="l"/>
              </a:tabLst>
              <a:defRPr/>
            </a:pPr>
            <a:r>
              <a:rPr lang="cs-CZ" sz="2600" dirty="0" smtClean="0">
                <a:uFill>
                  <a:solidFill>
                    <a:schemeClr val="accent2">
                      <a:lumMod val="75000"/>
                    </a:schemeClr>
                  </a:solidFill>
                </a:uFill>
                <a:latin typeface="Calibri" pitchFamily="34" charset="0"/>
              </a:rPr>
              <a:t>700 cm</a:t>
            </a:r>
            <a:r>
              <a:rPr lang="cs-CZ" sz="2600" baseline="30000" dirty="0">
                <a:uFill>
                  <a:solidFill>
                    <a:schemeClr val="accent2">
                      <a:lumMod val="75000"/>
                    </a:schemeClr>
                  </a:solidFill>
                </a:uFill>
                <a:latin typeface="Calibri" pitchFamily="34" charset="0"/>
              </a:rPr>
              <a:t>2</a:t>
            </a:r>
            <a:r>
              <a:rPr lang="cs-CZ" sz="2600" dirty="0" smtClean="0">
                <a:uFill>
                  <a:solidFill>
                    <a:schemeClr val="accent2">
                      <a:lumMod val="75000"/>
                    </a:schemeClr>
                  </a:solidFill>
                </a:uFill>
                <a:latin typeface="Calibri" pitchFamily="34" charset="0"/>
              </a:rPr>
              <a:t> </a:t>
            </a:r>
            <a:r>
              <a:rPr lang="cs-CZ" sz="2600" dirty="0">
                <a:uFill>
                  <a:solidFill>
                    <a:schemeClr val="accent2">
                      <a:lumMod val="75000"/>
                    </a:schemeClr>
                  </a:solidFill>
                </a:uFill>
                <a:latin typeface="Calibri" pitchFamily="34" charset="0"/>
              </a:rPr>
              <a:t>=	     </a:t>
            </a:r>
            <a:r>
              <a:rPr lang="cs-CZ" sz="2600" dirty="0" smtClean="0">
                <a:uFill>
                  <a:solidFill>
                    <a:schemeClr val="accent2">
                      <a:lumMod val="75000"/>
                    </a:schemeClr>
                  </a:solidFill>
                </a:uFill>
                <a:latin typeface="Calibri" pitchFamily="34" charset="0"/>
              </a:rPr>
              <a:t>       dm</a:t>
            </a:r>
            <a:r>
              <a:rPr lang="cs-CZ" sz="2600" baseline="30000" dirty="0">
                <a:uFill>
                  <a:solidFill>
                    <a:schemeClr val="accent2">
                      <a:lumMod val="75000"/>
                    </a:schemeClr>
                  </a:solidFill>
                </a:uFill>
                <a:latin typeface="Calibri" pitchFamily="34" charset="0"/>
              </a:rPr>
              <a:t>2</a:t>
            </a:r>
            <a:endParaRPr lang="cs-CZ" sz="2600" dirty="0">
              <a:uFill>
                <a:solidFill>
                  <a:schemeClr val="accent2">
                    <a:lumMod val="75000"/>
                  </a:schemeClr>
                </a:solidFill>
              </a:uFill>
              <a:latin typeface="Calibri" pitchFamily="34" charset="0"/>
            </a:endParaRPr>
          </a:p>
          <a:p>
            <a:pPr lvl="1" indent="-274320" fontAlgn="auto">
              <a:spcBef>
                <a:spcPts val="1800"/>
              </a:spcBef>
              <a:spcAft>
                <a:spcPts val="0"/>
              </a:spcAft>
              <a:buFont typeface="Arial" pitchFamily="34" charset="0"/>
              <a:buChar char="•"/>
              <a:tabLst>
                <a:tab pos="2327275" algn="l"/>
              </a:tabLst>
              <a:defRPr/>
            </a:pPr>
            <a:r>
              <a:rPr lang="cs-CZ" sz="2600" dirty="0" smtClean="0">
                <a:uFill>
                  <a:solidFill>
                    <a:schemeClr val="accent2">
                      <a:lumMod val="75000"/>
                    </a:schemeClr>
                  </a:solidFill>
                </a:uFill>
                <a:latin typeface="Calibri" pitchFamily="34" charset="0"/>
              </a:rPr>
              <a:t>980 mm</a:t>
            </a:r>
            <a:r>
              <a:rPr lang="cs-CZ" sz="2600" baseline="30000" dirty="0">
                <a:uFill>
                  <a:solidFill>
                    <a:schemeClr val="accent2">
                      <a:lumMod val="75000"/>
                    </a:schemeClr>
                  </a:solidFill>
                </a:uFill>
                <a:latin typeface="Calibri" pitchFamily="34" charset="0"/>
              </a:rPr>
              <a:t>2</a:t>
            </a:r>
            <a:r>
              <a:rPr lang="cs-CZ" sz="2600" dirty="0" smtClean="0">
                <a:uFill>
                  <a:solidFill>
                    <a:schemeClr val="accent2">
                      <a:lumMod val="75000"/>
                    </a:schemeClr>
                  </a:solidFill>
                </a:uFill>
                <a:latin typeface="Calibri" pitchFamily="34" charset="0"/>
              </a:rPr>
              <a:t> </a:t>
            </a:r>
            <a:r>
              <a:rPr lang="cs-CZ" sz="2600" dirty="0">
                <a:uFill>
                  <a:solidFill>
                    <a:schemeClr val="accent2">
                      <a:lumMod val="75000"/>
                    </a:schemeClr>
                  </a:solidFill>
                </a:uFill>
                <a:latin typeface="Calibri" pitchFamily="34" charset="0"/>
              </a:rPr>
              <a:t>=	       </a:t>
            </a:r>
            <a:r>
              <a:rPr lang="cs-CZ" sz="2600" dirty="0" smtClean="0">
                <a:uFill>
                  <a:solidFill>
                    <a:schemeClr val="accent2">
                      <a:lumMod val="75000"/>
                    </a:schemeClr>
                  </a:solidFill>
                </a:uFill>
                <a:latin typeface="Calibri" pitchFamily="34" charset="0"/>
              </a:rPr>
              <a:t>     cm</a:t>
            </a:r>
            <a:r>
              <a:rPr lang="cs-CZ" sz="2600" baseline="30000" dirty="0" smtClean="0">
                <a:uFill>
                  <a:solidFill>
                    <a:schemeClr val="accent2">
                      <a:lumMod val="75000"/>
                    </a:schemeClr>
                  </a:solidFill>
                </a:uFill>
                <a:latin typeface="Calibri" pitchFamily="34" charset="0"/>
              </a:rPr>
              <a:t>2</a:t>
            </a:r>
            <a:endParaRPr lang="cs-CZ" sz="2600" dirty="0">
              <a:uFill>
                <a:solidFill>
                  <a:schemeClr val="accent2">
                    <a:lumMod val="75000"/>
                  </a:schemeClr>
                </a:solidFill>
              </a:uFill>
              <a:latin typeface="Calibri" pitchFamily="34" charset="0"/>
            </a:endParaRPr>
          </a:p>
          <a:p>
            <a:pPr lvl="1" indent="-274320" fontAlgn="auto">
              <a:spcBef>
                <a:spcPts val="1800"/>
              </a:spcBef>
              <a:spcAft>
                <a:spcPts val="0"/>
              </a:spcAft>
              <a:buFont typeface="Arial" pitchFamily="34" charset="0"/>
              <a:buChar char="•"/>
              <a:tabLst>
                <a:tab pos="2327275" algn="l"/>
              </a:tabLst>
              <a:defRPr/>
            </a:pPr>
            <a:r>
              <a:rPr lang="cs-CZ" sz="2600" dirty="0">
                <a:uFill>
                  <a:solidFill>
                    <a:schemeClr val="accent2">
                      <a:lumMod val="75000"/>
                    </a:schemeClr>
                  </a:solidFill>
                </a:uFill>
                <a:latin typeface="Calibri" pitchFamily="34" charset="0"/>
              </a:rPr>
              <a:t>2 </a:t>
            </a:r>
            <a:r>
              <a:rPr lang="cs-CZ" sz="2600" dirty="0" smtClean="0">
                <a:uFill>
                  <a:solidFill>
                    <a:schemeClr val="accent2">
                      <a:lumMod val="75000"/>
                    </a:schemeClr>
                  </a:solidFill>
                </a:uFill>
                <a:latin typeface="Calibri" pitchFamily="34" charset="0"/>
              </a:rPr>
              <a:t>cm</a:t>
            </a:r>
            <a:r>
              <a:rPr lang="cs-CZ" sz="2600" baseline="30000" dirty="0">
                <a:uFill>
                  <a:solidFill>
                    <a:schemeClr val="accent2">
                      <a:lumMod val="75000"/>
                    </a:schemeClr>
                  </a:solidFill>
                </a:uFill>
                <a:latin typeface="Calibri" pitchFamily="34" charset="0"/>
              </a:rPr>
              <a:t>2</a:t>
            </a:r>
            <a:r>
              <a:rPr lang="cs-CZ" sz="2600" dirty="0" smtClean="0">
                <a:uFill>
                  <a:solidFill>
                    <a:schemeClr val="accent2">
                      <a:lumMod val="75000"/>
                    </a:schemeClr>
                  </a:solidFill>
                </a:uFill>
                <a:latin typeface="Calibri" pitchFamily="34" charset="0"/>
              </a:rPr>
              <a:t> </a:t>
            </a:r>
            <a:r>
              <a:rPr lang="cs-CZ" sz="2600" dirty="0">
                <a:uFill>
                  <a:solidFill>
                    <a:schemeClr val="accent2">
                      <a:lumMod val="75000"/>
                    </a:schemeClr>
                  </a:solidFill>
                </a:uFill>
                <a:latin typeface="Calibri" pitchFamily="34" charset="0"/>
              </a:rPr>
              <a:t>=	      </a:t>
            </a:r>
            <a:r>
              <a:rPr lang="cs-CZ" sz="2600" dirty="0" smtClean="0">
                <a:uFill>
                  <a:solidFill>
                    <a:schemeClr val="accent2">
                      <a:lumMod val="75000"/>
                    </a:schemeClr>
                  </a:solidFill>
                </a:uFill>
                <a:latin typeface="Calibri" pitchFamily="34" charset="0"/>
              </a:rPr>
              <a:t>      mm</a:t>
            </a:r>
            <a:r>
              <a:rPr lang="cs-CZ" sz="2600" baseline="30000" dirty="0">
                <a:uFill>
                  <a:solidFill>
                    <a:schemeClr val="accent2">
                      <a:lumMod val="75000"/>
                    </a:schemeClr>
                  </a:solidFill>
                </a:uFill>
                <a:latin typeface="Calibri" pitchFamily="34" charset="0"/>
              </a:rPr>
              <a:t>2</a:t>
            </a:r>
            <a:endParaRPr lang="cs-CZ" sz="2600" dirty="0">
              <a:uFill>
                <a:solidFill>
                  <a:schemeClr val="accent2">
                    <a:lumMod val="75000"/>
                  </a:schemeClr>
                </a:solidFill>
              </a:uFill>
              <a:latin typeface="Calibri" pitchFamily="34" charset="0"/>
            </a:endParaRPr>
          </a:p>
        </p:txBody>
      </p:sp>
      <p:sp>
        <p:nvSpPr>
          <p:cNvPr id="32770" name="Zástupný symbol pro číslo snímku 2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B9A4ADF3-D422-4A3E-8C11-1BEEC2B7C44B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19</a:t>
            </a:fld>
            <a:endParaRPr lang="cs-CZ">
              <a:cs typeface="Arial" charset="0"/>
            </a:endParaRPr>
          </a:p>
        </p:txBody>
      </p:sp>
      <p:sp>
        <p:nvSpPr>
          <p:cNvPr id="32771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Jednotky obsahu</a:t>
            </a:r>
          </a:p>
        </p:txBody>
      </p:sp>
      <p:sp>
        <p:nvSpPr>
          <p:cNvPr id="11" name="TextovéPole 10"/>
          <p:cNvSpPr txBox="1"/>
          <p:nvPr/>
        </p:nvSpPr>
        <p:spPr>
          <a:xfrm>
            <a:off x="2411760" y="3068960"/>
            <a:ext cx="1224136" cy="492443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600" b="1" dirty="0">
                <a:ln w="11430">
                  <a:solidFill>
                    <a:srgbClr val="C00000"/>
                  </a:solidFill>
                </a:ln>
                <a:solidFill>
                  <a:srgbClr val="FF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Calibri" pitchFamily="34" charset="0"/>
                <a:cs typeface="+mn-cs"/>
              </a:rPr>
              <a:t>0,012 </a:t>
            </a:r>
            <a:endParaRPr lang="cs-CZ" sz="2600" b="1" dirty="0">
              <a:ln w="11430">
                <a:solidFill>
                  <a:srgbClr val="C00000"/>
                </a:solidFill>
              </a:ln>
              <a:solidFill>
                <a:srgbClr val="FF000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  <a:latin typeface="Calibri" pitchFamily="34" charset="0"/>
              <a:cs typeface="+mn-cs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2411760" y="3699030"/>
            <a:ext cx="1224136" cy="492443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600" b="1" dirty="0">
                <a:ln w="11430">
                  <a:solidFill>
                    <a:srgbClr val="C00000"/>
                  </a:solidFill>
                </a:ln>
                <a:solidFill>
                  <a:srgbClr val="FF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Calibri" pitchFamily="34" charset="0"/>
                <a:cs typeface="+mn-cs"/>
              </a:rPr>
              <a:t>25 000 </a:t>
            </a:r>
            <a:endParaRPr lang="cs-CZ" sz="2600" b="1" dirty="0">
              <a:ln w="11430">
                <a:solidFill>
                  <a:srgbClr val="C00000"/>
                </a:solidFill>
              </a:ln>
              <a:solidFill>
                <a:srgbClr val="FF000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  <a:latin typeface="Calibri" pitchFamily="34" charset="0"/>
              <a:cs typeface="+mn-cs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2411760" y="4329100"/>
            <a:ext cx="936104" cy="492443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600" b="1" dirty="0">
                <a:ln w="11430">
                  <a:solidFill>
                    <a:srgbClr val="C00000"/>
                  </a:solidFill>
                </a:ln>
                <a:solidFill>
                  <a:srgbClr val="FF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Calibri" pitchFamily="34" charset="0"/>
                <a:cs typeface="+mn-cs"/>
              </a:rPr>
              <a:t>7 </a:t>
            </a:r>
            <a:endParaRPr lang="cs-CZ" sz="2600" b="1" dirty="0">
              <a:ln w="11430">
                <a:solidFill>
                  <a:srgbClr val="C00000"/>
                </a:solidFill>
              </a:ln>
              <a:solidFill>
                <a:srgbClr val="FF000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  <a:latin typeface="Calibri" pitchFamily="34" charset="0"/>
              <a:cs typeface="+mn-cs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2411760" y="4959170"/>
            <a:ext cx="936104" cy="492443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600" b="1" dirty="0">
                <a:ln w="11430">
                  <a:solidFill>
                    <a:srgbClr val="C00000"/>
                  </a:solidFill>
                </a:ln>
                <a:solidFill>
                  <a:srgbClr val="FF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Calibri" pitchFamily="34" charset="0"/>
                <a:cs typeface="+mn-cs"/>
              </a:rPr>
              <a:t>9,8 </a:t>
            </a:r>
            <a:endParaRPr lang="cs-CZ" sz="2600" b="1" dirty="0">
              <a:ln w="11430">
                <a:solidFill>
                  <a:srgbClr val="C00000"/>
                </a:solidFill>
              </a:ln>
              <a:solidFill>
                <a:srgbClr val="FF000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  <a:latin typeface="Calibri" pitchFamily="34" charset="0"/>
              <a:cs typeface="+mn-cs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2411760" y="5589240"/>
            <a:ext cx="936104" cy="492443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600" b="1" dirty="0">
                <a:ln w="11430">
                  <a:solidFill>
                    <a:srgbClr val="C00000"/>
                  </a:solidFill>
                </a:ln>
                <a:solidFill>
                  <a:srgbClr val="FF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Calibri" pitchFamily="34" charset="0"/>
                <a:cs typeface="+mn-cs"/>
              </a:rPr>
              <a:t>200 </a:t>
            </a:r>
            <a:endParaRPr lang="cs-CZ" sz="2600" b="1" dirty="0">
              <a:ln w="11430">
                <a:solidFill>
                  <a:srgbClr val="C00000"/>
                </a:solidFill>
              </a:ln>
              <a:solidFill>
                <a:srgbClr val="FF000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  <a:latin typeface="Calibri" pitchFamily="34" charset="0"/>
              <a:cs typeface="+mn-cs"/>
            </a:endParaRP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179388" y="2427288"/>
            <a:ext cx="8785225" cy="3930650"/>
          </a:xfrm>
        </p:spPr>
        <p:txBody>
          <a:bodyPr rtlCol="0">
            <a:noAutofit/>
          </a:bodyPr>
          <a:lstStyle/>
          <a:p>
            <a:pPr marL="274320" indent="-27432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800" dirty="0" smtClean="0">
                <a:latin typeface="Calibri" pitchFamily="34" charset="0"/>
              </a:rPr>
              <a:t>Doplňte:</a:t>
            </a:r>
          </a:p>
          <a:p>
            <a:pPr lvl="1" indent="-274320" fontAlgn="auto">
              <a:spcBef>
                <a:spcPts val="1800"/>
              </a:spcBef>
              <a:spcAft>
                <a:spcPts val="0"/>
              </a:spcAft>
              <a:buFont typeface="Arial" pitchFamily="34" charset="0"/>
              <a:buChar char="•"/>
              <a:tabLst>
                <a:tab pos="2327275" algn="l"/>
              </a:tabLst>
              <a:defRPr/>
            </a:pPr>
            <a:r>
              <a:rPr lang="cs-CZ" sz="2600" dirty="0" smtClean="0">
                <a:uFill>
                  <a:solidFill>
                    <a:schemeClr val="accent2">
                      <a:lumMod val="75000"/>
                    </a:schemeClr>
                  </a:solidFill>
                </a:uFill>
                <a:latin typeface="Calibri" pitchFamily="34" charset="0"/>
              </a:rPr>
              <a:t>12 000 m</a:t>
            </a:r>
            <a:r>
              <a:rPr lang="cs-CZ" sz="2600" baseline="30000" dirty="0" smtClean="0">
                <a:uFill>
                  <a:solidFill>
                    <a:schemeClr val="accent2">
                      <a:lumMod val="75000"/>
                    </a:schemeClr>
                  </a:solidFill>
                </a:uFill>
                <a:latin typeface="Calibri" pitchFamily="34" charset="0"/>
              </a:rPr>
              <a:t>2</a:t>
            </a:r>
            <a:r>
              <a:rPr lang="cs-CZ" sz="2600" dirty="0" smtClean="0">
                <a:uFill>
                  <a:solidFill>
                    <a:schemeClr val="accent2">
                      <a:lumMod val="75000"/>
                    </a:schemeClr>
                  </a:solidFill>
                </a:uFill>
                <a:latin typeface="Calibri" pitchFamily="34" charset="0"/>
              </a:rPr>
              <a:t> =    	</a:t>
            </a:r>
            <a:r>
              <a:rPr lang="cs-CZ" sz="2600" dirty="0">
                <a:uFill>
                  <a:solidFill>
                    <a:schemeClr val="accent2">
                      <a:lumMod val="75000"/>
                    </a:schemeClr>
                  </a:solidFill>
                </a:uFill>
                <a:latin typeface="Calibri" pitchFamily="34" charset="0"/>
              </a:rPr>
              <a:t>      </a:t>
            </a:r>
            <a:r>
              <a:rPr lang="cs-CZ" sz="2600" dirty="0" smtClean="0">
                <a:uFill>
                  <a:solidFill>
                    <a:schemeClr val="accent2">
                      <a:lumMod val="75000"/>
                    </a:schemeClr>
                  </a:solidFill>
                </a:uFill>
                <a:latin typeface="Calibri" pitchFamily="34" charset="0"/>
              </a:rPr>
              <a:t>ha</a:t>
            </a:r>
            <a:r>
              <a:rPr lang="cs-CZ" sz="2600" dirty="0">
                <a:uFill>
                  <a:solidFill>
                    <a:schemeClr val="accent2">
                      <a:lumMod val="75000"/>
                    </a:schemeClr>
                  </a:solidFill>
                </a:uFill>
                <a:latin typeface="Calibri" pitchFamily="34" charset="0"/>
              </a:rPr>
              <a:t>	</a:t>
            </a:r>
          </a:p>
          <a:p>
            <a:pPr lvl="1" indent="-274320" fontAlgn="auto">
              <a:spcBef>
                <a:spcPts val="1800"/>
              </a:spcBef>
              <a:spcAft>
                <a:spcPts val="0"/>
              </a:spcAft>
              <a:buFont typeface="Arial" pitchFamily="34" charset="0"/>
              <a:buChar char="•"/>
              <a:tabLst>
                <a:tab pos="2327275" algn="l"/>
              </a:tabLst>
              <a:defRPr/>
            </a:pPr>
            <a:r>
              <a:rPr lang="cs-CZ" sz="2600" dirty="0" smtClean="0">
                <a:uFill>
                  <a:solidFill>
                    <a:schemeClr val="accent2">
                      <a:lumMod val="75000"/>
                    </a:schemeClr>
                  </a:solidFill>
                </a:uFill>
                <a:latin typeface="Calibri" pitchFamily="34" charset="0"/>
              </a:rPr>
              <a:t>25 000 m</a:t>
            </a:r>
            <a:r>
              <a:rPr lang="cs-CZ" sz="2600" baseline="30000" dirty="0">
                <a:uFill>
                  <a:solidFill>
                    <a:schemeClr val="accent2">
                      <a:lumMod val="75000"/>
                    </a:schemeClr>
                  </a:solidFill>
                </a:uFill>
                <a:latin typeface="Calibri" pitchFamily="34" charset="0"/>
              </a:rPr>
              <a:t>2</a:t>
            </a:r>
            <a:r>
              <a:rPr lang="cs-CZ" sz="2600" dirty="0" smtClean="0">
                <a:uFill>
                  <a:solidFill>
                    <a:schemeClr val="accent2">
                      <a:lumMod val="75000"/>
                    </a:schemeClr>
                  </a:solidFill>
                </a:uFill>
                <a:latin typeface="Calibri" pitchFamily="34" charset="0"/>
              </a:rPr>
              <a:t> </a:t>
            </a:r>
            <a:r>
              <a:rPr lang="cs-CZ" sz="2600" dirty="0">
                <a:uFill>
                  <a:solidFill>
                    <a:schemeClr val="accent2">
                      <a:lumMod val="75000"/>
                    </a:schemeClr>
                  </a:solidFill>
                </a:uFill>
                <a:latin typeface="Calibri" pitchFamily="34" charset="0"/>
              </a:rPr>
              <a:t>=	</a:t>
            </a:r>
            <a:r>
              <a:rPr lang="cs-CZ" sz="2600" dirty="0" smtClean="0">
                <a:uFill>
                  <a:solidFill>
                    <a:schemeClr val="accent2">
                      <a:lumMod val="75000"/>
                    </a:schemeClr>
                  </a:solidFill>
                </a:uFill>
                <a:latin typeface="Calibri" pitchFamily="34" charset="0"/>
              </a:rPr>
              <a:t>            a </a:t>
            </a:r>
            <a:endParaRPr lang="cs-CZ" sz="2600" dirty="0">
              <a:uFill>
                <a:solidFill>
                  <a:schemeClr val="accent2">
                    <a:lumMod val="75000"/>
                  </a:schemeClr>
                </a:solidFill>
              </a:uFill>
              <a:latin typeface="Calibri" pitchFamily="34" charset="0"/>
            </a:endParaRPr>
          </a:p>
          <a:p>
            <a:pPr lvl="1" indent="-274320" fontAlgn="auto">
              <a:spcBef>
                <a:spcPts val="1800"/>
              </a:spcBef>
              <a:spcAft>
                <a:spcPts val="0"/>
              </a:spcAft>
              <a:buFont typeface="Arial" pitchFamily="34" charset="0"/>
              <a:buChar char="•"/>
              <a:tabLst>
                <a:tab pos="2327275" algn="l"/>
              </a:tabLst>
              <a:defRPr/>
            </a:pPr>
            <a:r>
              <a:rPr lang="cs-CZ" sz="2600" dirty="0" smtClean="0">
                <a:uFill>
                  <a:solidFill>
                    <a:schemeClr val="accent2">
                      <a:lumMod val="75000"/>
                    </a:schemeClr>
                  </a:solidFill>
                </a:uFill>
                <a:latin typeface="Calibri" pitchFamily="34" charset="0"/>
              </a:rPr>
              <a:t>70 a </a:t>
            </a:r>
            <a:r>
              <a:rPr lang="cs-CZ" sz="2600" dirty="0">
                <a:uFill>
                  <a:solidFill>
                    <a:schemeClr val="accent2">
                      <a:lumMod val="75000"/>
                    </a:schemeClr>
                  </a:solidFill>
                </a:uFill>
                <a:latin typeface="Calibri" pitchFamily="34" charset="0"/>
              </a:rPr>
              <a:t>=	     </a:t>
            </a:r>
            <a:r>
              <a:rPr lang="cs-CZ" sz="2600" dirty="0" smtClean="0">
                <a:uFill>
                  <a:solidFill>
                    <a:schemeClr val="accent2">
                      <a:lumMod val="75000"/>
                    </a:schemeClr>
                  </a:solidFill>
                </a:uFill>
                <a:latin typeface="Calibri" pitchFamily="34" charset="0"/>
              </a:rPr>
              <a:t>       m</a:t>
            </a:r>
            <a:r>
              <a:rPr lang="cs-CZ" sz="2600" baseline="30000" dirty="0" smtClean="0">
                <a:uFill>
                  <a:solidFill>
                    <a:schemeClr val="accent2">
                      <a:lumMod val="75000"/>
                    </a:schemeClr>
                  </a:solidFill>
                </a:uFill>
                <a:latin typeface="Calibri" pitchFamily="34" charset="0"/>
              </a:rPr>
              <a:t>2</a:t>
            </a:r>
            <a:endParaRPr lang="cs-CZ" sz="2600" dirty="0">
              <a:uFill>
                <a:solidFill>
                  <a:schemeClr val="accent2">
                    <a:lumMod val="75000"/>
                  </a:schemeClr>
                </a:solidFill>
              </a:uFill>
              <a:latin typeface="Calibri" pitchFamily="34" charset="0"/>
            </a:endParaRPr>
          </a:p>
          <a:p>
            <a:pPr lvl="1" indent="-274320" fontAlgn="auto">
              <a:spcBef>
                <a:spcPts val="1800"/>
              </a:spcBef>
              <a:spcAft>
                <a:spcPts val="0"/>
              </a:spcAft>
              <a:buFont typeface="Arial" pitchFamily="34" charset="0"/>
              <a:buChar char="•"/>
              <a:tabLst>
                <a:tab pos="2327275" algn="l"/>
              </a:tabLst>
              <a:defRPr/>
            </a:pPr>
            <a:r>
              <a:rPr lang="cs-CZ" sz="2600" dirty="0" smtClean="0">
                <a:uFill>
                  <a:solidFill>
                    <a:schemeClr val="accent2">
                      <a:lumMod val="75000"/>
                    </a:schemeClr>
                  </a:solidFill>
                </a:uFill>
                <a:latin typeface="Calibri" pitchFamily="34" charset="0"/>
              </a:rPr>
              <a:t>180 ha </a:t>
            </a:r>
            <a:r>
              <a:rPr lang="cs-CZ" sz="2600" dirty="0">
                <a:uFill>
                  <a:solidFill>
                    <a:schemeClr val="accent2">
                      <a:lumMod val="75000"/>
                    </a:schemeClr>
                  </a:solidFill>
                </a:uFill>
                <a:latin typeface="Calibri" pitchFamily="34" charset="0"/>
              </a:rPr>
              <a:t>=	       </a:t>
            </a:r>
            <a:r>
              <a:rPr lang="cs-CZ" sz="2600" dirty="0" smtClean="0">
                <a:uFill>
                  <a:solidFill>
                    <a:schemeClr val="accent2">
                      <a:lumMod val="75000"/>
                    </a:schemeClr>
                  </a:solidFill>
                </a:uFill>
                <a:latin typeface="Calibri" pitchFamily="34" charset="0"/>
              </a:rPr>
              <a:t>     km</a:t>
            </a:r>
            <a:r>
              <a:rPr lang="cs-CZ" sz="2600" baseline="30000" dirty="0" smtClean="0">
                <a:uFill>
                  <a:solidFill>
                    <a:schemeClr val="accent2">
                      <a:lumMod val="75000"/>
                    </a:schemeClr>
                  </a:solidFill>
                </a:uFill>
                <a:latin typeface="Calibri" pitchFamily="34" charset="0"/>
              </a:rPr>
              <a:t>2</a:t>
            </a:r>
            <a:endParaRPr lang="cs-CZ" sz="2600" dirty="0">
              <a:uFill>
                <a:solidFill>
                  <a:schemeClr val="accent2">
                    <a:lumMod val="75000"/>
                  </a:schemeClr>
                </a:solidFill>
              </a:uFill>
              <a:latin typeface="Calibri" pitchFamily="34" charset="0"/>
            </a:endParaRPr>
          </a:p>
          <a:p>
            <a:pPr lvl="1" indent="-274320" fontAlgn="auto">
              <a:spcBef>
                <a:spcPts val="1800"/>
              </a:spcBef>
              <a:spcAft>
                <a:spcPts val="0"/>
              </a:spcAft>
              <a:buFont typeface="Arial" pitchFamily="34" charset="0"/>
              <a:buChar char="•"/>
              <a:tabLst>
                <a:tab pos="2327275" algn="l"/>
              </a:tabLst>
              <a:defRPr/>
            </a:pPr>
            <a:r>
              <a:rPr lang="cs-CZ" sz="2600" dirty="0">
                <a:uFill>
                  <a:solidFill>
                    <a:schemeClr val="accent2">
                      <a:lumMod val="75000"/>
                    </a:schemeClr>
                  </a:solidFill>
                </a:uFill>
                <a:latin typeface="Calibri" pitchFamily="34" charset="0"/>
              </a:rPr>
              <a:t>2 </a:t>
            </a:r>
            <a:r>
              <a:rPr lang="cs-CZ" sz="2600" dirty="0" smtClean="0">
                <a:uFill>
                  <a:solidFill>
                    <a:schemeClr val="accent2">
                      <a:lumMod val="75000"/>
                    </a:schemeClr>
                  </a:solidFill>
                </a:uFill>
                <a:latin typeface="Calibri" pitchFamily="34" charset="0"/>
              </a:rPr>
              <a:t>ha</a:t>
            </a:r>
            <a:r>
              <a:rPr lang="cs-CZ" sz="2600" baseline="30000" dirty="0" smtClean="0">
                <a:uFill>
                  <a:solidFill>
                    <a:schemeClr val="accent2">
                      <a:lumMod val="75000"/>
                    </a:schemeClr>
                  </a:solidFill>
                </a:uFill>
                <a:latin typeface="Calibri" pitchFamily="34" charset="0"/>
              </a:rPr>
              <a:t>2</a:t>
            </a:r>
            <a:r>
              <a:rPr lang="cs-CZ" sz="2600" dirty="0" smtClean="0">
                <a:uFill>
                  <a:solidFill>
                    <a:schemeClr val="accent2">
                      <a:lumMod val="75000"/>
                    </a:schemeClr>
                  </a:solidFill>
                </a:uFill>
                <a:latin typeface="Calibri" pitchFamily="34" charset="0"/>
              </a:rPr>
              <a:t> </a:t>
            </a:r>
            <a:r>
              <a:rPr lang="cs-CZ" sz="2600" dirty="0">
                <a:uFill>
                  <a:solidFill>
                    <a:schemeClr val="accent2">
                      <a:lumMod val="75000"/>
                    </a:schemeClr>
                  </a:solidFill>
                </a:uFill>
                <a:latin typeface="Calibri" pitchFamily="34" charset="0"/>
              </a:rPr>
              <a:t>=	      </a:t>
            </a:r>
            <a:r>
              <a:rPr lang="cs-CZ" sz="2600" dirty="0" smtClean="0">
                <a:uFill>
                  <a:solidFill>
                    <a:schemeClr val="accent2">
                      <a:lumMod val="75000"/>
                    </a:schemeClr>
                  </a:solidFill>
                </a:uFill>
                <a:latin typeface="Calibri" pitchFamily="34" charset="0"/>
              </a:rPr>
              <a:t>      m</a:t>
            </a:r>
            <a:r>
              <a:rPr lang="cs-CZ" sz="2600" baseline="30000" dirty="0" smtClean="0">
                <a:uFill>
                  <a:solidFill>
                    <a:schemeClr val="accent2">
                      <a:lumMod val="75000"/>
                    </a:schemeClr>
                  </a:solidFill>
                </a:uFill>
                <a:latin typeface="Calibri" pitchFamily="34" charset="0"/>
              </a:rPr>
              <a:t>2</a:t>
            </a:r>
            <a:endParaRPr lang="cs-CZ" sz="2600" dirty="0">
              <a:uFill>
                <a:solidFill>
                  <a:schemeClr val="accent2">
                    <a:lumMod val="75000"/>
                  </a:schemeClr>
                </a:solidFill>
              </a:uFill>
              <a:latin typeface="Calibri" pitchFamily="34" charset="0"/>
            </a:endParaRPr>
          </a:p>
        </p:txBody>
      </p:sp>
      <p:sp>
        <p:nvSpPr>
          <p:cNvPr id="33794" name="Zástupný symbol pro číslo snímku 2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35990B52-9C23-4242-9DED-083FAC2FB307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20</a:t>
            </a:fld>
            <a:endParaRPr lang="cs-CZ">
              <a:cs typeface="Arial" charset="0"/>
            </a:endParaRPr>
          </a:p>
        </p:txBody>
      </p:sp>
      <p:sp>
        <p:nvSpPr>
          <p:cNvPr id="33795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Jednotky obsahu</a:t>
            </a:r>
          </a:p>
        </p:txBody>
      </p:sp>
      <p:sp>
        <p:nvSpPr>
          <p:cNvPr id="11" name="TextovéPole 10"/>
          <p:cNvSpPr txBox="1"/>
          <p:nvPr/>
        </p:nvSpPr>
        <p:spPr>
          <a:xfrm>
            <a:off x="2411760" y="3068960"/>
            <a:ext cx="1224136" cy="492443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600" b="1" dirty="0">
                <a:ln w="11430">
                  <a:solidFill>
                    <a:srgbClr val="C00000"/>
                  </a:solidFill>
                </a:ln>
                <a:solidFill>
                  <a:srgbClr val="FF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Calibri" pitchFamily="34" charset="0"/>
                <a:cs typeface="+mn-cs"/>
              </a:rPr>
              <a:t>0,012 </a:t>
            </a:r>
            <a:endParaRPr lang="cs-CZ" sz="2600" b="1" dirty="0">
              <a:ln w="11430">
                <a:solidFill>
                  <a:srgbClr val="C00000"/>
                </a:solidFill>
              </a:ln>
              <a:solidFill>
                <a:srgbClr val="FF000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  <a:latin typeface="Calibri" pitchFamily="34" charset="0"/>
              <a:cs typeface="+mn-cs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2411760" y="3699030"/>
            <a:ext cx="1224136" cy="492443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600" b="1" dirty="0">
                <a:ln w="11430">
                  <a:solidFill>
                    <a:srgbClr val="C00000"/>
                  </a:solidFill>
                </a:ln>
                <a:solidFill>
                  <a:srgbClr val="FF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Calibri" pitchFamily="34" charset="0"/>
                <a:cs typeface="+mn-cs"/>
              </a:rPr>
              <a:t>250 </a:t>
            </a:r>
            <a:endParaRPr lang="cs-CZ" sz="2600" b="1" dirty="0">
              <a:ln w="11430">
                <a:solidFill>
                  <a:srgbClr val="C00000"/>
                </a:solidFill>
              </a:ln>
              <a:solidFill>
                <a:srgbClr val="FF000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  <a:latin typeface="Calibri" pitchFamily="34" charset="0"/>
              <a:cs typeface="+mn-cs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2411760" y="4329100"/>
            <a:ext cx="936104" cy="492443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600" b="1" dirty="0">
                <a:ln w="11430">
                  <a:solidFill>
                    <a:srgbClr val="C00000"/>
                  </a:solidFill>
                </a:ln>
                <a:solidFill>
                  <a:srgbClr val="FF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Calibri" pitchFamily="34" charset="0"/>
                <a:cs typeface="+mn-cs"/>
              </a:rPr>
              <a:t>7 000 </a:t>
            </a:r>
            <a:endParaRPr lang="cs-CZ" sz="2600" b="1" dirty="0">
              <a:ln w="11430">
                <a:solidFill>
                  <a:srgbClr val="C00000"/>
                </a:solidFill>
              </a:ln>
              <a:solidFill>
                <a:srgbClr val="FF000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  <a:latin typeface="Calibri" pitchFamily="34" charset="0"/>
              <a:cs typeface="+mn-cs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2411760" y="4959170"/>
            <a:ext cx="936104" cy="492443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600" b="1" dirty="0">
                <a:ln w="11430">
                  <a:solidFill>
                    <a:srgbClr val="C00000"/>
                  </a:solidFill>
                </a:ln>
                <a:solidFill>
                  <a:srgbClr val="FF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Calibri" pitchFamily="34" charset="0"/>
                <a:cs typeface="+mn-cs"/>
              </a:rPr>
              <a:t>1,8 </a:t>
            </a:r>
            <a:endParaRPr lang="cs-CZ" sz="2600" b="1" dirty="0">
              <a:ln w="11430">
                <a:solidFill>
                  <a:srgbClr val="C00000"/>
                </a:solidFill>
              </a:ln>
              <a:solidFill>
                <a:srgbClr val="FF000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  <a:latin typeface="Calibri" pitchFamily="34" charset="0"/>
              <a:cs typeface="+mn-cs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2411760" y="5589240"/>
            <a:ext cx="1296144" cy="492443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600" b="1" dirty="0">
                <a:ln w="11430">
                  <a:solidFill>
                    <a:srgbClr val="C00000"/>
                  </a:solidFill>
                </a:ln>
                <a:solidFill>
                  <a:srgbClr val="FF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Calibri" pitchFamily="34" charset="0"/>
                <a:cs typeface="+mn-cs"/>
              </a:rPr>
              <a:t>20 000 </a:t>
            </a:r>
            <a:endParaRPr lang="cs-CZ" sz="2600" b="1" dirty="0">
              <a:ln w="11430">
                <a:solidFill>
                  <a:srgbClr val="C00000"/>
                </a:solidFill>
              </a:ln>
              <a:solidFill>
                <a:srgbClr val="FF000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  <a:latin typeface="Calibri" pitchFamily="34" charset="0"/>
              <a:cs typeface="+mn-cs"/>
            </a:endParaRP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179388" y="2427288"/>
            <a:ext cx="8785225" cy="3930650"/>
          </a:xfrm>
        </p:spPr>
        <p:txBody>
          <a:bodyPr/>
          <a:lstStyle/>
          <a:p>
            <a:pPr>
              <a:buFont typeface="Arial" charset="0"/>
              <a:buChar char="•"/>
            </a:pPr>
            <a:r>
              <a:rPr lang="cs-CZ" sz="2800" smtClean="0">
                <a:latin typeface="Calibri" pitchFamily="34" charset="0"/>
              </a:rPr>
              <a:t>Jaké existují jednotky délky a jak se mezi nimi převádí</a:t>
            </a:r>
          </a:p>
          <a:p>
            <a:pPr>
              <a:buFont typeface="Arial" charset="0"/>
              <a:buChar char="•"/>
            </a:pPr>
            <a:r>
              <a:rPr lang="cs-CZ" sz="2800" smtClean="0">
                <a:latin typeface="Calibri" pitchFamily="34" charset="0"/>
              </a:rPr>
              <a:t>Jaké existují jednotky hmotnosti a jak se mezi nimi převádí</a:t>
            </a:r>
          </a:p>
          <a:p>
            <a:pPr>
              <a:buFont typeface="Arial" charset="0"/>
              <a:buChar char="•"/>
            </a:pPr>
            <a:r>
              <a:rPr lang="cs-CZ" sz="2800" smtClean="0">
                <a:latin typeface="Calibri" pitchFamily="34" charset="0"/>
              </a:rPr>
              <a:t>Jaké existují jednotky obsahu a jak se mezi nimi převádí</a:t>
            </a:r>
          </a:p>
          <a:p>
            <a:pPr>
              <a:buFont typeface="Arial" charset="0"/>
              <a:buChar char="•"/>
            </a:pPr>
            <a:endParaRPr lang="cs-CZ" sz="2800" smtClean="0">
              <a:latin typeface="Calibri" pitchFamily="34" charset="0"/>
            </a:endParaRPr>
          </a:p>
        </p:txBody>
      </p:sp>
      <p:sp>
        <p:nvSpPr>
          <p:cNvPr id="34818" name="Zástupný symbol pro číslo snímku 2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02364EEF-190F-41D8-8DE4-61F682184C72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21</a:t>
            </a:fld>
            <a:endParaRPr lang="cs-CZ">
              <a:cs typeface="Arial" charset="0"/>
            </a:endParaRPr>
          </a:p>
        </p:txBody>
      </p:sp>
      <p:sp>
        <p:nvSpPr>
          <p:cNvPr id="34819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Co jsme se dozvěděli?</a:t>
            </a: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179388" y="2427288"/>
            <a:ext cx="8785225" cy="4025900"/>
          </a:xfrm>
        </p:spPr>
        <p:txBody>
          <a:bodyPr/>
          <a:lstStyle/>
          <a:p>
            <a:pPr>
              <a:buFont typeface="Arial" charset="0"/>
              <a:buChar char="•"/>
            </a:pPr>
            <a:r>
              <a:rPr lang="cs-CZ" sz="3200" smtClean="0">
                <a:latin typeface="Calibri" pitchFamily="34" charset="0"/>
              </a:rPr>
              <a:t>Následující test se skládá z 10 uzavřených otázek</a:t>
            </a:r>
          </a:p>
          <a:p>
            <a:pPr>
              <a:buFont typeface="Arial" charset="0"/>
              <a:buChar char="•"/>
            </a:pPr>
            <a:r>
              <a:rPr lang="cs-CZ" sz="3200" smtClean="0">
                <a:latin typeface="Calibri" pitchFamily="34" charset="0"/>
              </a:rPr>
              <a:t>Každá otázka nabízí 3 možné odpovědi</a:t>
            </a:r>
          </a:p>
          <a:p>
            <a:pPr>
              <a:buFont typeface="Arial" charset="0"/>
              <a:buChar char="•"/>
            </a:pPr>
            <a:r>
              <a:rPr lang="cs-CZ" sz="3200" smtClean="0">
                <a:latin typeface="Calibri" pitchFamily="34" charset="0"/>
              </a:rPr>
              <a:t>Právě jedna odpověď je správná</a:t>
            </a:r>
          </a:p>
          <a:p>
            <a:pPr>
              <a:buFont typeface="Arial" charset="0"/>
              <a:buChar char="•"/>
            </a:pPr>
            <a:r>
              <a:rPr lang="cs-CZ" sz="3200" smtClean="0">
                <a:latin typeface="Calibri" pitchFamily="34" charset="0"/>
              </a:rPr>
              <a:t>Jestli jste odpověděli správně</a:t>
            </a:r>
            <a:r>
              <a:rPr lang="cs-CZ" sz="3200" smtClean="0">
                <a:latin typeface="Arial" charset="0"/>
              </a:rPr>
              <a:t>,</a:t>
            </a:r>
            <a:r>
              <a:rPr lang="cs-CZ" sz="3200" smtClean="0">
                <a:latin typeface="Calibri" pitchFamily="34" charset="0"/>
              </a:rPr>
              <a:t> se dozvíte po kliknutí na odpověď</a:t>
            </a:r>
          </a:p>
          <a:p>
            <a:pPr>
              <a:buFont typeface="Arial" charset="0"/>
              <a:buChar char="•"/>
            </a:pPr>
            <a:r>
              <a:rPr lang="cs-CZ" sz="3200" smtClean="0">
                <a:latin typeface="Calibri" pitchFamily="34" charset="0"/>
              </a:rPr>
              <a:t>Hodně štěstí … </a:t>
            </a:r>
          </a:p>
          <a:p>
            <a:pPr>
              <a:buFont typeface="Arial" charset="0"/>
              <a:buChar char="•"/>
            </a:pPr>
            <a:endParaRPr lang="cs-CZ" sz="3200" smtClean="0">
              <a:latin typeface="Calibri" pitchFamily="34" charset="0"/>
            </a:endParaRPr>
          </a:p>
          <a:p>
            <a:pPr>
              <a:buFont typeface="Arial" charset="0"/>
              <a:buChar char="•"/>
            </a:pPr>
            <a:endParaRPr lang="cs-CZ" sz="3200" smtClean="0">
              <a:latin typeface="Calibri" pitchFamily="34" charset="0"/>
            </a:endParaRPr>
          </a:p>
          <a:p>
            <a:pPr>
              <a:buFont typeface="Arial" charset="0"/>
              <a:buChar char="•"/>
            </a:pPr>
            <a:endParaRPr lang="cs-CZ" sz="3200" smtClean="0">
              <a:latin typeface="Calibri" pitchFamily="34" charset="0"/>
            </a:endParaRPr>
          </a:p>
          <a:p>
            <a:pPr>
              <a:buFont typeface="Arial" charset="0"/>
              <a:buChar char="•"/>
            </a:pPr>
            <a:endParaRPr lang="cs-CZ" sz="3200" smtClean="0">
              <a:latin typeface="Calibri" pitchFamily="34" charset="0"/>
            </a:endParaRPr>
          </a:p>
          <a:p>
            <a:pPr>
              <a:buFont typeface="Arial" charset="0"/>
              <a:buChar char="•"/>
            </a:pPr>
            <a:endParaRPr lang="cs-CZ" sz="3200" smtClean="0">
              <a:latin typeface="Calibri" pitchFamily="34" charset="0"/>
            </a:endParaRPr>
          </a:p>
          <a:p>
            <a:pPr>
              <a:buFont typeface="Arial" charset="0"/>
              <a:buChar char="•"/>
            </a:pPr>
            <a:endParaRPr lang="cs-CZ" sz="3200" smtClean="0">
              <a:latin typeface="Calibri" pitchFamily="34" charset="0"/>
            </a:endParaRPr>
          </a:p>
        </p:txBody>
      </p:sp>
      <p:sp>
        <p:nvSpPr>
          <p:cNvPr id="35842" name="Zástupný symbol pro číslo snímku 2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AD9CC070-F4B5-483B-BB5E-9303B729C372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22</a:t>
            </a:fld>
            <a:endParaRPr lang="cs-CZ">
              <a:cs typeface="Arial" charset="0"/>
            </a:endParaRPr>
          </a:p>
        </p:txBody>
      </p:sp>
      <p:sp>
        <p:nvSpPr>
          <p:cNvPr id="35843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Závěrečné opakování</a:t>
            </a: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5" name="Zástupný symbol pro číslo snímku 2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C58D0399-6EF1-4C3B-A94F-01A18A15A25E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23</a:t>
            </a:fld>
            <a:endParaRPr lang="cs-CZ">
              <a:cs typeface="Arial" charset="0"/>
            </a:endParaRPr>
          </a:p>
        </p:txBody>
      </p:sp>
      <p:sp>
        <p:nvSpPr>
          <p:cNvPr id="36866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514350" indent="-514350" algn="l">
              <a:buFont typeface="Candara" pitchFamily="34" charset="0"/>
              <a:buAutoNum type="arabicPeriod"/>
            </a:pPr>
            <a:r>
              <a:rPr lang="cs-CZ" sz="3200" smtClean="0">
                <a:latin typeface="Calibri" pitchFamily="34" charset="0"/>
              </a:rPr>
              <a:t>11 m</a:t>
            </a:r>
            <a:r>
              <a:rPr lang="cs-CZ" sz="3200" baseline="30000" smtClean="0">
                <a:latin typeface="Calibri" pitchFamily="34" charset="0"/>
              </a:rPr>
              <a:t>2</a:t>
            </a:r>
            <a:r>
              <a:rPr lang="cs-CZ" sz="3200" smtClean="0">
                <a:latin typeface="Calibri" pitchFamily="34" charset="0"/>
              </a:rPr>
              <a:t> =</a:t>
            </a:r>
            <a:endParaRPr lang="cs-CZ" sz="3200" smtClean="0"/>
          </a:p>
        </p:txBody>
      </p:sp>
      <p:pic>
        <p:nvPicPr>
          <p:cNvPr id="13" name="Picture 5" descr="C:\Users\HP\AppData\Local\Microsoft\Windows\Temporary Internet Files\Content.IE5\6A2TVGPH\MC900440412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478713" y="2603500"/>
            <a:ext cx="1414462" cy="11477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" name="Picture 5" descr="C:\Users\HP\AppData\Local\Microsoft\Windows\Temporary Internet Files\Content.IE5\6A2TVGPH\MC900440412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478713" y="3976688"/>
            <a:ext cx="1414462" cy="1146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170" name="Picture 2" descr="C:\Documents and Settings\Ďobek\Local Settings\Temporary Internet Files\Content.IE5\1RVC0P42\MC900437791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632700" y="5348288"/>
            <a:ext cx="1260475" cy="1033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Tlačítko akce: Vlastní 5">
            <a:hlinkClick r:id="" action="ppaction://noaction" highlightClick="1"/>
          </p:cNvPr>
          <p:cNvSpPr/>
          <p:nvPr/>
        </p:nvSpPr>
        <p:spPr>
          <a:xfrm>
            <a:off x="-1331913" y="-171450"/>
            <a:ext cx="11412538" cy="7272338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7" name="Zaoblený obdélník 6"/>
          <p:cNvSpPr/>
          <p:nvPr/>
        </p:nvSpPr>
        <p:spPr>
          <a:xfrm>
            <a:off x="395288" y="2636838"/>
            <a:ext cx="6840537" cy="1079500"/>
          </a:xfrm>
          <a:prstGeom prst="round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solidFill>
                  <a:schemeClr val="tx1"/>
                </a:solidFill>
                <a:latin typeface="Calibri" pitchFamily="34" charset="0"/>
              </a:rPr>
              <a:t>0,001 1 </a:t>
            </a:r>
            <a:r>
              <a:rPr lang="cs-CZ" sz="2800" dirty="0">
                <a:solidFill>
                  <a:schemeClr val="tx1"/>
                </a:solidFill>
                <a:latin typeface="Calibri" pitchFamily="34" charset="0"/>
              </a:rPr>
              <a:t>dm</a:t>
            </a:r>
            <a:r>
              <a:rPr lang="cs-CZ" sz="2800" baseline="30000" dirty="0">
                <a:solidFill>
                  <a:schemeClr val="tx1"/>
                </a:solidFill>
                <a:latin typeface="Calibri" pitchFamily="34" charset="0"/>
              </a:rPr>
              <a:t>2</a:t>
            </a:r>
            <a:endParaRPr lang="cs-CZ" sz="2800" dirty="0">
              <a:solidFill>
                <a:schemeClr val="tx1"/>
              </a:solidFill>
              <a:latin typeface="Calibri" pitchFamily="34" charset="0"/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395288" y="3968750"/>
            <a:ext cx="6840537" cy="1081088"/>
          </a:xfrm>
          <a:prstGeom prst="round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solidFill>
                  <a:schemeClr val="tx1"/>
                </a:solidFill>
                <a:latin typeface="Calibri" pitchFamily="34" charset="0"/>
              </a:rPr>
              <a:t>110 </a:t>
            </a:r>
            <a:r>
              <a:rPr lang="cs-CZ" sz="2800" dirty="0">
                <a:solidFill>
                  <a:schemeClr val="tx1"/>
                </a:solidFill>
                <a:latin typeface="Calibri" pitchFamily="34" charset="0"/>
              </a:rPr>
              <a:t>dm</a:t>
            </a:r>
            <a:r>
              <a:rPr lang="cs-CZ" sz="2800" baseline="30000" dirty="0">
                <a:solidFill>
                  <a:schemeClr val="tx1"/>
                </a:solidFill>
                <a:latin typeface="Calibri" pitchFamily="34" charset="0"/>
              </a:rPr>
              <a:t>2</a:t>
            </a:r>
            <a:endParaRPr lang="cs-CZ" sz="2800" dirty="0">
              <a:solidFill>
                <a:schemeClr val="tx1"/>
              </a:solidFill>
              <a:latin typeface="Calibri" pitchFamily="34" charset="0"/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395288" y="5300663"/>
            <a:ext cx="6840537" cy="1081087"/>
          </a:xfrm>
          <a:prstGeom prst="round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solidFill>
                  <a:schemeClr val="tx1"/>
                </a:solidFill>
                <a:latin typeface="Calibri" pitchFamily="34" charset="0"/>
              </a:rPr>
              <a:t>1 100 dm</a:t>
            </a:r>
            <a:r>
              <a:rPr lang="cs-CZ" sz="2800" baseline="30000" dirty="0">
                <a:solidFill>
                  <a:schemeClr val="tx1"/>
                </a:solidFill>
                <a:latin typeface="Calibri" pitchFamily="34" charset="0"/>
              </a:rPr>
              <a:t>2</a:t>
            </a:r>
            <a:endParaRPr lang="cs-CZ" sz="2800" dirty="0">
              <a:solidFill>
                <a:schemeClr val="tx1"/>
              </a:solidFill>
              <a:latin typeface="Calibri" pitchFamily="34" charset="0"/>
            </a:endParaRP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000"/>
                            </p:stCondLst>
                            <p:childTnLst>
                              <p:par>
                                <p:cTn id="1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000"/>
                            </p:stCondLst>
                            <p:childTnLst>
                              <p:par>
                                <p:cTn id="2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89" name="Zástupný symbol pro číslo snímku 2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B6B453F3-4040-4DE6-AC55-D6B3D85B1B0B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24</a:t>
            </a:fld>
            <a:endParaRPr lang="cs-CZ">
              <a:cs typeface="Arial" charset="0"/>
            </a:endParaRPr>
          </a:p>
        </p:txBody>
      </p:sp>
      <p:sp>
        <p:nvSpPr>
          <p:cNvPr id="37890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514350" indent="-514350" algn="l">
              <a:buFont typeface="Candara" pitchFamily="34" charset="0"/>
              <a:buAutoNum type="arabicPeriod" startAt="2"/>
            </a:pPr>
            <a:r>
              <a:rPr lang="cs-CZ" sz="3200" smtClean="0">
                <a:latin typeface="Calibri" pitchFamily="34" charset="0"/>
              </a:rPr>
              <a:t>0,2 m</a:t>
            </a:r>
            <a:r>
              <a:rPr lang="cs-CZ" sz="3200" baseline="30000" smtClean="0">
                <a:latin typeface="Calibri" pitchFamily="34" charset="0"/>
              </a:rPr>
              <a:t>2</a:t>
            </a:r>
            <a:r>
              <a:rPr lang="cs-CZ" sz="3200" smtClean="0">
                <a:latin typeface="Calibri" pitchFamily="34" charset="0"/>
              </a:rPr>
              <a:t> =</a:t>
            </a:r>
            <a:endParaRPr lang="cs-CZ" sz="3200" smtClean="0"/>
          </a:p>
        </p:txBody>
      </p:sp>
      <p:pic>
        <p:nvPicPr>
          <p:cNvPr id="13" name="Picture 5" descr="C:\Users\HP\AppData\Local\Microsoft\Windows\Temporary Internet Files\Content.IE5\6A2TVGPH\MC900440412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478713" y="2603500"/>
            <a:ext cx="1414462" cy="11477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" name="Picture 5" descr="C:\Users\HP\AppData\Local\Microsoft\Windows\Temporary Internet Files\Content.IE5\6A2TVGPH\MC900440412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478713" y="5378450"/>
            <a:ext cx="1414462" cy="1146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170" name="Picture 2" descr="C:\Documents and Settings\Ďobek\Local Settings\Temporary Internet Files\Content.IE5\1RVC0P42\MC900437791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632700" y="4052888"/>
            <a:ext cx="1260475" cy="1031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Tlačítko akce: Vlastní 5">
            <a:hlinkClick r:id="" action="ppaction://noaction" highlightClick="1"/>
          </p:cNvPr>
          <p:cNvSpPr/>
          <p:nvPr/>
        </p:nvSpPr>
        <p:spPr>
          <a:xfrm>
            <a:off x="-1331913" y="-171450"/>
            <a:ext cx="11412538" cy="7272338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7" name="Zaoblený obdélník 6"/>
          <p:cNvSpPr/>
          <p:nvPr/>
        </p:nvSpPr>
        <p:spPr>
          <a:xfrm>
            <a:off x="395288" y="2636838"/>
            <a:ext cx="6840537" cy="1079500"/>
          </a:xfrm>
          <a:prstGeom prst="round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latin typeface="Calibri" pitchFamily="34" charset="0"/>
              </a:rPr>
              <a:t>200 cm</a:t>
            </a:r>
            <a:r>
              <a:rPr lang="cs-CZ" sz="2800" baseline="30000" dirty="0">
                <a:latin typeface="Calibri" pitchFamily="34" charset="0"/>
              </a:rPr>
              <a:t>2</a:t>
            </a:r>
            <a:endParaRPr lang="cs-CZ" sz="2800" dirty="0">
              <a:solidFill>
                <a:schemeClr val="tx1"/>
              </a:solidFill>
              <a:latin typeface="Calibri" pitchFamily="34" charset="0"/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395288" y="5370513"/>
            <a:ext cx="6840537" cy="1081087"/>
          </a:xfrm>
          <a:prstGeom prst="round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latin typeface="Calibri" pitchFamily="34" charset="0"/>
              </a:rPr>
              <a:t>20 000 </a:t>
            </a:r>
            <a:r>
              <a:rPr lang="cs-CZ" sz="2800" dirty="0">
                <a:latin typeface="Calibri" pitchFamily="34" charset="0"/>
              </a:rPr>
              <a:t>cm</a:t>
            </a:r>
            <a:r>
              <a:rPr lang="cs-CZ" sz="2800" baseline="30000" dirty="0">
                <a:latin typeface="Calibri" pitchFamily="34" charset="0"/>
              </a:rPr>
              <a:t>2</a:t>
            </a:r>
            <a:endParaRPr lang="cs-CZ" sz="2800" dirty="0">
              <a:solidFill>
                <a:schemeClr val="tx1"/>
              </a:solidFill>
              <a:latin typeface="Calibri" pitchFamily="34" charset="0"/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395288" y="4005263"/>
            <a:ext cx="6840537" cy="1079500"/>
          </a:xfrm>
          <a:prstGeom prst="round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latin typeface="Calibri" pitchFamily="34" charset="0"/>
              </a:rPr>
              <a:t>2 000 </a:t>
            </a:r>
            <a:r>
              <a:rPr lang="cs-CZ" sz="2800" dirty="0">
                <a:latin typeface="Calibri" pitchFamily="34" charset="0"/>
              </a:rPr>
              <a:t>cm</a:t>
            </a:r>
            <a:r>
              <a:rPr lang="cs-CZ" sz="2800" baseline="30000" dirty="0">
                <a:latin typeface="Calibri" pitchFamily="34" charset="0"/>
              </a:rPr>
              <a:t>2</a:t>
            </a:r>
            <a:endParaRPr lang="cs-CZ" sz="2800" dirty="0">
              <a:solidFill>
                <a:schemeClr val="tx1"/>
              </a:solidFill>
              <a:latin typeface="Calibri" pitchFamily="34" charset="0"/>
            </a:endParaRP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000"/>
                            </p:stCondLst>
                            <p:childTnLst>
                              <p:par>
                                <p:cTn id="1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000"/>
                            </p:stCondLst>
                            <p:childTnLst>
                              <p:par>
                                <p:cTn id="2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3" name="Zástupný symbol pro číslo snímku 2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8517B25A-6B1B-4D84-AE9E-F78D54E2F05A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25</a:t>
            </a:fld>
            <a:endParaRPr lang="cs-CZ">
              <a:cs typeface="Arial" charset="0"/>
            </a:endParaRPr>
          </a:p>
        </p:txBody>
      </p:sp>
      <p:sp>
        <p:nvSpPr>
          <p:cNvPr id="3891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514350" indent="-514350" algn="l">
              <a:buFont typeface="Candara" pitchFamily="34" charset="0"/>
              <a:buAutoNum type="arabicPeriod" startAt="3"/>
            </a:pPr>
            <a:r>
              <a:rPr lang="cs-CZ" sz="3200" smtClean="0">
                <a:latin typeface="Calibri" pitchFamily="34" charset="0"/>
              </a:rPr>
              <a:t>0,05 m</a:t>
            </a:r>
            <a:r>
              <a:rPr lang="cs-CZ" sz="3200" baseline="30000" smtClean="0">
                <a:latin typeface="Calibri" pitchFamily="34" charset="0"/>
              </a:rPr>
              <a:t>2</a:t>
            </a:r>
            <a:r>
              <a:rPr lang="cs-CZ" sz="3200" smtClean="0">
                <a:latin typeface="Calibri" pitchFamily="34" charset="0"/>
              </a:rPr>
              <a:t> =</a:t>
            </a:r>
            <a:endParaRPr lang="cs-CZ" sz="3200" smtClean="0"/>
          </a:p>
        </p:txBody>
      </p:sp>
      <p:pic>
        <p:nvPicPr>
          <p:cNvPr id="13" name="Picture 5" descr="C:\Users\HP\AppData\Local\Microsoft\Windows\Temporary Internet Files\Content.IE5\6A2TVGPH\MC900440412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478713" y="2603500"/>
            <a:ext cx="1414462" cy="11477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" name="Picture 5" descr="C:\Users\HP\AppData\Local\Microsoft\Windows\Temporary Internet Files\Content.IE5\6A2TVGPH\MC900440412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478713" y="3976688"/>
            <a:ext cx="1414462" cy="1146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170" name="Picture 2" descr="C:\Documents and Settings\Ďobek\Local Settings\Temporary Internet Files\Content.IE5\1RVC0P42\MC900437791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632700" y="5348288"/>
            <a:ext cx="1260475" cy="1033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Tlačítko akce: Vlastní 5">
            <a:hlinkClick r:id="" action="ppaction://noaction" highlightClick="1"/>
          </p:cNvPr>
          <p:cNvSpPr/>
          <p:nvPr/>
        </p:nvSpPr>
        <p:spPr>
          <a:xfrm>
            <a:off x="-1331913" y="-171450"/>
            <a:ext cx="11412538" cy="7272338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7" name="Zaoblený obdélník 6"/>
          <p:cNvSpPr/>
          <p:nvPr/>
        </p:nvSpPr>
        <p:spPr>
          <a:xfrm>
            <a:off x="395288" y="2636838"/>
            <a:ext cx="6840537" cy="1079500"/>
          </a:xfrm>
          <a:prstGeom prst="round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latin typeface="Calibri" pitchFamily="34" charset="0"/>
              </a:rPr>
              <a:t>500 mm</a:t>
            </a:r>
            <a:r>
              <a:rPr lang="cs-CZ" sz="2800" baseline="30000" dirty="0">
                <a:latin typeface="Calibri" pitchFamily="34" charset="0"/>
              </a:rPr>
              <a:t>2</a:t>
            </a:r>
            <a:endParaRPr lang="cs-CZ" sz="2800" dirty="0">
              <a:solidFill>
                <a:schemeClr val="tx1"/>
              </a:solidFill>
              <a:latin typeface="Calibri" pitchFamily="34" charset="0"/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395288" y="3968750"/>
            <a:ext cx="6840537" cy="1081088"/>
          </a:xfrm>
          <a:prstGeom prst="round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latin typeface="Calibri" pitchFamily="34" charset="0"/>
              </a:rPr>
              <a:t>5 000 </a:t>
            </a:r>
            <a:r>
              <a:rPr lang="cs-CZ" sz="2800" dirty="0">
                <a:latin typeface="Calibri" pitchFamily="34" charset="0"/>
              </a:rPr>
              <a:t>mm</a:t>
            </a:r>
            <a:r>
              <a:rPr lang="cs-CZ" sz="2800" baseline="30000" dirty="0">
                <a:latin typeface="Calibri" pitchFamily="34" charset="0"/>
              </a:rPr>
              <a:t>2</a:t>
            </a:r>
            <a:endParaRPr lang="cs-CZ" sz="2800" dirty="0">
              <a:solidFill>
                <a:schemeClr val="tx1"/>
              </a:solidFill>
              <a:latin typeface="Calibri" pitchFamily="34" charset="0"/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395288" y="5300663"/>
            <a:ext cx="6840537" cy="1081087"/>
          </a:xfrm>
          <a:prstGeom prst="round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latin typeface="Calibri" pitchFamily="34" charset="0"/>
              </a:rPr>
              <a:t>50 000 mm</a:t>
            </a:r>
            <a:r>
              <a:rPr lang="cs-CZ" sz="2800" baseline="30000" dirty="0">
                <a:latin typeface="Calibri" pitchFamily="34" charset="0"/>
              </a:rPr>
              <a:t>2</a:t>
            </a:r>
            <a:endParaRPr lang="cs-CZ" sz="2800" dirty="0">
              <a:solidFill>
                <a:schemeClr val="tx1"/>
              </a:solidFill>
              <a:latin typeface="Calibri" pitchFamily="34" charset="0"/>
            </a:endParaRP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000"/>
                            </p:stCondLst>
                            <p:childTnLst>
                              <p:par>
                                <p:cTn id="1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000"/>
                            </p:stCondLst>
                            <p:childTnLst>
                              <p:par>
                                <p:cTn id="2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7" name="Zástupný symbol pro číslo snímku 2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C66A8E0B-06ED-4D87-9FD1-148CBCCAA6C5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26</a:t>
            </a:fld>
            <a:endParaRPr lang="cs-CZ">
              <a:cs typeface="Arial" charset="0"/>
            </a:endParaRPr>
          </a:p>
        </p:txBody>
      </p:sp>
      <p:sp>
        <p:nvSpPr>
          <p:cNvPr id="39938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514350" indent="-514350" algn="l">
              <a:buFont typeface="Candara" pitchFamily="34" charset="0"/>
              <a:buAutoNum type="arabicPeriod" startAt="4"/>
            </a:pPr>
            <a:r>
              <a:rPr lang="cs-CZ" sz="3200" smtClean="0">
                <a:latin typeface="Calibri" pitchFamily="34" charset="0"/>
              </a:rPr>
              <a:t>550 000 m</a:t>
            </a:r>
            <a:r>
              <a:rPr lang="cs-CZ" sz="3200" baseline="30000" smtClean="0">
                <a:latin typeface="Calibri" pitchFamily="34" charset="0"/>
              </a:rPr>
              <a:t>2</a:t>
            </a:r>
            <a:r>
              <a:rPr lang="cs-CZ" sz="3200" smtClean="0">
                <a:latin typeface="Calibri" pitchFamily="34" charset="0"/>
              </a:rPr>
              <a:t> =</a:t>
            </a:r>
            <a:endParaRPr lang="cs-CZ" sz="3200" smtClean="0"/>
          </a:p>
        </p:txBody>
      </p:sp>
      <p:pic>
        <p:nvPicPr>
          <p:cNvPr id="13" name="Picture 5" descr="C:\Users\HP\AppData\Local\Microsoft\Windows\Temporary Internet Files\Content.IE5\6A2TVGPH\MC900440412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478713" y="3933825"/>
            <a:ext cx="1414462" cy="1146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" name="Picture 5" descr="C:\Users\HP\AppData\Local\Microsoft\Windows\Temporary Internet Files\Content.IE5\6A2TVGPH\MC900440412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478713" y="5378450"/>
            <a:ext cx="1414462" cy="1146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170" name="Picture 2" descr="C:\Documents and Settings\Ďobek\Local Settings\Temporary Internet Files\Content.IE5\1RVC0P42\MC900437791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632700" y="2684463"/>
            <a:ext cx="1260475" cy="1031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Tlačítko akce: Vlastní 5">
            <a:hlinkClick r:id="" action="ppaction://noaction" highlightClick="1"/>
          </p:cNvPr>
          <p:cNvSpPr/>
          <p:nvPr/>
        </p:nvSpPr>
        <p:spPr>
          <a:xfrm>
            <a:off x="-1331913" y="-171450"/>
            <a:ext cx="11412538" cy="7272338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7" name="Zaoblený obdélník 6"/>
          <p:cNvSpPr/>
          <p:nvPr/>
        </p:nvSpPr>
        <p:spPr>
          <a:xfrm>
            <a:off x="395288" y="3967163"/>
            <a:ext cx="6840537" cy="1079500"/>
          </a:xfrm>
          <a:prstGeom prst="round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latin typeface="Calibri" pitchFamily="34" charset="0"/>
              </a:rPr>
              <a:t>55 </a:t>
            </a:r>
            <a:r>
              <a:rPr lang="cs-CZ" sz="2800" dirty="0">
                <a:latin typeface="Calibri" pitchFamily="34" charset="0"/>
              </a:rPr>
              <a:t>km</a:t>
            </a:r>
            <a:r>
              <a:rPr lang="cs-CZ" sz="2800" baseline="30000" dirty="0">
                <a:latin typeface="Calibri" pitchFamily="34" charset="0"/>
              </a:rPr>
              <a:t>2</a:t>
            </a:r>
            <a:endParaRPr lang="cs-CZ" sz="2800" dirty="0">
              <a:solidFill>
                <a:schemeClr val="tx1"/>
              </a:solidFill>
              <a:latin typeface="Calibri" pitchFamily="34" charset="0"/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395288" y="5370513"/>
            <a:ext cx="6840537" cy="1081087"/>
          </a:xfrm>
          <a:prstGeom prst="round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latin typeface="Calibri" pitchFamily="34" charset="0"/>
              </a:rPr>
              <a:t>5 500 </a:t>
            </a:r>
            <a:r>
              <a:rPr lang="cs-CZ" sz="2800" dirty="0">
                <a:latin typeface="Calibri" pitchFamily="34" charset="0"/>
              </a:rPr>
              <a:t>km</a:t>
            </a:r>
            <a:r>
              <a:rPr lang="cs-CZ" sz="2800" baseline="30000" dirty="0">
                <a:latin typeface="Calibri" pitchFamily="34" charset="0"/>
              </a:rPr>
              <a:t>2</a:t>
            </a:r>
            <a:endParaRPr lang="cs-CZ" sz="2800" dirty="0">
              <a:solidFill>
                <a:schemeClr val="tx1"/>
              </a:solidFill>
              <a:latin typeface="Calibri" pitchFamily="34" charset="0"/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395288" y="2636838"/>
            <a:ext cx="6840537" cy="1079500"/>
          </a:xfrm>
          <a:prstGeom prst="round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latin typeface="Calibri" pitchFamily="34" charset="0"/>
              </a:rPr>
              <a:t>0,55 km</a:t>
            </a:r>
            <a:r>
              <a:rPr lang="cs-CZ" sz="2800" baseline="30000" dirty="0">
                <a:latin typeface="Calibri" pitchFamily="34" charset="0"/>
              </a:rPr>
              <a:t>2</a:t>
            </a:r>
            <a:endParaRPr lang="cs-CZ" sz="2800" dirty="0">
              <a:solidFill>
                <a:schemeClr val="tx1"/>
              </a:solidFill>
              <a:latin typeface="Calibri" pitchFamily="34" charset="0"/>
            </a:endParaRP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000"/>
                            </p:stCondLst>
                            <p:childTnLst>
                              <p:par>
                                <p:cTn id="1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000"/>
                            </p:stCondLst>
                            <p:childTnLst>
                              <p:par>
                                <p:cTn id="2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1" name="Zástupný symbol pro číslo snímku 2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72A38942-5F00-4A29-8C09-010EAB204542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27</a:t>
            </a:fld>
            <a:endParaRPr lang="cs-CZ">
              <a:cs typeface="Arial" charset="0"/>
            </a:endParaRPr>
          </a:p>
        </p:txBody>
      </p:sp>
      <p:sp>
        <p:nvSpPr>
          <p:cNvPr id="40962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514350" indent="-514350" algn="l">
              <a:buFont typeface="Candara" pitchFamily="34" charset="0"/>
              <a:buAutoNum type="arabicPeriod" startAt="5"/>
            </a:pPr>
            <a:r>
              <a:rPr lang="cs-CZ" sz="3200" smtClean="0">
                <a:latin typeface="Calibri" pitchFamily="34" charset="0"/>
              </a:rPr>
              <a:t>291 000 m</a:t>
            </a:r>
            <a:r>
              <a:rPr lang="cs-CZ" sz="3200" baseline="30000" smtClean="0">
                <a:latin typeface="Calibri" pitchFamily="34" charset="0"/>
              </a:rPr>
              <a:t>2</a:t>
            </a:r>
            <a:r>
              <a:rPr lang="cs-CZ" sz="3200" smtClean="0">
                <a:latin typeface="Calibri" pitchFamily="34" charset="0"/>
              </a:rPr>
              <a:t> =</a:t>
            </a:r>
            <a:endParaRPr lang="cs-CZ" sz="3200" smtClean="0"/>
          </a:p>
        </p:txBody>
      </p:sp>
      <p:pic>
        <p:nvPicPr>
          <p:cNvPr id="13" name="Picture 5" descr="C:\Users\HP\AppData\Local\Microsoft\Windows\Temporary Internet Files\Content.IE5\6A2TVGPH\MC900440412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478713" y="2603500"/>
            <a:ext cx="1414462" cy="11477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" name="Picture 5" descr="C:\Users\HP\AppData\Local\Microsoft\Windows\Temporary Internet Files\Content.IE5\6A2TVGPH\MC900440412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478713" y="5378450"/>
            <a:ext cx="1414462" cy="1146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170" name="Picture 2" descr="C:\Documents and Settings\Ďobek\Local Settings\Temporary Internet Files\Content.IE5\1RVC0P42\MC900437791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632700" y="4052888"/>
            <a:ext cx="1260475" cy="1031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Tlačítko akce: Vlastní 5">
            <a:hlinkClick r:id="" action="ppaction://noaction" highlightClick="1"/>
          </p:cNvPr>
          <p:cNvSpPr/>
          <p:nvPr/>
        </p:nvSpPr>
        <p:spPr>
          <a:xfrm>
            <a:off x="-1331913" y="-171450"/>
            <a:ext cx="11412538" cy="7272338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7" name="Zaoblený obdélník 6"/>
          <p:cNvSpPr/>
          <p:nvPr/>
        </p:nvSpPr>
        <p:spPr>
          <a:xfrm>
            <a:off x="395288" y="2636838"/>
            <a:ext cx="6840537" cy="1079500"/>
          </a:xfrm>
          <a:prstGeom prst="round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latin typeface="Calibri" pitchFamily="34" charset="0"/>
              </a:rPr>
              <a:t>29,1 ha</a:t>
            </a:r>
            <a:endParaRPr lang="cs-CZ" sz="2800" dirty="0"/>
          </a:p>
        </p:txBody>
      </p:sp>
      <p:sp>
        <p:nvSpPr>
          <p:cNvPr id="8" name="Zaoblený obdélník 7"/>
          <p:cNvSpPr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395536" y="5370928"/>
            <a:ext cx="6840760" cy="1080120"/>
          </a:xfrm>
          <a:prstGeom prst="roundRect">
            <a:avLst/>
          </a:prstGeom>
          <a:blipFill rotWithShape="1">
            <a:blip r:embed="rId4"/>
            <a:stretch>
              <a:fillRect/>
            </a:stretch>
          </a:blip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>
                <a:noFill/>
                <a:latin typeface="+mn-lt"/>
                <a:cs typeface="+mn-cs"/>
              </a:rPr>
              <a:t> </a:t>
            </a:r>
          </a:p>
        </p:txBody>
      </p:sp>
      <p:sp>
        <p:nvSpPr>
          <p:cNvPr id="9" name="Zaoblený obdélník 8"/>
          <p:cNvSpPr/>
          <p:nvPr/>
        </p:nvSpPr>
        <p:spPr>
          <a:xfrm>
            <a:off x="395288" y="4005263"/>
            <a:ext cx="6840537" cy="1079500"/>
          </a:xfrm>
          <a:prstGeom prst="round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latin typeface="Calibri" pitchFamily="34" charset="0"/>
              </a:rPr>
              <a:t>0,291 </a:t>
            </a:r>
            <a:r>
              <a:rPr lang="cs-CZ" sz="2800" dirty="0">
                <a:latin typeface="Calibri" pitchFamily="34" charset="0"/>
              </a:rPr>
              <a:t>ha</a:t>
            </a:r>
            <a:endParaRPr lang="cs-CZ" sz="2800" dirty="0"/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000"/>
                            </p:stCondLst>
                            <p:childTnLst>
                              <p:par>
                                <p:cTn id="1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000"/>
                            </p:stCondLst>
                            <p:childTnLst>
                              <p:par>
                                <p:cTn id="2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5" name="Zástupný symbol pro číslo snímku 2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9C25B7CF-65FD-46CC-8C36-29F59CA3A78C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28</a:t>
            </a:fld>
            <a:endParaRPr lang="cs-CZ">
              <a:cs typeface="Arial" charset="0"/>
            </a:endParaRPr>
          </a:p>
        </p:txBody>
      </p:sp>
      <p:sp>
        <p:nvSpPr>
          <p:cNvPr id="41986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514350" indent="-514350" algn="l">
              <a:buFont typeface="Candara" pitchFamily="34" charset="0"/>
              <a:buAutoNum type="arabicPeriod" startAt="6"/>
            </a:pPr>
            <a:r>
              <a:rPr lang="cs-CZ" sz="3200" smtClean="0">
                <a:latin typeface="Calibri" pitchFamily="34" charset="0"/>
              </a:rPr>
              <a:t>17 000 m</a:t>
            </a:r>
            <a:r>
              <a:rPr lang="cs-CZ" sz="3200" baseline="30000" smtClean="0">
                <a:latin typeface="Calibri" pitchFamily="34" charset="0"/>
              </a:rPr>
              <a:t>2</a:t>
            </a:r>
            <a:r>
              <a:rPr lang="cs-CZ" sz="3200" smtClean="0">
                <a:latin typeface="Calibri" pitchFamily="34" charset="0"/>
              </a:rPr>
              <a:t> =</a:t>
            </a:r>
            <a:endParaRPr lang="cs-CZ" sz="3200" smtClean="0"/>
          </a:p>
        </p:txBody>
      </p:sp>
      <p:pic>
        <p:nvPicPr>
          <p:cNvPr id="13" name="Picture 5" descr="C:\Users\HP\AppData\Local\Microsoft\Windows\Temporary Internet Files\Content.IE5\6A2TVGPH\MC900440412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478713" y="3933825"/>
            <a:ext cx="1414462" cy="1146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" name="Picture 5" descr="C:\Users\HP\AppData\Local\Microsoft\Windows\Temporary Internet Files\Content.IE5\6A2TVGPH\MC900440412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478713" y="5378450"/>
            <a:ext cx="1414462" cy="1146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170" name="Picture 2" descr="C:\Documents and Settings\Ďobek\Local Settings\Temporary Internet Files\Content.IE5\1RVC0P42\MC900437791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632700" y="2684463"/>
            <a:ext cx="1260475" cy="1031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Tlačítko akce: Vlastní 5">
            <a:hlinkClick r:id="" action="ppaction://noaction" highlightClick="1"/>
          </p:cNvPr>
          <p:cNvSpPr/>
          <p:nvPr/>
        </p:nvSpPr>
        <p:spPr>
          <a:xfrm>
            <a:off x="-1331913" y="-171450"/>
            <a:ext cx="11412538" cy="7272338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7" name="Zaoblený obdélník 6"/>
          <p:cNvSpPr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395536" y="3966635"/>
            <a:ext cx="6840760" cy="1080120"/>
          </a:xfrm>
          <a:prstGeom prst="roundRect">
            <a:avLst/>
          </a:prstGeom>
          <a:blipFill rotWithShape="1">
            <a:blip r:embed="rId4"/>
            <a:stretch>
              <a:fillRect/>
            </a:stretch>
          </a:blip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>
                <a:noFill/>
                <a:latin typeface="+mn-lt"/>
                <a:cs typeface="+mn-cs"/>
              </a:rPr>
              <a:t> </a:t>
            </a:r>
          </a:p>
        </p:txBody>
      </p:sp>
      <p:sp>
        <p:nvSpPr>
          <p:cNvPr id="8" name="Zaoblený obdélník 7"/>
          <p:cNvSpPr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395536" y="5370928"/>
            <a:ext cx="6840760" cy="1080120"/>
          </a:xfrm>
          <a:prstGeom prst="roundRect">
            <a:avLst/>
          </a:prstGeom>
          <a:blipFill rotWithShape="1">
            <a:blip r:embed="rId5"/>
            <a:stretch>
              <a:fillRect/>
            </a:stretch>
          </a:blip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>
                <a:noFill/>
                <a:latin typeface="+mn-lt"/>
                <a:cs typeface="+mn-cs"/>
              </a:rPr>
              <a:t> </a:t>
            </a:r>
          </a:p>
        </p:txBody>
      </p:sp>
      <p:sp>
        <p:nvSpPr>
          <p:cNvPr id="9" name="Zaoblený obdélník 8"/>
          <p:cNvSpPr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395536" y="2636912"/>
            <a:ext cx="6840760" cy="1080120"/>
          </a:xfrm>
          <a:prstGeom prst="roundRect">
            <a:avLst/>
          </a:prstGeom>
          <a:blipFill rotWithShape="1">
            <a:blip r:embed="rId6"/>
            <a:stretch>
              <a:fillRect/>
            </a:stretch>
          </a:blip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>
                <a:noFill/>
                <a:latin typeface="+mn-lt"/>
                <a:cs typeface="+mn-cs"/>
              </a:rPr>
              <a:t> </a:t>
            </a: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000"/>
                            </p:stCondLst>
                            <p:childTnLst>
                              <p:par>
                                <p:cTn id="1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000"/>
                            </p:stCondLst>
                            <p:childTnLst>
                              <p:par>
                                <p:cTn id="2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09" name="Zástupný symbol pro číslo snímku 2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D0FAE500-B8DF-4468-A263-A028B696D534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29</a:t>
            </a:fld>
            <a:endParaRPr lang="cs-CZ">
              <a:cs typeface="Arial" charset="0"/>
            </a:endParaRPr>
          </a:p>
        </p:txBody>
      </p:sp>
      <p:sp>
        <p:nvSpPr>
          <p:cNvPr id="4" name="Nadpis 3"/>
          <p:cNvSpPr>
            <a:spLocks noGrp="1" noRot="1" noChangeAspect="1" noMove="1" noResize="1" noEditPoints="1" noAdjustHandles="1" noChangeArrowheads="1" noChangeShapeType="1" noTextEdit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blipFill rotWithShape="1">
            <a:blip r:embed="rId2"/>
            <a:stretch>
              <a:fillRect/>
            </a:stretch>
          </a:blipFill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>
                <a:noFill/>
              </a:rPr>
              <a:t> </a:t>
            </a:r>
          </a:p>
        </p:txBody>
      </p:sp>
      <p:pic>
        <p:nvPicPr>
          <p:cNvPr id="13" name="Picture 5" descr="C:\Users\HP\AppData\Local\Microsoft\Windows\Temporary Internet Files\Content.IE5\6A2TVGPH\MC900440412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478713" y="2603500"/>
            <a:ext cx="1414462" cy="11477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" name="Picture 5" descr="C:\Users\HP\AppData\Local\Microsoft\Windows\Temporary Internet Files\Content.IE5\6A2TVGPH\MC900440412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478713" y="5378450"/>
            <a:ext cx="1414462" cy="1146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170" name="Picture 2" descr="C:\Documents and Settings\Ďobek\Local Settings\Temporary Internet Files\Content.IE5\1RVC0P42\MC900437791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7632700" y="4052888"/>
            <a:ext cx="1260475" cy="1031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Tlačítko akce: Vlastní 5">
            <a:hlinkClick r:id="" action="ppaction://noaction" highlightClick="1"/>
          </p:cNvPr>
          <p:cNvSpPr/>
          <p:nvPr/>
        </p:nvSpPr>
        <p:spPr>
          <a:xfrm>
            <a:off x="-1331913" y="-171450"/>
            <a:ext cx="11412538" cy="7272338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7" name="Zaoblený obdélník 6"/>
          <p:cNvSpPr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395536" y="2636911"/>
            <a:ext cx="6840760" cy="1080120"/>
          </a:xfrm>
          <a:prstGeom prst="roundRect">
            <a:avLst/>
          </a:prstGeom>
          <a:blipFill rotWithShape="1">
            <a:blip r:embed="rId5"/>
            <a:stretch>
              <a:fillRect/>
            </a:stretch>
          </a:blip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>
                <a:noFill/>
                <a:latin typeface="+mn-lt"/>
                <a:cs typeface="+mn-cs"/>
              </a:rPr>
              <a:t> </a:t>
            </a:r>
          </a:p>
        </p:txBody>
      </p:sp>
      <p:sp>
        <p:nvSpPr>
          <p:cNvPr id="8" name="Zaoblený obdélník 7"/>
          <p:cNvSpPr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395536" y="5370928"/>
            <a:ext cx="6840760" cy="1080120"/>
          </a:xfrm>
          <a:prstGeom prst="roundRect">
            <a:avLst/>
          </a:prstGeom>
          <a:blipFill rotWithShape="1">
            <a:blip r:embed="rId6"/>
            <a:stretch>
              <a:fillRect/>
            </a:stretch>
          </a:blip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>
                <a:noFill/>
                <a:latin typeface="+mn-lt"/>
                <a:cs typeface="+mn-cs"/>
              </a:rPr>
              <a:t> </a:t>
            </a:r>
          </a:p>
        </p:txBody>
      </p:sp>
      <p:sp>
        <p:nvSpPr>
          <p:cNvPr id="9" name="Zaoblený obdélník 8"/>
          <p:cNvSpPr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395536" y="4005063"/>
            <a:ext cx="6840760" cy="1080120"/>
          </a:xfrm>
          <a:prstGeom prst="roundRect">
            <a:avLst/>
          </a:prstGeom>
          <a:blipFill rotWithShape="1">
            <a:blip r:embed="rId7"/>
            <a:stretch>
              <a:fillRect/>
            </a:stretch>
          </a:blip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>
                <a:noFill/>
                <a:latin typeface="+mn-lt"/>
                <a:cs typeface="+mn-cs"/>
              </a:rPr>
              <a:t> </a:t>
            </a: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000"/>
                            </p:stCondLst>
                            <p:childTnLst>
                              <p:par>
                                <p:cTn id="1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000"/>
                            </p:stCondLst>
                            <p:childTnLst>
                              <p:par>
                                <p:cTn id="2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3" name="Zástupný symbol pro číslo snímku 2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03E1DE71-5C06-44A4-A4D5-3E7192687F1B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30</a:t>
            </a:fld>
            <a:endParaRPr lang="cs-CZ">
              <a:cs typeface="Arial" charset="0"/>
            </a:endParaRPr>
          </a:p>
        </p:txBody>
      </p:sp>
      <p:sp>
        <p:nvSpPr>
          <p:cNvPr id="4" name="Nadpis 3"/>
          <p:cNvSpPr>
            <a:spLocks noGrp="1" noRot="1" noChangeAspect="1" noMove="1" noResize="1" noEditPoints="1" noAdjustHandles="1" noChangeArrowheads="1" noChangeShapeType="1" noTextEdit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blipFill rotWithShape="1">
            <a:blip r:embed="rId2"/>
            <a:stretch>
              <a:fillRect/>
            </a:stretch>
          </a:blipFill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>
                <a:noFill/>
              </a:rPr>
              <a:t> </a:t>
            </a:r>
          </a:p>
        </p:txBody>
      </p:sp>
      <p:pic>
        <p:nvPicPr>
          <p:cNvPr id="13" name="Picture 5" descr="C:\Users\HP\AppData\Local\Microsoft\Windows\Temporary Internet Files\Content.IE5\6A2TVGPH\MC900440412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478713" y="2603500"/>
            <a:ext cx="1414462" cy="11477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" name="Picture 5" descr="C:\Users\HP\AppData\Local\Microsoft\Windows\Temporary Internet Files\Content.IE5\6A2TVGPH\MC900440412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478713" y="3976688"/>
            <a:ext cx="1414462" cy="1146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170" name="Picture 2" descr="C:\Documents and Settings\Ďobek\Local Settings\Temporary Internet Files\Content.IE5\1RVC0P42\MC900437791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7632700" y="5348288"/>
            <a:ext cx="1260475" cy="1033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Tlačítko akce: Vlastní 5">
            <a:hlinkClick r:id="" action="ppaction://noaction" highlightClick="1"/>
          </p:cNvPr>
          <p:cNvSpPr/>
          <p:nvPr/>
        </p:nvSpPr>
        <p:spPr>
          <a:xfrm>
            <a:off x="-1331913" y="-171450"/>
            <a:ext cx="11412538" cy="7272338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7" name="Zaoblený obdélník 6"/>
          <p:cNvSpPr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395536" y="2636911"/>
            <a:ext cx="6840760" cy="1080120"/>
          </a:xfrm>
          <a:prstGeom prst="roundRect">
            <a:avLst/>
          </a:prstGeom>
          <a:blipFill rotWithShape="1">
            <a:blip r:embed="rId5"/>
            <a:stretch>
              <a:fillRect/>
            </a:stretch>
          </a:blip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>
                <a:noFill/>
                <a:latin typeface="+mn-lt"/>
                <a:cs typeface="+mn-cs"/>
              </a:rPr>
              <a:t> </a:t>
            </a:r>
          </a:p>
        </p:txBody>
      </p:sp>
      <p:sp>
        <p:nvSpPr>
          <p:cNvPr id="8" name="Zaoblený obdélník 7"/>
          <p:cNvSpPr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395536" y="3969059"/>
            <a:ext cx="6840760" cy="1080120"/>
          </a:xfrm>
          <a:prstGeom prst="roundRect">
            <a:avLst/>
          </a:prstGeom>
          <a:blipFill rotWithShape="1">
            <a:blip r:embed="rId6"/>
            <a:stretch>
              <a:fillRect/>
            </a:stretch>
          </a:blip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>
                <a:noFill/>
                <a:latin typeface="+mn-lt"/>
                <a:cs typeface="+mn-cs"/>
              </a:rPr>
              <a:t> </a:t>
            </a:r>
          </a:p>
        </p:txBody>
      </p:sp>
      <p:sp>
        <p:nvSpPr>
          <p:cNvPr id="9" name="Zaoblený obdélník 8"/>
          <p:cNvSpPr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395536" y="5301207"/>
            <a:ext cx="6840760" cy="1080120"/>
          </a:xfrm>
          <a:prstGeom prst="roundRect">
            <a:avLst/>
          </a:prstGeom>
          <a:blipFill rotWithShape="1">
            <a:blip r:embed="rId7"/>
            <a:stretch>
              <a:fillRect/>
            </a:stretch>
          </a:blip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>
                <a:noFill/>
                <a:latin typeface="+mn-lt"/>
                <a:cs typeface="+mn-cs"/>
              </a:rPr>
              <a:t> </a:t>
            </a: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000"/>
                            </p:stCondLst>
                            <p:childTnLst>
                              <p:par>
                                <p:cTn id="1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000"/>
                            </p:stCondLst>
                            <p:childTnLst>
                              <p:par>
                                <p:cTn id="2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7" name="Zástupný symbol pro číslo snímku 2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B226BFB4-8D17-481F-ACF3-96CC2239E83F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31</a:t>
            </a:fld>
            <a:endParaRPr lang="cs-CZ">
              <a:cs typeface="Arial" charset="0"/>
            </a:endParaRPr>
          </a:p>
        </p:txBody>
      </p:sp>
      <p:sp>
        <p:nvSpPr>
          <p:cNvPr id="4" name="Nadpis 3"/>
          <p:cNvSpPr>
            <a:spLocks noGrp="1" noRot="1" noChangeAspect="1" noMove="1" noResize="1" noEditPoints="1" noAdjustHandles="1" noChangeArrowheads="1" noChangeShapeType="1" noTextEdit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blipFill rotWithShape="1">
            <a:blip r:embed="rId2"/>
            <a:stretch>
              <a:fillRect/>
            </a:stretch>
          </a:blipFill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>
                <a:noFill/>
              </a:rPr>
              <a:t> </a:t>
            </a:r>
          </a:p>
        </p:txBody>
      </p:sp>
      <p:pic>
        <p:nvPicPr>
          <p:cNvPr id="13" name="Picture 5" descr="C:\Users\HP\AppData\Local\Microsoft\Windows\Temporary Internet Files\Content.IE5\6A2TVGPH\MC900440412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478713" y="2603500"/>
            <a:ext cx="1414462" cy="11477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" name="Picture 5" descr="C:\Users\HP\AppData\Local\Microsoft\Windows\Temporary Internet Files\Content.IE5\6A2TVGPH\MC900440412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478713" y="3976688"/>
            <a:ext cx="1414462" cy="1146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170" name="Picture 2" descr="C:\Documents and Settings\Ďobek\Local Settings\Temporary Internet Files\Content.IE5\1RVC0P42\MC900437791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7632700" y="5348288"/>
            <a:ext cx="1260475" cy="1033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Tlačítko akce: Vlastní 5">
            <a:hlinkClick r:id="" action="ppaction://noaction" highlightClick="1"/>
          </p:cNvPr>
          <p:cNvSpPr/>
          <p:nvPr/>
        </p:nvSpPr>
        <p:spPr>
          <a:xfrm>
            <a:off x="-1331913" y="-171450"/>
            <a:ext cx="11412538" cy="7272338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7" name="Zaoblený obdélník 6"/>
          <p:cNvSpPr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395536" y="2636911"/>
            <a:ext cx="6840760" cy="1080120"/>
          </a:xfrm>
          <a:prstGeom prst="roundRect">
            <a:avLst/>
          </a:prstGeom>
          <a:blipFill rotWithShape="1">
            <a:blip r:embed="rId5"/>
            <a:stretch>
              <a:fillRect/>
            </a:stretch>
          </a:blip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>
                <a:noFill/>
                <a:latin typeface="+mn-lt"/>
                <a:cs typeface="+mn-cs"/>
              </a:rPr>
              <a:t> </a:t>
            </a:r>
          </a:p>
        </p:txBody>
      </p:sp>
      <p:sp>
        <p:nvSpPr>
          <p:cNvPr id="8" name="Zaoblený obdélník 7"/>
          <p:cNvSpPr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395536" y="3969059"/>
            <a:ext cx="6840760" cy="1080120"/>
          </a:xfrm>
          <a:prstGeom prst="roundRect">
            <a:avLst/>
          </a:prstGeom>
          <a:blipFill rotWithShape="1">
            <a:blip r:embed="rId6"/>
            <a:stretch>
              <a:fillRect/>
            </a:stretch>
          </a:blip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>
                <a:noFill/>
                <a:latin typeface="+mn-lt"/>
                <a:cs typeface="+mn-cs"/>
              </a:rPr>
              <a:t> </a:t>
            </a:r>
          </a:p>
        </p:txBody>
      </p:sp>
      <p:sp>
        <p:nvSpPr>
          <p:cNvPr id="9" name="Zaoblený obdélník 8"/>
          <p:cNvSpPr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395536" y="5301207"/>
            <a:ext cx="6840760" cy="1080120"/>
          </a:xfrm>
          <a:prstGeom prst="roundRect">
            <a:avLst/>
          </a:prstGeom>
          <a:blipFill rotWithShape="1">
            <a:blip r:embed="rId7"/>
            <a:stretch>
              <a:fillRect/>
            </a:stretch>
          </a:blip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>
                <a:noFill/>
                <a:latin typeface="+mn-lt"/>
                <a:cs typeface="+mn-cs"/>
              </a:rPr>
              <a:t> </a:t>
            </a: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000"/>
                            </p:stCondLst>
                            <p:childTnLst>
                              <p:par>
                                <p:cTn id="1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000"/>
                            </p:stCondLst>
                            <p:childTnLst>
                              <p:par>
                                <p:cTn id="2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1" name="Zástupný symbol pro číslo snímku 2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A650B755-F4DF-42AE-B146-72B0B0D331AA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32</a:t>
            </a:fld>
            <a:endParaRPr lang="cs-CZ">
              <a:cs typeface="Arial" charset="0"/>
            </a:endParaRPr>
          </a:p>
        </p:txBody>
      </p:sp>
      <p:pic>
        <p:nvPicPr>
          <p:cNvPr id="13" name="Picture 5" descr="C:\Users\HP\AppData\Local\Microsoft\Windows\Temporary Internet Files\Content.IE5\6A2TVGPH\MC900440412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478713" y="3933825"/>
            <a:ext cx="1414462" cy="1146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" name="Picture 5" descr="C:\Users\HP\AppData\Local\Microsoft\Windows\Temporary Internet Files\Content.IE5\6A2TVGPH\MC900440412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478713" y="5378450"/>
            <a:ext cx="1414462" cy="1146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170" name="Picture 2" descr="C:\Documents and Settings\Ďobek\Local Settings\Temporary Internet Files\Content.IE5\1RVC0P42\MC900437791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632700" y="2684463"/>
            <a:ext cx="1260475" cy="1031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4" name="Nadpis 3"/>
          <p:cNvSpPr>
            <a:spLocks noGrp="1" noRot="1" noChangeAspect="1" noMove="1" noResize="1" noEditPoints="1" noAdjustHandles="1" noChangeArrowheads="1" noChangeShapeType="1" noTextEdit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blipFill rotWithShape="1">
            <a:blip r:embed="rId4"/>
            <a:stretch>
              <a:fillRect/>
            </a:stretch>
          </a:blipFill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>
                <a:noFill/>
              </a:rPr>
              <a:t> </a:t>
            </a:r>
          </a:p>
        </p:txBody>
      </p:sp>
      <p:sp>
        <p:nvSpPr>
          <p:cNvPr id="6" name="Tlačítko akce: Vlastní 5">
            <a:hlinkClick r:id="" action="ppaction://noaction" highlightClick="1"/>
          </p:cNvPr>
          <p:cNvSpPr/>
          <p:nvPr/>
        </p:nvSpPr>
        <p:spPr>
          <a:xfrm>
            <a:off x="-1331913" y="-171450"/>
            <a:ext cx="11412538" cy="7272338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7" name="Zaoblený obdélník 6"/>
          <p:cNvSpPr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395536" y="3966635"/>
            <a:ext cx="6840760" cy="1080120"/>
          </a:xfrm>
          <a:prstGeom prst="roundRect">
            <a:avLst/>
          </a:prstGeom>
          <a:blipFill rotWithShape="1">
            <a:blip r:embed="rId5"/>
            <a:stretch>
              <a:fillRect/>
            </a:stretch>
          </a:blip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>
                <a:noFill/>
                <a:latin typeface="+mn-lt"/>
                <a:cs typeface="+mn-cs"/>
              </a:rPr>
              <a:t> </a:t>
            </a:r>
          </a:p>
        </p:txBody>
      </p:sp>
      <p:sp>
        <p:nvSpPr>
          <p:cNvPr id="8" name="Zaoblený obdélník 7"/>
          <p:cNvSpPr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395536" y="5370928"/>
            <a:ext cx="6840760" cy="1080120"/>
          </a:xfrm>
          <a:prstGeom prst="roundRect">
            <a:avLst/>
          </a:prstGeom>
          <a:blipFill rotWithShape="1">
            <a:blip r:embed="rId6"/>
            <a:stretch>
              <a:fillRect/>
            </a:stretch>
          </a:blip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>
                <a:noFill/>
                <a:latin typeface="+mn-lt"/>
                <a:cs typeface="+mn-cs"/>
              </a:rPr>
              <a:t> </a:t>
            </a:r>
          </a:p>
        </p:txBody>
      </p:sp>
      <p:sp>
        <p:nvSpPr>
          <p:cNvPr id="9" name="Zaoblený obdélník 8"/>
          <p:cNvSpPr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395536" y="2636912"/>
            <a:ext cx="6840760" cy="1080120"/>
          </a:xfrm>
          <a:prstGeom prst="roundRect">
            <a:avLst/>
          </a:prstGeom>
          <a:blipFill rotWithShape="1">
            <a:blip r:embed="rId7"/>
            <a:stretch>
              <a:fillRect/>
            </a:stretch>
          </a:blip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>
                <a:noFill/>
                <a:latin typeface="+mn-lt"/>
                <a:cs typeface="+mn-cs"/>
              </a:rPr>
              <a:t> </a:t>
            </a: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000"/>
                            </p:stCondLst>
                            <p:childTnLst>
                              <p:par>
                                <p:cTn id="1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000"/>
                            </p:stCondLst>
                            <p:childTnLst>
                              <p:par>
                                <p:cTn id="2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5" name="Zástupný symbol pro obsah 1"/>
          <p:cNvSpPr>
            <a:spLocks noGrp="1"/>
          </p:cNvSpPr>
          <p:nvPr>
            <p:ph idx="1"/>
          </p:nvPr>
        </p:nvSpPr>
        <p:spPr>
          <a:xfrm>
            <a:off x="395288" y="2565400"/>
            <a:ext cx="7408862" cy="3449638"/>
          </a:xfrm>
        </p:spPr>
        <p:txBody>
          <a:bodyPr/>
          <a:lstStyle/>
          <a:p>
            <a:pPr>
              <a:buFont typeface="Arial" charset="0"/>
              <a:buChar char="•"/>
            </a:pPr>
            <a:r>
              <a:rPr lang="cs-CZ" i="1" u="sng" smtClean="0"/>
              <a:t>Použitá literatura: </a:t>
            </a:r>
          </a:p>
          <a:p>
            <a:pPr lvl="1">
              <a:buFont typeface="Arial" charset="0"/>
              <a:buChar char="•"/>
            </a:pPr>
            <a:r>
              <a:rPr lang="cs-CZ" smtClean="0"/>
              <a:t>ODVÁRKO, Oldřich; KADLEČEK, Jiří. </a:t>
            </a:r>
            <a:r>
              <a:rPr lang="cs-CZ" i="1" smtClean="0"/>
              <a:t>Matematika pro 6. ročník základní školy, 1. díl</a:t>
            </a:r>
            <a:r>
              <a:rPr lang="cs-CZ" smtClean="0"/>
              <a:t>. Praha: Prometheus, 2007, ISBN 978-80-7196-142-0</a:t>
            </a:r>
          </a:p>
          <a:p>
            <a:pPr lvl="1">
              <a:buFont typeface="Arial" charset="0"/>
              <a:buChar char="•"/>
            </a:pPr>
            <a:r>
              <a:rPr lang="cs-CZ" smtClean="0"/>
              <a:t>ODVÁRKO, Oldřich; KADLEČEK, Jiří. </a:t>
            </a:r>
            <a:r>
              <a:rPr lang="cs-CZ" i="1" smtClean="0"/>
              <a:t>Pracovní sešit z matematiky - Soubor úloh pro 6. ročník základní školy</a:t>
            </a:r>
            <a:r>
              <a:rPr lang="cs-CZ" smtClean="0"/>
              <a:t>. Praha: Prometheus, 2007, ISBN 978-80-7196-288-5.</a:t>
            </a:r>
          </a:p>
          <a:p>
            <a:pPr>
              <a:buClr>
                <a:srgbClr val="31B6FD"/>
              </a:buClr>
              <a:buFont typeface="Arial" charset="0"/>
              <a:buChar char="•"/>
            </a:pPr>
            <a:r>
              <a:rPr lang="cs-CZ" i="1" u="sng" smtClean="0">
                <a:solidFill>
                  <a:srgbClr val="073E87"/>
                </a:solidFill>
              </a:rPr>
              <a:t>Jiné zdroje:</a:t>
            </a:r>
          </a:p>
          <a:p>
            <a:pPr lvl="1">
              <a:buFont typeface="Arial" charset="0"/>
              <a:buChar char="•"/>
            </a:pPr>
            <a:r>
              <a:rPr lang="cs-CZ" sz="1800" smtClean="0"/>
              <a:t>Zdroj obrázků:  www.office.microsoft.com</a:t>
            </a:r>
          </a:p>
        </p:txBody>
      </p:sp>
      <p:sp>
        <p:nvSpPr>
          <p:cNvPr id="47106" name="Zástupný symbol pro číslo snímku 2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924495D3-E72B-442D-A34F-CF3C946F6EA1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33</a:t>
            </a:fld>
            <a:endParaRPr lang="cs-CZ">
              <a:cs typeface="Arial" charset="0"/>
            </a:endParaRPr>
          </a:p>
        </p:txBody>
      </p:sp>
      <p:sp>
        <p:nvSpPr>
          <p:cNvPr id="47107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Použité zdroje</a:t>
            </a: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Vlnění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1595</TotalTime>
  <Words>825</Words>
  <Application>Microsoft Office PowerPoint</Application>
  <PresentationFormat>On-screen Show (4:3)</PresentationFormat>
  <Paragraphs>217</Paragraphs>
  <Slides>33</Slides>
  <Notes>0</Notes>
  <HiddenSlides>1</HiddenSlides>
  <MMClips>0</MMClips>
  <ScaleCrop>false</ScaleCrop>
  <HeadingPairs>
    <vt:vector size="6" baseType="variant">
      <vt:variant>
        <vt:lpstr>Použitá písma</vt:lpstr>
      </vt:variant>
      <vt:variant>
        <vt:i4>4</vt:i4>
      </vt:variant>
      <vt:variant>
        <vt:lpstr>Šablona návrhu</vt:lpstr>
      </vt:variant>
      <vt:variant>
        <vt:i4>8</vt:i4>
      </vt:variant>
      <vt:variant>
        <vt:lpstr>Nadpisy snímků</vt:lpstr>
      </vt:variant>
      <vt:variant>
        <vt:i4>33</vt:i4>
      </vt:variant>
    </vt:vector>
  </HeadingPairs>
  <TitlesOfParts>
    <vt:vector size="45" baseType="lpstr">
      <vt:lpstr>Candara</vt:lpstr>
      <vt:lpstr>Arial</vt:lpstr>
      <vt:lpstr>Symbol</vt:lpstr>
      <vt:lpstr>Calibri</vt:lpstr>
      <vt:lpstr>Vlnění</vt:lpstr>
      <vt:lpstr>Vlnění</vt:lpstr>
      <vt:lpstr>Vlnění</vt:lpstr>
      <vt:lpstr>Vlnění</vt:lpstr>
      <vt:lpstr>Vlnění</vt:lpstr>
      <vt:lpstr>Vlnění</vt:lpstr>
      <vt:lpstr>Vlnění</vt:lpstr>
      <vt:lpstr>Vlnění</vt:lpstr>
      <vt:lpstr>Základní škola a Mateřská škola Bílá Třemešná, okres Trutnov</vt:lpstr>
      <vt:lpstr>Anotace</vt:lpstr>
      <vt:lpstr> Převody jednotek (délky, hmotnosti a obsahu)</vt:lpstr>
      <vt:lpstr>Jednotky délky</vt:lpstr>
      <vt:lpstr>Jednotky délky</vt:lpstr>
      <vt:lpstr>Jednotky délky</vt:lpstr>
      <vt:lpstr>Jednotky délky</vt:lpstr>
      <vt:lpstr>Jednotky délky</vt:lpstr>
      <vt:lpstr>Jednotky hmotnosti</vt:lpstr>
      <vt:lpstr>Jednotky hmotnosti</vt:lpstr>
      <vt:lpstr>Jednotky hmotnosti</vt:lpstr>
      <vt:lpstr>Jednotky hmotnosti</vt:lpstr>
      <vt:lpstr>Jednotky hmotnosti</vt:lpstr>
      <vt:lpstr>Jednotky obsahu</vt:lpstr>
      <vt:lpstr>Jednotky obsahu</vt:lpstr>
      <vt:lpstr>Jednotky obsahu</vt:lpstr>
      <vt:lpstr>Jednotky obsahu</vt:lpstr>
      <vt:lpstr>Jednotky obsahu</vt:lpstr>
      <vt:lpstr>Jednotky obsahu</vt:lpstr>
      <vt:lpstr>Jednotky obsahu</vt:lpstr>
      <vt:lpstr>Co jsme se dozvěděli?</vt:lpstr>
      <vt:lpstr>Závěrečné opakování</vt:lpstr>
      <vt:lpstr>11 m2 =</vt:lpstr>
      <vt:lpstr>0,2 m2 =</vt:lpstr>
      <vt:lpstr>0,05 m2 =</vt:lpstr>
      <vt:lpstr>550 000 m2 =</vt:lpstr>
      <vt:lpstr>291 000 m2 =</vt:lpstr>
      <vt:lpstr>17 000 m2 =</vt:lpstr>
      <vt:lpstr>Snímek 29</vt:lpstr>
      <vt:lpstr>Snímek 30</vt:lpstr>
      <vt:lpstr>Snímek 31</vt:lpstr>
      <vt:lpstr>Snímek 32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Základní škola a Mateřská škola Bílá Třemešná, okres Trutnov</dc:title>
  <dc:creator>Lukáš Bohánský</dc:creator>
  <cp:lastModifiedBy>DUM</cp:lastModifiedBy>
  <cp:revision>198</cp:revision>
  <dcterms:created xsi:type="dcterms:W3CDTF">2013-05-10T12:01:16Z</dcterms:created>
  <dcterms:modified xsi:type="dcterms:W3CDTF">2014-02-02T18:20:23Z</dcterms:modified>
</cp:coreProperties>
</file>