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89" r:id="rId4"/>
    <p:sldId id="291" r:id="rId5"/>
    <p:sldId id="292" r:id="rId6"/>
    <p:sldId id="293" r:id="rId7"/>
    <p:sldId id="268" r:id="rId8"/>
    <p:sldId id="269" r:id="rId9"/>
    <p:sldId id="276" r:id="rId10"/>
    <p:sldId id="277" r:id="rId11"/>
    <p:sldId id="278" r:id="rId12"/>
    <p:sldId id="279" r:id="rId13"/>
    <p:sldId id="297" r:id="rId14"/>
    <p:sldId id="298" r:id="rId15"/>
    <p:sldId id="299" r:id="rId16"/>
    <p:sldId id="300" r:id="rId17"/>
    <p:sldId id="294" r:id="rId18"/>
    <p:sldId id="295" r:id="rId19"/>
    <p:sldId id="296" r:id="rId20"/>
    <p:sldId id="28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3B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 varScale="1">
        <p:scale>
          <a:sx n="70" d="100"/>
          <a:sy n="70" d="100"/>
        </p:scale>
        <p:origin x="-11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VY_32_INOVACE_WEATHER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B59264B-F9AF-4C9B-A354-D1A569DD3923}" type="presOf" srcId="{A6F0E638-0CDE-4E1F-BB57-10C18463C623}" destId="{7DCEBD2C-792F-484E-9C96-926E03F540ED}" srcOrd="0" destOrd="1" presId="urn:microsoft.com/office/officeart/2008/layout/VerticalCurvedList"/>
    <dgm:cxn modelId="{941A8F84-23B3-4B4A-92C8-3A0D4BC03B38}" type="presOf" srcId="{BA9EE107-A5FB-41C4-9EF1-1CC153B68B3F}" destId="{9C0CD981-713F-47B3-AE2F-2963F2684A6F}" srcOrd="0" destOrd="0" presId="urn:microsoft.com/office/officeart/2008/layout/VerticalCurvedList"/>
    <dgm:cxn modelId="{25020995-8218-4AE0-968F-25D62D73F464}" type="presOf" srcId="{3061F91D-8548-4FCB-A021-DD835A272F0F}" destId="{88F378EC-C3F8-47CD-AEFF-49BA634320FB}" srcOrd="0" destOrd="0" presId="urn:microsoft.com/office/officeart/2008/layout/VerticalCurvedList"/>
    <dgm:cxn modelId="{3BB4A6E6-D101-4F42-8275-5790E96A89CD}" type="presOf" srcId="{A83A7CFB-B411-4357-9641-4A8443F73655}" destId="{F036299F-AF4D-4DAF-ABF5-87E8CC3FEF1B}" srcOrd="0" destOrd="0" presId="urn:microsoft.com/office/officeart/2008/layout/VerticalCurvedList"/>
    <dgm:cxn modelId="{4E27EC0F-7C86-483E-9B8D-79AFCE2BE160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25A21E50-D0D2-4AD5-A7CA-6188EFB3D72B}" type="presOf" srcId="{E392F34A-E55D-43D5-AEDD-49027298B816}" destId="{7DCEBD2C-792F-484E-9C96-926E03F540ED}" srcOrd="0" destOrd="0" presId="urn:microsoft.com/office/officeart/2008/layout/VerticalCurvedList"/>
    <dgm:cxn modelId="{6CDC8820-862E-4CFD-8222-9C5E06B51B9D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369FEC0-8FA7-48F5-AA28-E70F72678E2C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09542D1-4B2A-4869-8088-8DB8C841FC5A}" type="presParOf" srcId="{9C0CD981-713F-47B3-AE2F-2963F2684A6F}" destId="{96773A7D-3367-4F53-A2D2-EA5770AFFDB3}" srcOrd="0" destOrd="0" presId="urn:microsoft.com/office/officeart/2008/layout/VerticalCurvedList"/>
    <dgm:cxn modelId="{5664BA5F-FE2C-472F-BBB9-36C0247DEFB2}" type="presParOf" srcId="{96773A7D-3367-4F53-A2D2-EA5770AFFDB3}" destId="{F31B7103-6E88-4DB9-9888-CB9E0B3FEEF8}" srcOrd="0" destOrd="0" presId="urn:microsoft.com/office/officeart/2008/layout/VerticalCurvedList"/>
    <dgm:cxn modelId="{4BC947E2-7CA7-46BD-985E-A782F0E65274}" type="presParOf" srcId="{F31B7103-6E88-4DB9-9888-CB9E0B3FEEF8}" destId="{F7A92DE4-3445-4B9B-AF3D-F2DA6F69C25D}" srcOrd="0" destOrd="0" presId="urn:microsoft.com/office/officeart/2008/layout/VerticalCurvedList"/>
    <dgm:cxn modelId="{5A8ECFB6-23E5-4D3E-A30C-F9EAB1CAB6AB}" type="presParOf" srcId="{F31B7103-6E88-4DB9-9888-CB9E0B3FEEF8}" destId="{EF104B90-7E69-4918-A202-E6F91FC6E413}" srcOrd="1" destOrd="0" presId="urn:microsoft.com/office/officeart/2008/layout/VerticalCurvedList"/>
    <dgm:cxn modelId="{B0B9CB50-2310-410C-9A5A-A65A64680791}" type="presParOf" srcId="{F31B7103-6E88-4DB9-9888-CB9E0B3FEEF8}" destId="{F5A5022A-2B1C-4F3B-B289-BC099E9CE92F}" srcOrd="2" destOrd="0" presId="urn:microsoft.com/office/officeart/2008/layout/VerticalCurvedList"/>
    <dgm:cxn modelId="{F25A9256-5620-4238-A0D5-8897871CDA8F}" type="presParOf" srcId="{F31B7103-6E88-4DB9-9888-CB9E0B3FEEF8}" destId="{F16BA6F4-95DE-4E28-BF94-6459A70C4A6D}" srcOrd="3" destOrd="0" presId="urn:microsoft.com/office/officeart/2008/layout/VerticalCurvedList"/>
    <dgm:cxn modelId="{5629ED0D-73C7-40E7-B752-E48E1D89AE0C}" type="presParOf" srcId="{96773A7D-3367-4F53-A2D2-EA5770AFFDB3}" destId="{F036299F-AF4D-4DAF-ABF5-87E8CC3FEF1B}" srcOrd="1" destOrd="0" presId="urn:microsoft.com/office/officeart/2008/layout/VerticalCurvedList"/>
    <dgm:cxn modelId="{B00FA6EC-C706-454C-B15C-AD2BCB64CC07}" type="presParOf" srcId="{96773A7D-3367-4F53-A2D2-EA5770AFFDB3}" destId="{40B95986-31F6-48A6-A8D8-D04AC3BEDA92}" srcOrd="2" destOrd="0" presId="urn:microsoft.com/office/officeart/2008/layout/VerticalCurvedList"/>
    <dgm:cxn modelId="{C7F03D20-1EFA-41C1-A38D-50519146E03D}" type="presParOf" srcId="{40B95986-31F6-48A6-A8D8-D04AC3BEDA92}" destId="{112F553D-60C2-4CC4-948D-0369F51C4DB0}" srcOrd="0" destOrd="0" presId="urn:microsoft.com/office/officeart/2008/layout/VerticalCurvedList"/>
    <dgm:cxn modelId="{1939EA21-7AB7-412D-A5C6-B37684B57AA0}" type="presParOf" srcId="{96773A7D-3367-4F53-A2D2-EA5770AFFDB3}" destId="{A1781B13-DE10-4169-ABDE-0384026A6B34}" srcOrd="3" destOrd="0" presId="urn:microsoft.com/office/officeart/2008/layout/VerticalCurvedList"/>
    <dgm:cxn modelId="{81A2F0D7-BD0F-40EC-9445-F3DF35B31B84}" type="presParOf" srcId="{96773A7D-3367-4F53-A2D2-EA5770AFFDB3}" destId="{65CD74A9-3E7B-49D7-95DD-EB8B72D6CA84}" srcOrd="4" destOrd="0" presId="urn:microsoft.com/office/officeart/2008/layout/VerticalCurvedList"/>
    <dgm:cxn modelId="{66EC70FB-B46E-494E-9FD9-DA496FFDC14C}" type="presParOf" srcId="{65CD74A9-3E7B-49D7-95DD-EB8B72D6CA84}" destId="{2741B69B-255D-4143-BECE-5BD9035A4FC6}" srcOrd="0" destOrd="0" presId="urn:microsoft.com/office/officeart/2008/layout/VerticalCurvedList"/>
    <dgm:cxn modelId="{207DC5A9-EDEF-4EAD-80EF-2535E459B3DE}" type="presParOf" srcId="{96773A7D-3367-4F53-A2D2-EA5770AFFDB3}" destId="{7DCEBD2C-792F-484E-9C96-926E03F540ED}" srcOrd="5" destOrd="0" presId="urn:microsoft.com/office/officeart/2008/layout/VerticalCurvedList"/>
    <dgm:cxn modelId="{B29CDD04-F085-4D1F-8609-23A5247D28B1}" type="presParOf" srcId="{96773A7D-3367-4F53-A2D2-EA5770AFFDB3}" destId="{8E391AE5-35EA-4A7F-ACFF-6E662A0BD046}" srcOrd="6" destOrd="0" presId="urn:microsoft.com/office/officeart/2008/layout/VerticalCurvedList"/>
    <dgm:cxn modelId="{B1DE8EC6-5083-4851-AC68-D3246AD8B939}" type="presParOf" srcId="{8E391AE5-35EA-4A7F-ACFF-6E662A0BD046}" destId="{EB133F34-59A3-4639-B813-3EF5396EC28B}" srcOrd="0" destOrd="0" presId="urn:microsoft.com/office/officeart/2008/layout/VerticalCurvedList"/>
    <dgm:cxn modelId="{F4239D3A-8D0E-4A14-BD02-5AB229CF8DF4}" type="presParOf" srcId="{96773A7D-3367-4F53-A2D2-EA5770AFFDB3}" destId="{88F378EC-C3F8-47CD-AEFF-49BA634320FB}" srcOrd="7" destOrd="0" presId="urn:microsoft.com/office/officeart/2008/layout/VerticalCurvedList"/>
    <dgm:cxn modelId="{0E5D8F66-F3DB-4227-B038-B03BFC2998F8}" type="presParOf" srcId="{96773A7D-3367-4F53-A2D2-EA5770AFFDB3}" destId="{0C1D6B2A-9239-4220-B9D4-EF24FF044C0E}" srcOrd="8" destOrd="0" presId="urn:microsoft.com/office/officeart/2008/layout/VerticalCurvedList"/>
    <dgm:cxn modelId="{666E62C8-AEC4-4E8E-BA67-084BBD5F05EE}" type="presParOf" srcId="{0C1D6B2A-9239-4220-B9D4-EF24FF044C0E}" destId="{A6FEC19F-0F90-4EC7-BB21-E0ADFEFFA617}" srcOrd="0" destOrd="0" presId="urn:microsoft.com/office/officeart/2008/layout/VerticalCurvedList"/>
    <dgm:cxn modelId="{3BA86A99-4FAC-461D-BF8D-9CF2AE028D17}" type="presParOf" srcId="{96773A7D-3367-4F53-A2D2-EA5770AFFDB3}" destId="{CAE44C5F-81A1-4D30-8D3F-2E663ECAC700}" srcOrd="9" destOrd="0" presId="urn:microsoft.com/office/officeart/2008/layout/VerticalCurvedList"/>
    <dgm:cxn modelId="{A331964E-88E1-43C5-AC42-B1182FAAAD7E}" type="presParOf" srcId="{96773A7D-3367-4F53-A2D2-EA5770AFFDB3}" destId="{053E2699-E7D5-4B6C-A824-2ED732C32228}" srcOrd="10" destOrd="0" presId="urn:microsoft.com/office/officeart/2008/layout/VerticalCurvedList"/>
    <dgm:cxn modelId="{C1C6893D-B143-4BDE-BC00-520F8BDE2BA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VY_32_INOVACE_WEATHER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30277E-ED0E-4AFF-9A9A-3E8C753F611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2375882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2939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</a:t>
            </a:r>
            <a:r>
              <a:rPr lang="cs-CZ" dirty="0" smtClean="0"/>
              <a:t>výkladu a procvičení tématu „Počasí“</a:t>
            </a:r>
            <a:endParaRPr lang="cs-CZ" dirty="0" smtClean="0"/>
          </a:p>
          <a:p>
            <a:pPr algn="just"/>
            <a:r>
              <a:rPr lang="cs-CZ" dirty="0"/>
              <a:t>Je určen pro žáky 5. ročníku.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smtClean="0"/>
              <a:t>Na snímku </a:t>
            </a:r>
            <a:r>
              <a:rPr lang="cs-CZ" dirty="0" smtClean="0"/>
              <a:t>4 – 6 je procvičena otázka „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?“ a k ní odpovědi dle daného animovaného obrázku. Ve </a:t>
            </a:r>
            <a:r>
              <a:rPr lang="cs-CZ" dirty="0" err="1" smtClean="0"/>
              <a:t>slidech</a:t>
            </a:r>
            <a:r>
              <a:rPr lang="cs-CZ" dirty="0" smtClean="0"/>
              <a:t> 7-12 procvičujeme - děti vybírají ze </a:t>
            </a:r>
            <a:r>
              <a:rPr lang="cs-CZ" dirty="0"/>
              <a:t>čtyř možností. Při kliknutí na špatnou se zjeví animace rozzlobeného dinosaura s textem „</a:t>
            </a:r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wrong</a:t>
            </a:r>
            <a:r>
              <a:rPr lang="cs-CZ" dirty="0"/>
              <a:t>“(zmizí po kliknutí na něj), při kliknutí na správnou se objeví „nadšený bazilišek“ s větou „</a:t>
            </a:r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right</a:t>
            </a:r>
            <a:r>
              <a:rPr lang="cs-CZ" dirty="0"/>
              <a:t>“, správná odpověď se zároveň prolne a špatné odpovědi zmizí).</a:t>
            </a:r>
          </a:p>
          <a:p>
            <a:pPr algn="just"/>
            <a:r>
              <a:rPr lang="cs-CZ" dirty="0" smtClean="0"/>
              <a:t>Snímky 13, 14 pracují s otázkou(výkladově) „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?“ (co má dotyčný na sobě, když je konkrétní počasí). Na </a:t>
            </a:r>
            <a:r>
              <a:rPr lang="cs-CZ" dirty="0" err="1" smtClean="0"/>
              <a:t>slidech</a:t>
            </a:r>
            <a:r>
              <a:rPr lang="cs-CZ" dirty="0" smtClean="0"/>
              <a:t> 15, 16 vybírají možné oblečení pro dané počasí(teplo, zima), zároveň se objeví obrázek oblečení. Pokud kliknou na správné slovo, změní barvu(na zeleno, v případě tepla, na hnědo, v případě zimy). </a:t>
            </a:r>
          </a:p>
          <a:p>
            <a:pPr algn="just"/>
            <a:r>
              <a:rPr lang="cs-CZ" dirty="0" smtClean="0"/>
              <a:t>Závěrečné snímky (15 – 17) jsou opět pro děti procvičení – dle zadané věty vybírají ze tří možností, jaké je počasí. Při kliknutí na správnou, se odkryje obrázek se správnou odpovědí, špatné mizí .</a:t>
            </a:r>
            <a:endParaRPr lang="cs-CZ" dirty="0"/>
          </a:p>
          <a:p>
            <a:pPr algn="just"/>
            <a:r>
              <a:rPr lang="cs-CZ" dirty="0" smtClean="0"/>
              <a:t>Materiál obsahuje </a:t>
            </a:r>
            <a:r>
              <a:rPr lang="cs-CZ" dirty="0" smtClean="0"/>
              <a:t>20 </a:t>
            </a:r>
            <a:r>
              <a:rPr lang="cs-CZ" dirty="0" smtClean="0"/>
              <a:t>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5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8453" y="3356992"/>
            <a:ext cx="8229600" cy="125272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WEATHER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94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sen\AppData\Local\Microsoft\Windows\Temporary Internet Files\Content.IE5\XH21TGZQ\MM9000411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750" y="1905093"/>
            <a:ext cx="1749524" cy="125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364088" y="4710400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38" name="Picture 14" descr="C:\Users\sen\AppData\Local\Microsoft\Windows\Temporary Internet Files\Content.IE5\WAZYAJGB\MM9003367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605" y="4393962"/>
            <a:ext cx="781814" cy="109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91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47103" y="2075656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sunny.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22061" y="5013176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XH21TGZQ\MM9001724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24346"/>
            <a:ext cx="2791356" cy="92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en\AppData\Local\Microsoft\Windows\Temporary Internet Files\Content.IE5\EEF1V76W\MM90023644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05645"/>
            <a:ext cx="1401688" cy="140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87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47103" y="2075656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cold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22061" y="5013176"/>
            <a:ext cx="236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hot.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en\AppData\Local\Microsoft\Windows\Temporary Internet Files\Content.IE5\XH21TGZQ\MM9002889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28" y="1615925"/>
            <a:ext cx="12096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en\AppData\Local\Microsoft\Windows\Temporary Internet Files\Content.IE5\WAZYAJGB\MM90023470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253" y="4543230"/>
            <a:ext cx="12382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49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344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01008"/>
            <a:ext cx="17940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sunny.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2092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9751" y="4365104"/>
            <a:ext cx="1925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271591"/>
            <a:ext cx="1898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7" name="Picture 2" descr="C:\Users\sen\AppData\Local\Microsoft\Windows\Temporary Internet Files\Content.IE5\XH21TGZQ\MM90004115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640" y="1454885"/>
            <a:ext cx="2188422" cy="157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83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344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4365104"/>
            <a:ext cx="4528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sunny.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2092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82192" y="3471391"/>
            <a:ext cx="1806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487615"/>
            <a:ext cx="1939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7" name="Picture 3" descr="C:\Users\sen\AppData\Local\Microsoft\Windows\Temporary Internet Files\Content.IE5\XH21TGZQ\MM9001724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99" y="1542811"/>
            <a:ext cx="2791356" cy="92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596780" y="1772816"/>
            <a:ext cx="344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01008"/>
            <a:ext cx="1806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sunny.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9751" y="5301208"/>
            <a:ext cx="2215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4437112"/>
            <a:ext cx="1925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8" name="Picture 14" descr="C:\Users\sen\AppData\Local\Microsoft\Windows\Temporary Internet Files\Content.IE5\WAZYAJGB\MM90033677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764" y="1567909"/>
            <a:ext cx="781814" cy="109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638806" y="1980115"/>
            <a:ext cx="3510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3573016"/>
            <a:ext cx="1919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5229200"/>
            <a:ext cx="2148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69189" y="2780928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sunny.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4365104"/>
            <a:ext cx="1813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7" name="Picture 3" descr="C:\Users\sen\AppData\Local\Microsoft\Windows\Temporary Internet Files\Content.IE5\EEF1V76W\MM90023644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945" y="1510103"/>
            <a:ext cx="1401688" cy="140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30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716016" y="1772816"/>
            <a:ext cx="344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1576" y="3501008"/>
            <a:ext cx="1919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31576" y="2564904"/>
            <a:ext cx="1771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31576" y="4470211"/>
            <a:ext cx="1479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hot.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31576" y="5415607"/>
            <a:ext cx="2148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7" name="Picture 3" descr="C:\Users\sen\AppData\Local\Microsoft\Windows\Temporary Internet Files\Content.IE5\WAZYAJGB\MM90023470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152" y="1615356"/>
            <a:ext cx="12382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11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572000" y="1772816"/>
            <a:ext cx="344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weather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9751" y="4365104"/>
            <a:ext cx="4528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751" y="2564904"/>
            <a:ext cx="1438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hot.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82192" y="3471391"/>
            <a:ext cx="157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751" y="5373216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8680"/>
            <a:ext cx="444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475656" y="4436993"/>
            <a:ext cx="2193999" cy="1879947"/>
            <a:chOff x="1309824" y="4314974"/>
            <a:chExt cx="2193999" cy="1879947"/>
          </a:xfrm>
        </p:grpSpPr>
        <p:pic>
          <p:nvPicPr>
            <p:cNvPr id="21" name="Picture 23" descr="C:\Users\sen\AppData\Local\Microsoft\Windows\Temporary Internet Files\Content.IE5\BM31IF6M\MM910001117[1]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8953" y="4314974"/>
              <a:ext cx="1485900" cy="127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309824" y="5733256"/>
              <a:ext cx="21939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wrong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421042" y="4134349"/>
            <a:ext cx="2702984" cy="2405098"/>
            <a:chOff x="1587866" y="4134350"/>
            <a:chExt cx="2256902" cy="2180937"/>
          </a:xfrm>
        </p:grpSpPr>
        <p:pic>
          <p:nvPicPr>
            <p:cNvPr id="24" name="Picture 4" descr="C:\Users\sen\AppData\Local\Microsoft\Windows\Temporary Internet Files\Content.IE5\SWY5R9VX\MM910001135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2430" y="4134350"/>
              <a:ext cx="1299111" cy="1598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87866" y="5840832"/>
              <a:ext cx="2256902" cy="474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50000"/>
                    </a:schemeClr>
                  </a:solidFill>
                </a:rPr>
                <a:t>YOU ARE RIGHT!</a:t>
              </a:r>
              <a:endParaRPr lang="cs-CZ" sz="28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27" name="Picture 2" descr="C:\Users\sen\AppData\Local\Microsoft\Windows\Temporary Internet Files\Content.IE5\XH21TGZQ\MM90028894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817" y="1414611"/>
            <a:ext cx="12096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37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5" presetClass="emph" presetSubtype="0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6" grpId="0"/>
      <p:bldP spid="16" grpId="1"/>
      <p:bldP spid="17" grpId="0"/>
      <p:bldP spid="17" grpId="1"/>
      <p:bldP spid="18" grpId="0"/>
      <p:bldP spid="18" grpId="1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69026" y="1324555"/>
            <a:ext cx="4158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cold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Bob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hat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4103250"/>
            <a:ext cx="4014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hot. Jane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dress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en\AppData\Local\Microsoft\Windows\Temporary Internet Files\Content.IE5\XH21TGZQ\MM9002889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49892"/>
            <a:ext cx="12096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sen\AppData\Local\Microsoft\Windows\Temporary Internet Files\Content.IE5\5V92LPPC\MC900387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28446"/>
            <a:ext cx="1145982" cy="166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61514" y="1328046"/>
            <a:ext cx="4014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raining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Bob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raincoat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61513" y="4106741"/>
            <a:ext cx="4014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snowing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Ed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gloves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195" name="Picture 3" descr="C:\Users\sen\AppData\Local\Microsoft\Windows\Temporary Internet Files\Content.IE5\WAZYAJGB\MC9002299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122788"/>
            <a:ext cx="1294792" cy="137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en\AppData\Local\Microsoft\Windows\Temporary Internet Files\Content.IE5\EEF1V76W\MC9000887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616" y="4984728"/>
            <a:ext cx="1295772" cy="161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 flipV="1">
            <a:off x="6757832" y="5371706"/>
            <a:ext cx="938132" cy="432554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83568" y="5864550"/>
            <a:ext cx="819708" cy="372709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211284" y="2444589"/>
            <a:ext cx="838024" cy="504056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5103676" y="2984230"/>
            <a:ext cx="864096" cy="360040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305995" y="548680"/>
            <a:ext cx="4532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he/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9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9" grpId="0"/>
      <p:bldP spid="10" grpId="0"/>
      <p:bldP spid="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C:\Users\sen\AppData\Local\Microsoft\Windows\Temporary Internet Files\Content.IE5\WAZYAJGB\MC900440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005" y="2069830"/>
            <a:ext cx="762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en\AppData\Local\Microsoft\Windows\Temporary Internet Files\Content.IE5\EEF1V76W\MC900406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054" y="4854875"/>
            <a:ext cx="1188956" cy="1566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en\AppData\Local\Microsoft\Windows\Temporary Internet Files\Content.IE5\WAZYAJGB\MC9003871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016" y="4937738"/>
            <a:ext cx="1215030" cy="170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sen\AppData\Local\Microsoft\Windows\Temporary Internet Files\Content.IE5\WAZYAJGB\MC9004302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87" y="2185142"/>
            <a:ext cx="1252178" cy="159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026" y="1324555"/>
            <a:ext cx="41589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sunny.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Irine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sunglasses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4103250"/>
            <a:ext cx="4014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windy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 Martin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scarf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61514" y="1328046"/>
            <a:ext cx="4014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hot.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Spike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shorts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61513" y="4106741"/>
            <a:ext cx="4014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cold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Lisa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jacket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7018100" y="4937738"/>
            <a:ext cx="792088" cy="516831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138110" y="4905725"/>
            <a:ext cx="605709" cy="465981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907704" y="2374648"/>
            <a:ext cx="1216685" cy="789602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5292080" y="3164250"/>
            <a:ext cx="989022" cy="360040"/>
          </a:xfrm>
          <a:prstGeom prst="straightConnector1">
            <a:avLst/>
          </a:prstGeom>
          <a:ln w="28575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305995" y="548680"/>
            <a:ext cx="4532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he/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732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9" grpId="0"/>
      <p:bldP spid="10" grpId="0"/>
      <p:bldP spid="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1535047" y="548680"/>
            <a:ext cx="6314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hot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do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42" name="Picture 2" descr="C:\Users\sen\AppData\Local\Microsoft\Windows\Temporary Internet Files\Content.IE5\EEF1V76W\MC900013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711" y="1789401"/>
            <a:ext cx="1255436" cy="94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en\AppData\Local\Microsoft\Windows\Temporary Internet Files\Content.IE5\WAZYAJGB\MC900113322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87" y="1806897"/>
            <a:ext cx="1126524" cy="107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en\AppData\Local\Microsoft\Windows\Temporary Internet Files\Content.IE5\EEF1V76W\MC900113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90201" y="3291296"/>
            <a:ext cx="761936" cy="155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en\AppData\Local\Microsoft\Windows\Temporary Internet Files\Content.IE5\EEF1V76W\MC90005702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283" y="5421846"/>
            <a:ext cx="1197944" cy="105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sen\AppData\Local\Microsoft\Windows\Temporary Internet Files\Content.IE5\EEF1V76W\MC900113404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4738"/>
            <a:ext cx="1392987" cy="109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sen\AppData\Local\Microsoft\Windows\Temporary Internet Files\Content.IE5\WAZYAJGB\MC900235383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724" y="3691306"/>
            <a:ext cx="1189347" cy="67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sen\AppData\Local\Microsoft\Windows\Temporary Internet Files\Content.IE5\WAZYAJGB\MC900352129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92" y="5448284"/>
            <a:ext cx="780140" cy="99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sen\AppData\Local\Microsoft\Windows\Temporary Internet Files\Content.IE5\XH21TGZQ\MC900334804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555" y="1829427"/>
            <a:ext cx="1515068" cy="71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Users\sen\AppData\Local\Microsoft\Windows\Temporary Internet Files\Content.IE5\XH21TGZQ\MC9003048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74235"/>
            <a:ext cx="1171211" cy="10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sen\AppData\Local\Microsoft\Windows\Temporary Internet Files\Content.IE5\XH21TGZQ\MC9000570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5590">
            <a:off x="6808175" y="1479615"/>
            <a:ext cx="12399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5232"/>
            <a:ext cx="779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skirt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71702" y="1345232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chemeClr val="bg2">
                    <a:lumMod val="25000"/>
                  </a:schemeClr>
                </a:solidFill>
              </a:rPr>
              <a:t>short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69088" y="1345232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gloves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93725" y="1345232"/>
            <a:ext cx="1271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pyjamas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5974" y="306896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jacket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4898548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hat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988678" y="3068960"/>
            <a:ext cx="644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cap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13950" y="4898548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T-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shirt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44008" y="3068960"/>
            <a:ext cx="868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jeans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55776" y="3068960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socks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555776" y="4898548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raincoat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9552" y="4898548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sunglasses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55" name="Picture 15" descr="C:\Users\sen\AppData\Local\Microsoft\Windows\Temporary Internet Files\Content.IE5\WAZYAJGB\MC90034922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77" y="5733111"/>
            <a:ext cx="918058" cy="41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:\Users\sen\AppData\Local\Microsoft\Windows\Temporary Internet Files\Content.IE5\WAZYAJGB\MC900232157[1].wmf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691" y="5418856"/>
            <a:ext cx="907379" cy="121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23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4" grpId="0"/>
      <p:bldP spid="2" grpId="0"/>
      <p:bldP spid="2" grpId="1"/>
      <p:bldP spid="29" grpId="0"/>
      <p:bldP spid="29" grpId="1"/>
      <p:bldP spid="30" grpId="0"/>
      <p:bldP spid="31" grpId="0"/>
      <p:bldP spid="32" grpId="0"/>
      <p:bldP spid="33" grpId="0"/>
      <p:bldP spid="35" grpId="0"/>
      <p:bldP spid="35" grpId="1"/>
      <p:bldP spid="36" grpId="0"/>
      <p:bldP spid="36" grpId="1"/>
      <p:bldP spid="37" grpId="0"/>
      <p:bldP spid="38" grpId="0"/>
      <p:bldP spid="39" grpId="0"/>
      <p:bldP spid="40" grpId="0"/>
      <p:bldP spid="40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1535047" y="548680"/>
            <a:ext cx="6454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rgbClr val="B03B00"/>
                </a:solidFill>
              </a:rPr>
              <a:t>cold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do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wear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?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42" name="Picture 2" descr="C:\Users\sen\AppData\Local\Microsoft\Windows\Temporary Internet Files\Content.IE5\EEF1V76W\MC900013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711" y="1789401"/>
            <a:ext cx="1255436" cy="94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en\AppData\Local\Microsoft\Windows\Temporary Internet Files\Content.IE5\WAZYAJGB\MC900113322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87" y="1806897"/>
            <a:ext cx="1126524" cy="107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en\AppData\Local\Microsoft\Windows\Temporary Internet Files\Content.IE5\EEF1V76W\MC900113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90201" y="3291296"/>
            <a:ext cx="761936" cy="155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en\AppData\Local\Microsoft\Windows\Temporary Internet Files\Content.IE5\EEF1V76W\MC90005702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283" y="5421846"/>
            <a:ext cx="1197944" cy="105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sen\AppData\Local\Microsoft\Windows\Temporary Internet Files\Content.IE5\EEF1V76W\MC900113404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4738"/>
            <a:ext cx="1392987" cy="109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sen\AppData\Local\Microsoft\Windows\Temporary Internet Files\Content.IE5\WAZYAJGB\MC900235383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724" y="3691306"/>
            <a:ext cx="1189347" cy="67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sen\AppData\Local\Microsoft\Windows\Temporary Internet Files\Content.IE5\WAZYAJGB\MC900352129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92" y="5448284"/>
            <a:ext cx="780140" cy="99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sen\AppData\Local\Microsoft\Windows\Temporary Internet Files\Content.IE5\XH21TGZQ\MC900334804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555" y="1829427"/>
            <a:ext cx="1515068" cy="71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Users\sen\AppData\Local\Microsoft\Windows\Temporary Internet Files\Content.IE5\XH21TGZQ\MC9003048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74235"/>
            <a:ext cx="1171211" cy="10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sen\AppData\Local\Microsoft\Windows\Temporary Internet Files\Content.IE5\XH21TGZQ\MC9000570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5590">
            <a:off x="6808175" y="1479615"/>
            <a:ext cx="12399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5232"/>
            <a:ext cx="779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skirt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71702" y="1345232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chemeClr val="bg2">
                    <a:lumMod val="25000"/>
                  </a:schemeClr>
                </a:solidFill>
              </a:rPr>
              <a:t>short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69088" y="1345232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gloves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93725" y="1345232"/>
            <a:ext cx="1271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pyjamas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5974" y="306896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jacket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4898548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hat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988678" y="3068960"/>
            <a:ext cx="644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cap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13950" y="4898548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T-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shirt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44008" y="3068960"/>
            <a:ext cx="868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jeans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55776" y="3068960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socks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555776" y="4898548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raincoat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9552" y="4898548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sunglasses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55" name="Picture 15" descr="C:\Users\sen\AppData\Local\Microsoft\Windows\Temporary Internet Files\Content.IE5\WAZYAJGB\MC90034922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77" y="5733111"/>
            <a:ext cx="918058" cy="41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:\Users\sen\AppData\Local\Microsoft\Windows\Temporary Internet Files\Content.IE5\WAZYAJGB\MC900232157[1].wmf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691" y="5418856"/>
            <a:ext cx="907379" cy="121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1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85C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85C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85C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85C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85C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34" grpId="0"/>
      <p:bldP spid="30" grpId="0"/>
      <p:bldP spid="32" grpId="0"/>
      <p:bldP spid="33" grpId="0"/>
      <p:bldP spid="37" grpId="0"/>
      <p:bldP spid="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sen\AppData\Local\Microsoft\Windows\Temporary Internet Files\Content.IE5\XH21TGZQ\MM9002364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92685"/>
            <a:ext cx="1043369" cy="104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365461" y="3779495"/>
            <a:ext cx="2577479" cy="2093920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95651" y="1700808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sunny.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5651" y="2175247"/>
            <a:ext cx="1980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raining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95651" y="2679303"/>
            <a:ext cx="2156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snowing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1803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1803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66359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695527"/>
            <a:ext cx="18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sunny.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4161854"/>
            <a:ext cx="1846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windy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5199583"/>
            <a:ext cx="1947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raining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695527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519958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4191471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94807" y="1196752"/>
            <a:ext cx="3767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Dad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holding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an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umbrella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41588" y="3501008"/>
            <a:ext cx="3696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John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with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kite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4" name="Picture 4" descr="C:\Users\sen\AppData\Local\Microsoft\Windows\Temporary Internet Files\Content.IE5\XH21TGZQ\MM9000465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70543"/>
            <a:ext cx="1059734" cy="81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pisek se čtyřstrannou šipkou 4"/>
          <p:cNvSpPr/>
          <p:nvPr/>
        </p:nvSpPr>
        <p:spPr>
          <a:xfrm rot="5400000">
            <a:off x="25324" y="1258322"/>
            <a:ext cx="2465900" cy="2251895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2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1" grpId="0"/>
      <p:bldP spid="22" grpId="0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sen\AppData\Local\Microsoft\Windows\Temporary Internet Files\Content.IE5\5V92LPPC\MC900360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673" y="4494462"/>
            <a:ext cx="923063" cy="102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en\AppData\Local\Microsoft\Windows\Temporary Internet Files\Content.IE5\5V92LPPC\MM90031814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19" y="2132854"/>
            <a:ext cx="1023405" cy="846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140055" y="1452231"/>
            <a:ext cx="2431133" cy="2208203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475631" y="3945107"/>
            <a:ext cx="2592338" cy="221504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459723" y="1700808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err="1" smtClean="0">
                <a:solidFill>
                  <a:srgbClr val="002060"/>
                </a:solidFill>
              </a:rPr>
              <a:t>´s</a:t>
            </a:r>
            <a:r>
              <a:rPr lang="cs-CZ" sz="2400" dirty="0" smtClean="0">
                <a:solidFill>
                  <a:srgbClr val="002060"/>
                </a:solidFill>
              </a:rPr>
              <a:t> sunny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59723" y="2852936"/>
            <a:ext cx="2223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err="1" smtClean="0">
                <a:solidFill>
                  <a:srgbClr val="002060"/>
                </a:solidFill>
              </a:rPr>
              <a:t>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snowing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59723" y="2276872"/>
            <a:ext cx="1980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raining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1763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1763" y="2276872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6319" y="2882553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5373216"/>
            <a:ext cx="1947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raining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797152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hot.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191471"/>
            <a:ext cx="1616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cold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537321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191471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4797152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1196752"/>
            <a:ext cx="3876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Peter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mak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snowman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41588" y="3615407"/>
            <a:ext cx="28472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Mum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sunbathing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5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" descr="C:\Users\sen\AppData\Local\Microsoft\Windows\Temporary Internet Files\Content.IE5\5V92LPPC\MC900355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465" y="4221088"/>
            <a:ext cx="978563" cy="130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sen\AppData\Local\Microsoft\Windows\Temporary Internet Files\Content.IE5\EEF1V76W\MC900232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780" y="1658417"/>
            <a:ext cx="679413" cy="118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What´s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124464" y="1300529"/>
            <a:ext cx="2764046" cy="2098576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383062" y="3654452"/>
            <a:ext cx="2592289" cy="2345431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675747" y="1700808"/>
            <a:ext cx="1616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cold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5747" y="2175247"/>
            <a:ext cx="18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sunny.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5747" y="2679303"/>
            <a:ext cx="2156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snowing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7787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7787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22343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221088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sunny.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5313982"/>
            <a:ext cx="160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cold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725144"/>
            <a:ext cx="1980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It´s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raining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22108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5343599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94807" y="1196752"/>
            <a:ext cx="3757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Meg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swimsuit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41588" y="3501008"/>
            <a:ext cx="3074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Nuk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wearing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coat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750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2" grpId="0"/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Galerie:</a:t>
            </a:r>
            <a:r>
              <a:rPr lang="cs-CZ" i="1" dirty="0" smtClean="0"/>
              <a:t> </a:t>
            </a:r>
            <a:r>
              <a:rPr lang="cs-CZ" i="1" dirty="0" smtClean="0"/>
              <a:t>microsoft.office.com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1473</TotalTime>
  <Words>880</Words>
  <Application>Microsoft Office PowerPoint</Application>
  <PresentationFormat>Předvádění na obrazovce (4:3)</PresentationFormat>
  <Paragraphs>165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WEATHER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100</cp:revision>
  <dcterms:created xsi:type="dcterms:W3CDTF">2014-01-17T20:58:57Z</dcterms:created>
  <dcterms:modified xsi:type="dcterms:W3CDTF">2014-02-02T22:50:56Z</dcterms:modified>
</cp:coreProperties>
</file>