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9" r:id="rId2"/>
    <p:sldId id="266" r:id="rId3"/>
    <p:sldId id="260" r:id="rId4"/>
    <p:sldId id="268" r:id="rId5"/>
    <p:sldId id="270" r:id="rId6"/>
    <p:sldId id="271" r:id="rId7"/>
    <p:sldId id="272" r:id="rId8"/>
    <p:sldId id="273" r:id="rId9"/>
    <p:sldId id="274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EE3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1D8B6-238D-4CF4-A96A-F49D45A5E7E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06541A-771C-462B-8BF3-26CA8BEA0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0760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642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6109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6296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485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0050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4610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8006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7582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42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188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3926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E03BA-BC99-4825-82B7-216471170AF4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9932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cv.cz/elektronicka-komunikace-edi/webedi/" TargetMode="External"/><Relationship Id="rId2" Type="http://schemas.openxmlformats.org/officeDocument/2006/relationships/hyperlink" Target="http://www.abu.sk/archiv/spravy/nova-webova-stranka-spusten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67128364"/>
              </p:ext>
            </p:extLst>
          </p:nvPr>
        </p:nvGraphicFramePr>
        <p:xfrm>
          <a:off x="611560" y="1700813"/>
          <a:ext cx="7848872" cy="4830720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VY_32_INOVACE_229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E-mail, e-mailová adresa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Únor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7.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7.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 Seznamuje žáky s pojmem  e-mail, e-mailová adresa, možnostmi jejího zápisu, upozorňuje na znaky, které adresa nesmí obsahovat a také obsahuje návod, jak si založit vlastní e-mailovou schránku.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Součástí prezentace je také mini test, určený  k vytištění.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5050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 10"/>
          <p:cNvSpPr/>
          <p:nvPr/>
        </p:nvSpPr>
        <p:spPr>
          <a:xfrm>
            <a:off x="2843808" y="4725144"/>
            <a:ext cx="3600400" cy="1432927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55962" y="285767"/>
            <a:ext cx="170760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E-mail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6891" y="1455167"/>
            <a:ext cx="4703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f</a:t>
            </a:r>
            <a:r>
              <a:rPr lang="cs-CZ" sz="2400" dirty="0" smtClean="0"/>
              <a:t>unguje na internetu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7353" y="1948770"/>
            <a:ext cx="55037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Internet = celosvětová počítačová síť</a:t>
            </a:r>
            <a:endParaRPr lang="cs-CZ" sz="2000" i="1" dirty="0"/>
          </a:p>
        </p:txBody>
      </p:sp>
      <p:pic>
        <p:nvPicPr>
          <p:cNvPr id="1026" name="Picture 2" descr="C:\Users\romanar\AppData\Local\Microsoft\Windows\INetCache\IE\FS2F4F2K\MC90043154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4192" y="230513"/>
            <a:ext cx="3154509" cy="2365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omanar\AppData\Local\Microsoft\Windows\INetCache\IE\DWALPITY\MC900356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0649" y="4641951"/>
            <a:ext cx="1796796" cy="1580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omanar\AppData\Local\Microsoft\Windows\INetCache\IE\DWALPITY\MC9002344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079" y="4770131"/>
            <a:ext cx="1990427" cy="197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6891" y="990268"/>
            <a:ext cx="40566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zkráceně říkáme taky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meil</a:t>
            </a:r>
            <a:r>
              <a:rPr lang="cs-CZ" sz="2400" b="1" dirty="0" smtClean="0"/>
              <a:t>“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387766" y="3203684"/>
            <a:ext cx="69013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je to elektronická pošta </a:t>
            </a:r>
            <a:r>
              <a:rPr lang="cs-CZ" sz="2000" i="1" dirty="0" smtClean="0"/>
              <a:t>(říkáme taky e-mailová schránka)</a:t>
            </a:r>
            <a:endParaRPr lang="cs-CZ" sz="2000" i="1" dirty="0"/>
          </a:p>
        </p:txBody>
      </p:sp>
      <p:sp>
        <p:nvSpPr>
          <p:cNvPr id="8" name="Obdélník 7"/>
          <p:cNvSpPr/>
          <p:nvPr/>
        </p:nvSpPr>
        <p:spPr>
          <a:xfrm>
            <a:off x="387766" y="3678123"/>
            <a:ext cx="83606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je to způsob </a:t>
            </a:r>
            <a:r>
              <a:rPr lang="cs-CZ" sz="2400" dirty="0"/>
              <a:t>odesílání, doručování a přijímání zpráv přes </a:t>
            </a:r>
            <a:r>
              <a:rPr lang="cs-CZ" sz="2400" dirty="0" smtClean="0"/>
              <a:t>elektronický </a:t>
            </a:r>
            <a:r>
              <a:rPr lang="cs-CZ" sz="2400" dirty="0"/>
              <a:t>komunikační systém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43808" y="5109284"/>
            <a:ext cx="35350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E-mail se poprvé rozšířil mezi veřejnost až v roce 1996.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3141" y="2596396"/>
            <a:ext cx="2238305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je to e-mail 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03054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5" grpId="0"/>
      <p:bldP spid="6" grpId="0"/>
      <p:bldP spid="3" grpId="0"/>
      <p:bldP spid="7" grpId="0"/>
      <p:bldP spid="8" grpId="0"/>
      <p:bldP spid="9" grpId="0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302951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E-mailová adresa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2768" y="992088"/>
            <a:ext cx="6014608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e-mailová adresa obsahuje tento znak - </a:t>
            </a:r>
            <a:r>
              <a:rPr lang="cs-CZ" sz="3200" b="1" dirty="0" smtClean="0">
                <a:solidFill>
                  <a:srgbClr val="FF0000"/>
                </a:solidFill>
              </a:rPr>
              <a:t>@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2768" y="1629961"/>
            <a:ext cx="6484320" cy="430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znak může být v e-mailové adrese pouze </a:t>
            </a:r>
            <a:r>
              <a:rPr lang="cs-CZ" sz="2200" u="sng" dirty="0" smtClean="0"/>
              <a:t>jedenkrát</a:t>
            </a:r>
            <a:endParaRPr lang="cs-CZ" sz="22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04515" y="2588536"/>
            <a:ext cx="3701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novak@seznam.cz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45985" y="4141529"/>
            <a:ext cx="3960691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adresa, která je dána podle internetového serveru, na kterém si e-mail založíme.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4272771"/>
            <a:ext cx="173345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olíme si sami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2846" y="149262"/>
            <a:ext cx="2636815" cy="1976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vál 10"/>
          <p:cNvSpPr/>
          <p:nvPr/>
        </p:nvSpPr>
        <p:spPr>
          <a:xfrm>
            <a:off x="2136667" y="2544579"/>
            <a:ext cx="1360479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816398" y="2588536"/>
            <a:ext cx="2090028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2087725" y="3336667"/>
            <a:ext cx="545326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3" idx="4"/>
          </p:cNvCxnSpPr>
          <p:nvPr/>
        </p:nvCxnSpPr>
        <p:spPr>
          <a:xfrm>
            <a:off x="4861412" y="3380624"/>
            <a:ext cx="579950" cy="76090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95536" y="5189130"/>
            <a:ext cx="31114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Příklady e-mailových adres:</a:t>
            </a:r>
            <a:endParaRPr lang="cs-CZ" sz="2000" b="1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2774" y="5805264"/>
            <a:ext cx="23389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sykorka@google.com</a:t>
            </a:r>
          </a:p>
          <a:p>
            <a:r>
              <a:rPr lang="cs-CZ" dirty="0" smtClean="0"/>
              <a:t>reditelna@zsostrava.cz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66228" y="5733256"/>
            <a:ext cx="2470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volna@centrum.cz</a:t>
            </a:r>
          </a:p>
          <a:p>
            <a:r>
              <a:rPr lang="cs-CZ" dirty="0" smtClean="0"/>
              <a:t>barbora@mujweb.cz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2997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 animBg="1"/>
      <p:bldP spid="10" grpId="0" animBg="1"/>
      <p:bldP spid="11" grpId="0" animBg="1"/>
      <p:bldP spid="13" grpId="0" animBg="1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9278" y="760849"/>
            <a:ext cx="2842741" cy="2496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04664"/>
            <a:ext cx="54726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nesmí být v e-mailové adrese?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416" y="1259827"/>
            <a:ext cx="16355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čárka –  </a:t>
            </a:r>
            <a:r>
              <a:rPr lang="cs-CZ" sz="2400" b="1" dirty="0" smtClean="0">
                <a:solidFill>
                  <a:srgbClr val="FF0000"/>
                </a:solidFill>
              </a:rPr>
              <a:t>,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2416" y="1848722"/>
            <a:ext cx="2047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dvojtečka - </a:t>
            </a:r>
            <a:r>
              <a:rPr lang="cs-CZ" sz="2400" b="1" dirty="0" smtClean="0">
                <a:solidFill>
                  <a:srgbClr val="FF0000"/>
                </a:solidFill>
              </a:rPr>
              <a:t>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2416" y="2437617"/>
            <a:ext cx="18587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s</a:t>
            </a:r>
            <a:r>
              <a:rPr lang="cs-CZ" sz="2400" dirty="0" smtClean="0"/>
              <a:t>tředník - </a:t>
            </a:r>
            <a:r>
              <a:rPr lang="cs-CZ" sz="2400" b="1" dirty="0" smtClean="0">
                <a:solidFill>
                  <a:srgbClr val="FF0000"/>
                </a:solidFill>
              </a:rPr>
              <a:t>;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2416" y="3026512"/>
            <a:ext cx="48731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háčky a čárky nad písmeny – </a:t>
            </a:r>
            <a:r>
              <a:rPr lang="cs-CZ" sz="2400" b="1" dirty="0" smtClean="0">
                <a:solidFill>
                  <a:srgbClr val="FF0000"/>
                </a:solidFill>
              </a:rPr>
              <a:t>ě  á  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2416" y="3615407"/>
            <a:ext cx="18381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l</a:t>
            </a:r>
            <a:r>
              <a:rPr lang="cs-CZ" sz="2400" dirty="0" smtClean="0"/>
              <a:t>omítko - </a:t>
            </a:r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911828" y="4530668"/>
            <a:ext cx="322812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Správné e-mailové adresy: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11828" y="5257862"/>
            <a:ext cx="33128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Barbora.kucerova@seznam.cz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11828" y="5657848"/>
            <a:ext cx="29957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info@astrocafe.centrum.cz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050709" y="5207527"/>
            <a:ext cx="234294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admin@omlazeni.cz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50709" y="5693186"/>
            <a:ext cx="27717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PAVEL12345@gmail.com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7834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7" grpId="0"/>
      <p:bldP spid="2" grpId="0" animBg="1"/>
      <p:bldP spid="3" grpId="0"/>
      <p:bldP spid="6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3905"/>
            <a:ext cx="502554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Úkol č.1  - Jsou e-mailové adresy napsány správně?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2702" y="990020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reditel@skolazlin@cz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2702" y="1494076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Roman33@yyahoo.com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702" y="199813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novák@seznam.cz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00300" y="1062028"/>
            <a:ext cx="2441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ivan:novak@centrum.cz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00300" y="1561438"/>
            <a:ext cx="27211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mojestranka@seznam,com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00300" y="2060848"/>
            <a:ext cx="2627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lenka/kralova@gmail.com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5247" y="1549480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64750" y="2013521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27677" y="2042974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27677" y="1561438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21494" y="1049917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95841" y="1062028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0738" y="3140968"/>
            <a:ext cx="323672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Úkol č. 2 – Zkuste si napsat TEST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3676382"/>
            <a:ext cx="7115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Kliknout pro test, vytisknout, rozstřihnout na 4 mini testy a vyplnit.</a:t>
            </a:r>
            <a:endParaRPr lang="cs-CZ" sz="2000" dirty="0"/>
          </a:p>
        </p:txBody>
      </p:sp>
      <p:sp>
        <p:nvSpPr>
          <p:cNvPr id="18" name="Ovál 17"/>
          <p:cNvSpPr/>
          <p:nvPr/>
        </p:nvSpPr>
        <p:spPr>
          <a:xfrm>
            <a:off x="2987823" y="4104433"/>
            <a:ext cx="2495122" cy="111147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579948"/>
            <a:ext cx="460946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Úkol č. 3 – založ si vlastní e-mailovou schránku</a:t>
            </a:r>
            <a:endParaRPr lang="cs-CZ" b="1" dirty="0"/>
          </a:p>
        </p:txBody>
      </p:sp>
      <p:graphicFrame>
        <p:nvGraphicFramePr>
          <p:cNvPr id="20" name="Objekt 19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69980421"/>
              </p:ext>
            </p:extLst>
          </p:nvPr>
        </p:nvGraphicFramePr>
        <p:xfrm>
          <a:off x="3464652" y="4415697"/>
          <a:ext cx="1541463" cy="488950"/>
        </p:xfrm>
        <a:graphic>
          <a:graphicData uri="http://schemas.openxmlformats.org/presentationml/2006/ole">
            <p:oleObj spid="_x0000_s1034" name="Objekt prostředí balíčkovače" showAsIcon="1" r:id="rId3" imgW="1541160" imgH="488520" progId="Package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504275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 animBg="1"/>
      <p:bldP spid="17" grpId="0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281936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Jak si založit e-mail 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19" y="1516722"/>
            <a:ext cx="835292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Vyberte si </a:t>
            </a:r>
            <a:r>
              <a:rPr lang="cs-CZ" sz="2000" dirty="0"/>
              <a:t>vhodného </a:t>
            </a:r>
            <a:r>
              <a:rPr lang="cs-CZ" sz="2000" dirty="0" smtClean="0"/>
              <a:t>poskytovatele e-mailové schránky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6234" y="1916832"/>
            <a:ext cx="14269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Například:</a:t>
            </a:r>
          </a:p>
          <a:p>
            <a:r>
              <a:rPr lang="cs-CZ" sz="1600" dirty="0" smtClean="0"/>
              <a:t>Seznam.cz</a:t>
            </a:r>
          </a:p>
          <a:p>
            <a:r>
              <a:rPr lang="cs-CZ" sz="1600" dirty="0" smtClean="0"/>
              <a:t>Google.com</a:t>
            </a:r>
          </a:p>
          <a:p>
            <a:r>
              <a:rPr lang="cs-CZ" sz="1600" dirty="0" smtClean="0"/>
              <a:t>Centrum.cz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982168"/>
            <a:ext cx="835292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Otevřete si internetový prohlížeč (např. Explorer,  </a:t>
            </a:r>
            <a:r>
              <a:rPr lang="cs-CZ" sz="2000" dirty="0" err="1" smtClean="0"/>
              <a:t>Mozilla</a:t>
            </a:r>
            <a:r>
              <a:rPr lang="cs-CZ" sz="2000" dirty="0" smtClean="0"/>
              <a:t>, Opera….)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251520" y="3244914"/>
            <a:ext cx="835292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Klikněte na odkaz "Založit novou emailovou </a:t>
            </a:r>
            <a:r>
              <a:rPr lang="cs-CZ" sz="2000" dirty="0" smtClean="0"/>
              <a:t>schránku„, nebo „Gmail“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05064"/>
            <a:ext cx="811249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H="1">
            <a:off x="7380312" y="4437112"/>
            <a:ext cx="720080" cy="8640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38344" y="3635732"/>
            <a:ext cx="1718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www.seznam.cz</a:t>
            </a:r>
            <a:endParaRPr lang="cs-CZ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9659" y="184622"/>
            <a:ext cx="1366837" cy="130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7475" y="2357088"/>
            <a:ext cx="1358113" cy="449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2" y="2227990"/>
            <a:ext cx="1867272" cy="707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Obrázek 20"/>
          <p:cNvPicPr/>
          <p:nvPr/>
        </p:nvPicPr>
        <p:blipFill rotWithShape="1">
          <a:blip r:embed="rId6" cstate="print"/>
          <a:srcRect l="19028" t="27949" r="64394" b="63077"/>
          <a:stretch/>
        </p:blipFill>
        <p:spPr bwMode="auto">
          <a:xfrm>
            <a:off x="7020272" y="2276872"/>
            <a:ext cx="1332805" cy="53860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  <p:extLst>
      <p:ext uri="{BB962C8B-B14F-4D97-AF65-F5344CB8AC3E}">
        <p14:creationId xmlns:p14="http://schemas.microsoft.com/office/powerpoint/2010/main" xmlns="" val="211981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681" y="332656"/>
            <a:ext cx="280415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Vyplňte daný formulář </a:t>
            </a:r>
            <a:endParaRPr lang="cs-CZ" sz="2000" b="1" dirty="0"/>
          </a:p>
        </p:txBody>
      </p:sp>
      <p:sp>
        <p:nvSpPr>
          <p:cNvPr id="3" name="Obdélník 2"/>
          <p:cNvSpPr/>
          <p:nvPr/>
        </p:nvSpPr>
        <p:spPr>
          <a:xfrm>
            <a:off x="5184576" y="4067780"/>
            <a:ext cx="377991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Musíte </a:t>
            </a:r>
            <a:r>
              <a:rPr lang="cs-CZ" dirty="0"/>
              <a:t>opsat všechny znaky z obrázku.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184576" y="4798893"/>
            <a:ext cx="341987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Zaškrtněte </a:t>
            </a:r>
            <a:r>
              <a:rPr lang="cs-CZ" dirty="0"/>
              <a:t>políčko "</a:t>
            </a:r>
            <a:r>
              <a:rPr lang="cs-CZ" b="1" i="1" dirty="0"/>
              <a:t>Souhlasím s podmínkami použití </a:t>
            </a:r>
            <a:r>
              <a:rPr lang="cs-CZ" b="1" i="1" dirty="0" smtClean="0"/>
              <a:t>služeb</a:t>
            </a:r>
            <a:r>
              <a:rPr lang="cs-CZ" dirty="0" smtClean="0"/>
              <a:t>..“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184576" y="5734997"/>
            <a:ext cx="341987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Registraci potvrďte tlačítkem "</a:t>
            </a:r>
            <a:r>
              <a:rPr lang="cs-CZ" b="1" i="1" dirty="0"/>
              <a:t>Založit účet</a:t>
            </a:r>
            <a:r>
              <a:rPr lang="cs-CZ" dirty="0"/>
              <a:t>".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796" r="58296" b="4792"/>
          <a:stretch/>
        </p:blipFill>
        <p:spPr bwMode="auto">
          <a:xfrm>
            <a:off x="270337" y="1126485"/>
            <a:ext cx="4725264" cy="5182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84576" y="2852936"/>
            <a:ext cx="334786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Heslo si musíte pamatovat!!!!!</a:t>
            </a:r>
            <a:endParaRPr lang="cs-CZ" dirty="0"/>
          </a:p>
        </p:txBody>
      </p:sp>
      <p:cxnSp>
        <p:nvCxnSpPr>
          <p:cNvPr id="8" name="Přímá spojnice se šipkou 7"/>
          <p:cNvCxnSpPr>
            <a:stCxn id="6" idx="1"/>
          </p:cNvCxnSpPr>
          <p:nvPr/>
        </p:nvCxnSpPr>
        <p:spPr>
          <a:xfrm flipH="1" flipV="1">
            <a:off x="3635896" y="2852936"/>
            <a:ext cx="1548680" cy="1846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907704" y="5214391"/>
            <a:ext cx="3267508" cy="86817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915816" y="4246697"/>
            <a:ext cx="2268760" cy="334431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620068" y="5734997"/>
            <a:ext cx="2564508" cy="32316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9030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417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www.google.com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606" b="12285"/>
          <a:stretch/>
        </p:blipFill>
        <p:spPr bwMode="auto">
          <a:xfrm>
            <a:off x="251520" y="586052"/>
            <a:ext cx="8242783" cy="2986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6804248" y="275456"/>
            <a:ext cx="1210657" cy="7772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002874" y="44624"/>
            <a:ext cx="67358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6041" y="3080823"/>
            <a:ext cx="3670416" cy="3513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035150" y="188640"/>
            <a:ext cx="6416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Krok 1</a:t>
            </a:r>
            <a:endParaRPr lang="cs-CZ" sz="14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67925" y="2708920"/>
            <a:ext cx="641651" cy="3077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Krok 2</a:t>
            </a:r>
            <a:endParaRPr lang="cs-CZ" sz="1400" i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355975" y="5321306"/>
            <a:ext cx="2411950" cy="48395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505964" y="5136640"/>
            <a:ext cx="176740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Vytvoř nový účet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711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3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56"/>
            <a:ext cx="6121642" cy="6856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36296" y="260648"/>
            <a:ext cx="641651" cy="3077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Krok 3</a:t>
            </a:r>
            <a:endParaRPr lang="cs-CZ" sz="1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2345" y="1052736"/>
            <a:ext cx="280415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Vyplňte daný formulář 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6660232" y="4365104"/>
            <a:ext cx="2232248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Zaškrtněte </a:t>
            </a:r>
            <a:r>
              <a:rPr lang="cs-CZ" dirty="0"/>
              <a:t>políčko "</a:t>
            </a:r>
            <a:r>
              <a:rPr lang="cs-CZ" b="1" i="1" dirty="0"/>
              <a:t>Souhlasím </a:t>
            </a:r>
            <a:r>
              <a:rPr lang="cs-CZ" b="1" i="1" dirty="0" smtClean="0"/>
              <a:t>se smluvními</a:t>
            </a:r>
            <a:r>
              <a:rPr lang="cs-CZ" b="1" i="1" dirty="0" smtClean="0"/>
              <a:t>……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86144" y="5879013"/>
            <a:ext cx="237834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Registraci potvrďte tlačítkem </a:t>
            </a:r>
            <a:r>
              <a:rPr lang="cs-CZ" dirty="0" smtClean="0"/>
              <a:t>„</a:t>
            </a:r>
            <a:r>
              <a:rPr lang="cs-CZ" b="1" dirty="0" smtClean="0"/>
              <a:t>Další krok". </a:t>
            </a:r>
            <a:endParaRPr lang="cs-CZ" b="1" dirty="0"/>
          </a:p>
        </p:txBody>
      </p:sp>
      <p:cxnSp>
        <p:nvCxnSpPr>
          <p:cNvPr id="7" name="Přímá spojnice se šipkou 6"/>
          <p:cNvCxnSpPr>
            <a:stCxn id="5" idx="1"/>
          </p:cNvCxnSpPr>
          <p:nvPr/>
        </p:nvCxnSpPr>
        <p:spPr>
          <a:xfrm flipH="1">
            <a:off x="4211960" y="4826769"/>
            <a:ext cx="2448272" cy="126652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6" idx="1"/>
          </p:cNvCxnSpPr>
          <p:nvPr/>
        </p:nvCxnSpPr>
        <p:spPr>
          <a:xfrm flipH="1">
            <a:off x="5940152" y="6202179"/>
            <a:ext cx="645992" cy="43204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4120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476672"/>
            <a:ext cx="499854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 to je pro dnešek vše.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517883"/>
            <a:ext cx="8020551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Ted už víte, jak si vytvořit vlastní e-mailovou adresu.</a:t>
            </a:r>
          </a:p>
          <a:p>
            <a:pPr algn="ctr"/>
            <a:r>
              <a:rPr lang="cs-CZ" sz="2400" dirty="0" smtClean="0"/>
              <a:t>Začněte využívat všech služeb, které e-mailová schránka nabízí.</a:t>
            </a:r>
            <a:endParaRPr lang="cs-CZ" sz="2400" dirty="0"/>
          </a:p>
        </p:txBody>
      </p:sp>
      <p:pic>
        <p:nvPicPr>
          <p:cNvPr id="8194" name="Picture 2" descr="C:\Users\romanar\AppData\Local\Microsoft\Windows\INetCache\IE\03TC526S\MC9002935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100578"/>
            <a:ext cx="2222478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518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9974" y="2079779"/>
            <a:ext cx="835292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www.abu.sk [online]. [cit. 1.2.2014]. Dostupný na WWW: </a:t>
            </a:r>
            <a:r>
              <a:rPr lang="pt-BR" sz="1600" dirty="0" smtClean="0">
                <a:hlinkClick r:id="rId2"/>
              </a:rPr>
              <a:t>http://www.abu.sk/archiv/spravy/nova-webova-stranka-spustena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19974" y="1345878"/>
            <a:ext cx="75982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www.ccv.cz [online]. [cit. 1.2.2014]. Dostupný na WWW: </a:t>
            </a:r>
            <a:r>
              <a:rPr lang="pt-BR" sz="1600" dirty="0" smtClean="0">
                <a:hlinkClick r:id="rId3"/>
              </a:rPr>
              <a:t>http://www.ccv.cz/elektronicka-komunikace-edi/webedi/</a:t>
            </a:r>
            <a:endParaRPr lang="cs-CZ" sz="16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16632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974" y="858198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068960"/>
            <a:ext cx="2475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</a:t>
            </a:r>
            <a:r>
              <a:rPr lang="cs-CZ" sz="1600" dirty="0" smtClean="0"/>
              <a:t>tvorba, </a:t>
            </a:r>
            <a:r>
              <a:rPr lang="cs-CZ" sz="1600" dirty="0" err="1" smtClean="0"/>
              <a:t>printscreeny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16626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575</TotalTime>
  <Words>475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Objekt prostředí balíčkovače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44</cp:revision>
  <dcterms:created xsi:type="dcterms:W3CDTF">2014-02-01T17:37:43Z</dcterms:created>
  <dcterms:modified xsi:type="dcterms:W3CDTF">2014-02-03T08:20:11Z</dcterms:modified>
</cp:coreProperties>
</file>