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7" r:id="rId4"/>
    <p:sldId id="270" r:id="rId5"/>
    <p:sldId id="258" r:id="rId6"/>
    <p:sldId id="259" r:id="rId7"/>
    <p:sldId id="260" r:id="rId8"/>
    <p:sldId id="261" r:id="rId9"/>
    <p:sldId id="263" r:id="rId10"/>
    <p:sldId id="262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5AC166-6D1B-41A9-98DB-FBF1C266757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13391F-7003-44D7-83B7-50360F413A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6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ebnice.krynicky.cz/Matematika/" TargetMode="External"/><Relationship Id="rId2" Type="http://schemas.openxmlformats.org/officeDocument/2006/relationships/hyperlink" Target="http://vyuka.odbskmb.cz/v%C3%BDroky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atweb.cz/vyroky" TargetMode="External"/><Relationship Id="rId4" Type="http://schemas.openxmlformats.org/officeDocument/2006/relationships/hyperlink" Target="http://cs.wikipedia.org/wiki/V%C3%BDrok_(logika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 083.MAT.01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Výroková logika – Složené výroky 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083.MAT.01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Výroková logika – Složené výroky I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Mgr. David Sedlák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210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7. 11.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Složený výrok, konjunkce, disjunkce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Definice složeného výroku, logické spojky konjunkce a disjunkce, pravdivostní tabulky, příklady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Složené výroky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Konjunkce a disjunkce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				David Sedlák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Složený výrok</a:t>
            </a:r>
          </a:p>
          <a:p>
            <a:r>
              <a:rPr lang="cs-CZ" dirty="0" smtClean="0"/>
              <a:t>Konjunkce</a:t>
            </a:r>
          </a:p>
          <a:p>
            <a:r>
              <a:rPr lang="cs-CZ" dirty="0" smtClean="0"/>
              <a:t>Konjunkce – příklady</a:t>
            </a:r>
          </a:p>
          <a:p>
            <a:r>
              <a:rPr lang="cs-CZ" dirty="0" smtClean="0"/>
              <a:t>Disjunkce</a:t>
            </a:r>
          </a:p>
          <a:p>
            <a:r>
              <a:rPr lang="cs-CZ" dirty="0" smtClean="0"/>
              <a:t>Disjunkce – příklady</a:t>
            </a:r>
            <a:endParaRPr lang="cs-CZ" dirty="0"/>
          </a:p>
        </p:txBody>
      </p:sp>
    </p:spTree>
  </p:cSld>
  <p:clrMapOvr>
    <a:masterClrMapping/>
  </p:clrMapOvr>
  <p:transition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Složený výrok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Souvětí, složené z několika výroků</a:t>
            </a:r>
          </a:p>
          <a:p>
            <a:endParaRPr lang="cs-CZ" dirty="0"/>
          </a:p>
          <a:p>
            <a:r>
              <a:rPr lang="cs-CZ" dirty="0" smtClean="0"/>
              <a:t>Výrok A: Číslo 7 je sudé.</a:t>
            </a:r>
          </a:p>
          <a:p>
            <a:r>
              <a:rPr lang="cs-CZ" dirty="0" smtClean="0"/>
              <a:t>Výrok B: Číslo 7 je prvočíslo.</a:t>
            </a:r>
          </a:p>
          <a:p>
            <a:endParaRPr lang="cs-CZ" dirty="0"/>
          </a:p>
          <a:p>
            <a:r>
              <a:rPr lang="cs-CZ" dirty="0" smtClean="0"/>
              <a:t>Výrok C: Číslo 7 je sudé a</a:t>
            </a:r>
            <a:r>
              <a:rPr lang="cs-CZ" b="1" i="1" dirty="0" smtClean="0"/>
              <a:t> </a:t>
            </a:r>
            <a:r>
              <a:rPr lang="cs-CZ" dirty="0" smtClean="0"/>
              <a:t>je prvočíslo.</a:t>
            </a:r>
          </a:p>
          <a:p>
            <a:r>
              <a:rPr lang="cs-CZ" dirty="0" smtClean="0"/>
              <a:t>Výrok C je složen z výroků A </a:t>
            </a:r>
            <a:r>
              <a:rPr lang="cs-CZ" dirty="0" err="1" smtClean="0"/>
              <a:t>a</a:t>
            </a:r>
            <a:r>
              <a:rPr lang="cs-CZ" dirty="0" smtClean="0"/>
              <a:t> B pomocí logické spojky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Konjunkce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Konjunkce libovolných výroků A, B je výrok u kterého je použita spojka </a:t>
            </a:r>
            <a:r>
              <a:rPr lang="cs-CZ" b="1" i="1" dirty="0" smtClean="0"/>
              <a:t>a, i, a zároveň</a:t>
            </a:r>
            <a:endParaRPr lang="cs-CZ" dirty="0" smtClean="0"/>
          </a:p>
          <a:p>
            <a:r>
              <a:rPr lang="cs-CZ" dirty="0" smtClean="0"/>
              <a:t>Konjunkce je pravdivá pouze tehdy, když oba výroky A </a:t>
            </a:r>
            <a:r>
              <a:rPr lang="cs-CZ" dirty="0" err="1" smtClean="0"/>
              <a:t>a</a:t>
            </a:r>
            <a:r>
              <a:rPr lang="cs-CZ" dirty="0" smtClean="0"/>
              <a:t> B jsou pravdivé</a:t>
            </a:r>
          </a:p>
          <a:p>
            <a:endParaRPr lang="cs-CZ" dirty="0" smtClean="0"/>
          </a:p>
          <a:p>
            <a:r>
              <a:rPr lang="cs-CZ" dirty="0" smtClean="0"/>
              <a:t>Značení:      (stříška nebo obrácené písmeno v)  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57422" y="4214818"/>
            <a:ext cx="361950" cy="819150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Pravdivostní 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2500306"/>
          <a:ext cx="8229600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      B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0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0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0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1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86644" y="2500306"/>
            <a:ext cx="285752" cy="646702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C: Mělníkem protéká Vltava a Labe.</a:t>
            </a:r>
          </a:p>
          <a:p>
            <a:endParaRPr lang="cs-CZ" dirty="0"/>
          </a:p>
          <a:p>
            <a:r>
              <a:rPr lang="cs-CZ" dirty="0" smtClean="0"/>
              <a:t>Musíme určit zda jsou jednotlivé výroky pravdivé</a:t>
            </a:r>
          </a:p>
          <a:p>
            <a:r>
              <a:rPr lang="cs-CZ" dirty="0" smtClean="0"/>
              <a:t>A: Mělníkem protéká Vltava.		P nebo 1</a:t>
            </a:r>
          </a:p>
          <a:p>
            <a:r>
              <a:rPr lang="cs-CZ" dirty="0" smtClean="0"/>
              <a:t>B: Mělníkem protéká Labe.		P nebo 1</a:t>
            </a:r>
          </a:p>
          <a:p>
            <a:r>
              <a:rPr lang="cs-CZ" dirty="0" smtClean="0"/>
              <a:t>Oba výroky jsou pravdivé = složený výrok je pravdivý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Určete:</a:t>
            </a:r>
          </a:p>
          <a:p>
            <a:r>
              <a:rPr lang="cs-CZ" dirty="0" smtClean="0"/>
              <a:t>D: Jihlava a Tokio jsou evropská města.</a:t>
            </a:r>
          </a:p>
          <a:p>
            <a:r>
              <a:rPr lang="cs-CZ" dirty="0" smtClean="0"/>
              <a:t>E: Nejvyšší horou Krkonoš je Sněžka a syn Jana Lucemburského byl Karel IV.</a:t>
            </a:r>
          </a:p>
          <a:p>
            <a:r>
              <a:rPr lang="cs-CZ" dirty="0" smtClean="0"/>
              <a:t>F: Německo a Sovětský svaz vpadli do Polska v roce 1941.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Disjunkce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Disjunkce libovolných výroků A, B je výrok u kterého je použita spojka </a:t>
            </a:r>
            <a:r>
              <a:rPr lang="cs-CZ" b="1" i="1" dirty="0" smtClean="0"/>
              <a:t>nebo</a:t>
            </a:r>
            <a:endParaRPr lang="cs-CZ" dirty="0" smtClean="0"/>
          </a:p>
          <a:p>
            <a:r>
              <a:rPr lang="cs-CZ" dirty="0" smtClean="0"/>
              <a:t>Disjunkce je pravdivá pouze tehdy, když alespoň jeden z výroků A nebo B je pravdivý nebo oba výroky současně jsou pravdivé</a:t>
            </a:r>
          </a:p>
          <a:p>
            <a:endParaRPr lang="cs-CZ" dirty="0" smtClean="0"/>
          </a:p>
          <a:p>
            <a:r>
              <a:rPr lang="cs-CZ" dirty="0" smtClean="0"/>
              <a:t>Značení: v </a:t>
            </a:r>
            <a:r>
              <a:rPr lang="cs-CZ" smtClean="0"/>
              <a:t>(otočená </a:t>
            </a:r>
            <a:r>
              <a:rPr lang="cs-CZ" dirty="0" smtClean="0"/>
              <a:t>stříška nebo „písmeno v“)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Pravdivostní 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2500306"/>
          <a:ext cx="8229600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   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3200" b="1" dirty="0" smtClean="0"/>
                        <a:t>   B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0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C: Prahou protéká Vltava nebo Labe.</a:t>
            </a:r>
          </a:p>
          <a:p>
            <a:endParaRPr lang="cs-CZ" dirty="0"/>
          </a:p>
          <a:p>
            <a:r>
              <a:rPr lang="cs-CZ" dirty="0" smtClean="0"/>
              <a:t>Musíme určit zda jsou jednotlivé výroky pravdivé</a:t>
            </a:r>
          </a:p>
          <a:p>
            <a:r>
              <a:rPr lang="cs-CZ" dirty="0" smtClean="0"/>
              <a:t>A: Prahou protéká Vltava.		P nebo 1</a:t>
            </a:r>
          </a:p>
          <a:p>
            <a:r>
              <a:rPr lang="cs-CZ" dirty="0" smtClean="0"/>
              <a:t>B: Prahou protéká Labe.		N nebo 0</a:t>
            </a:r>
          </a:p>
          <a:p>
            <a:r>
              <a:rPr lang="cs-CZ" dirty="0" smtClean="0"/>
              <a:t>Jeden výrok je pravdivý = složený výrok je pravdivý</a:t>
            </a:r>
            <a:endParaRPr lang="cs-CZ" dirty="0"/>
          </a:p>
        </p:txBody>
      </p:sp>
    </p:spTree>
  </p:cSld>
  <p:clrMapOvr>
    <a:masterClrMapping/>
  </p:clrMapOvr>
  <p:transition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Určete:</a:t>
            </a:r>
          </a:p>
          <a:p>
            <a:r>
              <a:rPr lang="cs-CZ" dirty="0" smtClean="0"/>
              <a:t>D: Jihlava nebo Tokio jsou evropská města.</a:t>
            </a:r>
          </a:p>
          <a:p>
            <a:r>
              <a:rPr lang="cs-CZ" dirty="0" smtClean="0"/>
              <a:t>E: Nejvyšší horou Krkonoš je Sněžka nebo syn Jana Lucemburského byl Karel IV.</a:t>
            </a:r>
          </a:p>
          <a:p>
            <a:r>
              <a:rPr lang="cs-CZ" dirty="0" smtClean="0"/>
              <a:t>F: Německo nebo Sovětský svaz vpadli do Polska v roce 1941.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http://vyuka.odbskmb.cz/v%C3%BDroky.htm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ucebnice.krynicky.cz</a:t>
            </a:r>
            <a:r>
              <a:rPr lang="cs-CZ" dirty="0" smtClean="0">
                <a:hlinkClick r:id="rId3"/>
              </a:rPr>
              <a:t>/Matematika/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http://cs.wikipedia.org/wiki/V%C3%BDrok_%28logika%29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matweb.cz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vyroky</a:t>
            </a:r>
            <a:endParaRPr lang="cs-CZ" dirty="0" smtClean="0"/>
          </a:p>
          <a:p>
            <a:endParaRPr lang="cs-CZ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Veškerý obsah </a:t>
            </a:r>
            <a:r>
              <a:rPr lang="cs-CZ" smtClean="0"/>
              <a:t>včetně </a:t>
            </a:r>
            <a:r>
              <a:rPr lang="cs-CZ" smtClean="0"/>
              <a:t>obrázků, </a:t>
            </a:r>
            <a:r>
              <a:rPr lang="cs-CZ" dirty="0" smtClean="0"/>
              <a:t>pokud není </a:t>
            </a:r>
            <a:r>
              <a:rPr lang="cs-CZ" smtClean="0"/>
              <a:t>uvedeno </a:t>
            </a:r>
            <a:r>
              <a:rPr lang="cs-CZ" smtClean="0"/>
              <a:t>jinak, </a:t>
            </a:r>
            <a:r>
              <a:rPr lang="cs-CZ" dirty="0" smtClean="0"/>
              <a:t>je dílem autora. 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410</Words>
  <Application>Microsoft Office PowerPoint</Application>
  <PresentationFormat>Předvádění na obrazovce (4:3)</PresentationFormat>
  <Paragraphs>110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Složené výroky</vt:lpstr>
      <vt:lpstr>Obsah</vt:lpstr>
      <vt:lpstr>Složený výrok</vt:lpstr>
      <vt:lpstr>Konjunkce</vt:lpstr>
      <vt:lpstr>Pravdivostní tabulka</vt:lpstr>
      <vt:lpstr>Příklady</vt:lpstr>
      <vt:lpstr>Příklady</vt:lpstr>
      <vt:lpstr>Disjunkce</vt:lpstr>
      <vt:lpstr>Pravdivostní tabulka</vt:lpstr>
      <vt:lpstr>Příklady</vt:lpstr>
      <vt:lpstr>Příklady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Dum</cp:lastModifiedBy>
  <cp:revision>26</cp:revision>
  <dcterms:created xsi:type="dcterms:W3CDTF">2012-11-07T19:34:38Z</dcterms:created>
  <dcterms:modified xsi:type="dcterms:W3CDTF">2014-02-03T11:42:14Z</dcterms:modified>
</cp:coreProperties>
</file>