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0962C7-9405-4353-92C6-C32890B7BDEE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D198DE-EB55-4AA2-A7B8-758FFC044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VY_32_INOVACE_086.MAT.01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Množiny – množinové operace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086.MAT.01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Matematika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Množiny – množinové operace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Mgr. David Sedlák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</a:t>
            </a:r>
            <a:r>
              <a:rPr lang="cs-CZ" sz="2800" dirty="0" err="1" smtClean="0"/>
              <a:t>Powerpoint</a:t>
            </a:r>
            <a:r>
              <a:rPr lang="cs-CZ" sz="2800" dirty="0" smtClean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223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27. 11. 2012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průnik, sjednocení, rozdíl, doplněk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 definice množinových operací: průnik, sjednocení, rozdíl, doplněk, grafické znázornění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Množiny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Množinové operace</a:t>
            </a:r>
          </a:p>
          <a:p>
            <a:pPr algn="r"/>
            <a:r>
              <a:rPr lang="cs-CZ" dirty="0" smtClean="0"/>
              <a:t>David Sedlák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Množinové operace</a:t>
            </a:r>
          </a:p>
          <a:p>
            <a:r>
              <a:rPr lang="cs-CZ" dirty="0" smtClean="0"/>
              <a:t>Průnik</a:t>
            </a:r>
          </a:p>
          <a:p>
            <a:r>
              <a:rPr lang="cs-CZ" dirty="0" smtClean="0"/>
              <a:t>Sjednocení</a:t>
            </a:r>
          </a:p>
          <a:p>
            <a:r>
              <a:rPr lang="cs-CZ" dirty="0" smtClean="0"/>
              <a:t>Rozdíl</a:t>
            </a:r>
          </a:p>
          <a:p>
            <a:r>
              <a:rPr lang="cs-CZ" dirty="0" smtClean="0"/>
              <a:t>Doplněk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Průnik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Průnik množin A </a:t>
            </a:r>
            <a:r>
              <a:rPr lang="cs-CZ" dirty="0" err="1" smtClean="0"/>
              <a:t>a</a:t>
            </a:r>
            <a:r>
              <a:rPr lang="cs-CZ" dirty="0" smtClean="0"/>
              <a:t> B, je množina prvků, patřící do obou množin.</a:t>
            </a:r>
          </a:p>
          <a:p>
            <a:r>
              <a:rPr lang="cs-CZ" dirty="0" smtClean="0"/>
              <a:t>Zápis A     B</a:t>
            </a:r>
          </a:p>
          <a:p>
            <a:endParaRPr lang="cs-CZ" dirty="0" smtClean="0"/>
          </a:p>
          <a:p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2143108" y="2857496"/>
            <a:ext cx="285752" cy="500066"/>
            <a:chOff x="2428860" y="2857496"/>
            <a:chExt cx="285752" cy="500066"/>
          </a:xfrm>
        </p:grpSpPr>
        <p:sp>
          <p:nvSpPr>
            <p:cNvPr id="4" name="Oblouk 3"/>
            <p:cNvSpPr/>
            <p:nvPr/>
          </p:nvSpPr>
          <p:spPr>
            <a:xfrm>
              <a:off x="2428860" y="2857496"/>
              <a:ext cx="285752" cy="50006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louk 4"/>
            <p:cNvSpPr/>
            <p:nvPr/>
          </p:nvSpPr>
          <p:spPr>
            <a:xfrm flipH="1">
              <a:off x="2428860" y="2857496"/>
              <a:ext cx="285752" cy="50006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3643314"/>
            <a:ext cx="3676650" cy="199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Sjednocení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Sjednocení množin A </a:t>
            </a:r>
            <a:r>
              <a:rPr lang="cs-CZ" dirty="0" err="1" smtClean="0"/>
              <a:t>a</a:t>
            </a:r>
            <a:r>
              <a:rPr lang="cs-CZ" dirty="0" smtClean="0"/>
              <a:t> B, je množina prvků, patřící do jedné nebo druhé množiny.</a:t>
            </a:r>
          </a:p>
          <a:p>
            <a:r>
              <a:rPr lang="cs-CZ" dirty="0" smtClean="0"/>
              <a:t>Zápis A     B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 flipV="1">
            <a:off x="2143108" y="2643182"/>
            <a:ext cx="285752" cy="500066"/>
            <a:chOff x="2428860" y="2857496"/>
            <a:chExt cx="285752" cy="500066"/>
          </a:xfrm>
        </p:grpSpPr>
        <p:sp>
          <p:nvSpPr>
            <p:cNvPr id="7" name="Oblouk 6"/>
            <p:cNvSpPr/>
            <p:nvPr/>
          </p:nvSpPr>
          <p:spPr>
            <a:xfrm>
              <a:off x="2428860" y="2857496"/>
              <a:ext cx="285752" cy="50006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louk 7"/>
            <p:cNvSpPr/>
            <p:nvPr/>
          </p:nvSpPr>
          <p:spPr>
            <a:xfrm flipH="1">
              <a:off x="2428860" y="2857496"/>
              <a:ext cx="285752" cy="50006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3571876"/>
            <a:ext cx="3505200" cy="189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Rozdíl množin A </a:t>
            </a:r>
            <a:r>
              <a:rPr lang="cs-CZ" dirty="0" err="1" smtClean="0"/>
              <a:t>a</a:t>
            </a:r>
            <a:r>
              <a:rPr lang="cs-CZ" dirty="0" smtClean="0"/>
              <a:t> B, je množina prvků, patřící do množiny A </a:t>
            </a:r>
            <a:r>
              <a:rPr lang="cs-CZ" dirty="0" err="1" smtClean="0"/>
              <a:t>a</a:t>
            </a:r>
            <a:r>
              <a:rPr lang="cs-CZ" dirty="0" smtClean="0"/>
              <a:t> současně nepatřící do B.</a:t>
            </a:r>
          </a:p>
          <a:p>
            <a:r>
              <a:rPr lang="cs-CZ" dirty="0" smtClean="0"/>
              <a:t>Zápis A \ B				</a:t>
            </a:r>
            <a:r>
              <a:rPr lang="cs-CZ" dirty="0" err="1" smtClean="0"/>
              <a:t>B</a:t>
            </a:r>
            <a:r>
              <a:rPr lang="cs-CZ" dirty="0" smtClean="0"/>
              <a:t> \ 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3786190"/>
            <a:ext cx="340995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3786190"/>
            <a:ext cx="3400425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Doplněk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Doplněk množiny A rozumíme všechny prvky, nepatřící do množiny A</a:t>
            </a:r>
          </a:p>
          <a:p>
            <a:r>
              <a:rPr lang="cs-CZ" dirty="0" smtClean="0"/>
              <a:t>Zápis A‘					 </a:t>
            </a:r>
            <a:r>
              <a:rPr lang="cs-CZ" dirty="0" err="1" smtClean="0"/>
              <a:t>A</a:t>
            </a:r>
            <a:r>
              <a:rPr lang="cs-CZ" dirty="0" smtClean="0"/>
              <a:t>‘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3786190"/>
            <a:ext cx="3371850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3786190"/>
            <a:ext cx="3362325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Materiál je určen pro bezplatné používání pro potřeby výuky a vzdělávání na všech typech škol a školských zařízeních. Jakékoliv další využití podléhá autorskému zákonu.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/>
              <a:t>Veškerý obsah včetně obrázků pokud není uvedeno jinak je dílem autora</a:t>
            </a:r>
            <a:r>
              <a:rPr lang="cs-CZ" smtClean="0"/>
              <a:t>. 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169</Words>
  <Application>Microsoft Office PowerPoint</Application>
  <PresentationFormat>Předvádění na obrazovce (4:3)</PresentationFormat>
  <Paragraphs>46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Množiny</vt:lpstr>
      <vt:lpstr>Obsah</vt:lpstr>
      <vt:lpstr>Průnik</vt:lpstr>
      <vt:lpstr>Sjednocení</vt:lpstr>
      <vt:lpstr>Rozdíl</vt:lpstr>
      <vt:lpstr>Doplněk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Množiny</dc:title>
  <dc:creator>David</dc:creator>
  <cp:lastModifiedBy>Zsedlakd</cp:lastModifiedBy>
  <cp:revision>14</cp:revision>
  <dcterms:created xsi:type="dcterms:W3CDTF">2012-11-27T22:40:09Z</dcterms:created>
  <dcterms:modified xsi:type="dcterms:W3CDTF">2013-02-19T12:37:42Z</dcterms:modified>
</cp:coreProperties>
</file>