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3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ntor" initials="k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01-27T22:52:56.081" idx="1">
    <p:pos x="2648" y="1041"/>
    <p:text>vyučující předvede hypertextový odkaz zde na textu, na slidu, který se zobraz, na šipce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tavarna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varn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00508529"/>
              </p:ext>
            </p:extLst>
          </p:nvPr>
        </p:nvGraphicFramePr>
        <p:xfrm>
          <a:off x="1338110" y="1268760"/>
          <a:ext cx="6707187" cy="381648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VY_32_INOVACE_30-19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5. března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Seznámení se základními požadavky na tvorbu prezentací. 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Žáci začnou samostatně vypracovávat prezentaci na předem zvolenou firmu, kroužek, výrobek … S touto prezentací budou následně vystupovat před třídou. 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PowerPoint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pravidla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Tmavé pozadí</a:t>
            </a:r>
          </a:p>
          <a:p>
            <a:r>
              <a:rPr lang="cs-CZ" sz="2400" dirty="0" smtClean="0"/>
              <a:t>Světlé písmo</a:t>
            </a:r>
          </a:p>
          <a:p>
            <a:r>
              <a:rPr lang="cs-CZ" sz="2400" dirty="0" smtClean="0"/>
              <a:t>Max tři barvy na </a:t>
            </a:r>
            <a:r>
              <a:rPr lang="cs-CZ" sz="2400" dirty="0" err="1" smtClean="0"/>
              <a:t>slidu</a:t>
            </a:r>
            <a:endParaRPr lang="cs-CZ" sz="2400" dirty="0" smtClean="0"/>
          </a:p>
          <a:p>
            <a:r>
              <a:rPr lang="cs-CZ" sz="2400" dirty="0" smtClean="0"/>
              <a:t>Max tři velikosti písma</a:t>
            </a:r>
          </a:p>
          <a:p>
            <a:r>
              <a:rPr lang="cs-CZ" sz="2400" dirty="0" smtClean="0"/>
              <a:t>Obrázky v dostatečné kvalitě</a:t>
            </a:r>
          </a:p>
          <a:p>
            <a:r>
              <a:rPr lang="cs-CZ" sz="2400" dirty="0" smtClean="0"/>
              <a:t>Max osm řádek na </a:t>
            </a:r>
            <a:r>
              <a:rPr lang="cs-CZ" sz="2400" dirty="0" err="1" smtClean="0"/>
              <a:t>slidu</a:t>
            </a:r>
            <a:endParaRPr lang="cs-CZ" sz="2400" dirty="0" smtClean="0"/>
          </a:p>
          <a:p>
            <a:r>
              <a:rPr lang="cs-CZ" sz="2400" dirty="0" smtClean="0"/>
              <a:t>Pozor na užívání efektů!!!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971600" y="530120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Téma prezentace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Případný bližší název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Představení přednášejícího (kontakty)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Osnova prezentace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Jednotlivá témata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75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Hypertextový 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Lze použít na text i symbol</a:t>
            </a:r>
          </a:p>
          <a:p>
            <a:r>
              <a:rPr lang="cs-CZ" sz="2400" dirty="0" smtClean="0">
                <a:hlinkClick r:id="rId2" action="ppaction://hlinksldjump"/>
              </a:rPr>
              <a:t>Hypertext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153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Připravte prezentaci na svoji školu, použijte stránky </a:t>
            </a:r>
            <a:r>
              <a:rPr lang="cs-CZ" sz="2400" dirty="0" smtClean="0">
                <a:hlinkClick r:id="rId2"/>
              </a:rPr>
              <a:t>www.stavarna.com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V návrhu vyberte jednobarevné pozadí – menu „Návrh“ nabídka „styly pozadí</a:t>
            </a:r>
            <a:r>
              <a:rPr lang="cs-CZ" sz="2400" dirty="0" smtClean="0"/>
              <a:t>“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prezentace máte vytištěné na papíru</a:t>
            </a:r>
          </a:p>
          <a:p>
            <a:r>
              <a:rPr lang="cs-CZ" sz="2400" dirty="0" smtClean="0"/>
              <a:t>Mezi jednotlivými </a:t>
            </a:r>
            <a:r>
              <a:rPr lang="cs-CZ" sz="2400" dirty="0" err="1" smtClean="0"/>
              <a:t>slidy</a:t>
            </a:r>
            <a:r>
              <a:rPr lang="cs-CZ" sz="2400" dirty="0" smtClean="0"/>
              <a:t> fungují hypertextové odkazy, jak vidíte na vyřešené prezentaci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71750"/>
            <a:ext cx="9060248" cy="1361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062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Nastavte barvu hypertextových odkazů na oranžovou </a:t>
            </a:r>
          </a:p>
          <a:p>
            <a:r>
              <a:rPr lang="cs-CZ" sz="2400" dirty="0" smtClean="0"/>
              <a:t>Menu „návrh“ nabídka „Barvy“ zvolte  „Vytvořit barvy motivu“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851" y="1601537"/>
            <a:ext cx="2200275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309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5000625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846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Texty k jednotlivým studijním oborům zkopírujte z www stránek.</a:t>
            </a:r>
          </a:p>
          <a:p>
            <a:endParaRPr lang="cs-CZ" sz="2400" dirty="0"/>
          </a:p>
          <a:p>
            <a:r>
              <a:rPr lang="cs-CZ" sz="2400" dirty="0" smtClean="0"/>
              <a:t>Není zde dodržena podmínka </a:t>
            </a:r>
            <a:r>
              <a:rPr lang="cs-CZ" sz="2400" dirty="0" err="1" smtClean="0"/>
              <a:t>max</a:t>
            </a:r>
            <a:r>
              <a:rPr lang="cs-CZ" sz="2400" dirty="0" smtClean="0"/>
              <a:t> osmi řádků na </a:t>
            </a:r>
            <a:r>
              <a:rPr lang="cs-CZ" sz="2400" dirty="0" err="1" smtClean="0"/>
              <a:t>slid</a:t>
            </a:r>
            <a:r>
              <a:rPr lang="cs-CZ" sz="2400" dirty="0" smtClean="0"/>
              <a:t>, z důvodu urychlení práce, kdy </a:t>
            </a:r>
            <a:r>
              <a:rPr lang="cs-CZ" sz="2400" smtClean="0"/>
              <a:t>jenom kopírujete </a:t>
            </a:r>
            <a:r>
              <a:rPr lang="cs-CZ" sz="2400" dirty="0" smtClean="0"/>
              <a:t>text z webu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17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 tvorbě </a:t>
            </a:r>
            <a:r>
              <a:rPr lang="cs-CZ" sz="2400" dirty="0" err="1" smtClean="0"/>
              <a:t>DUMu</a:t>
            </a:r>
            <a:r>
              <a:rPr lang="cs-CZ" sz="2400" dirty="0" smtClean="0"/>
              <a:t> byly použity zdrojové materiály ze stránek </a:t>
            </a:r>
            <a:r>
              <a:rPr lang="cs-CZ" sz="2400" dirty="0" smtClean="0">
                <a:hlinkClick r:id="rId2"/>
              </a:rPr>
              <a:t>www.stavarna.com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4423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FFC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658</TotalTime>
  <Words>229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</vt:lpstr>
      <vt:lpstr>Prezentace aplikace PowerPoint</vt:lpstr>
      <vt:lpstr>MS PowerPoint</vt:lpstr>
      <vt:lpstr>Základní pravidla prezentací</vt:lpstr>
      <vt:lpstr>Struktura prezentace</vt:lpstr>
      <vt:lpstr>Hypertextový odkaz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12</cp:revision>
  <dcterms:created xsi:type="dcterms:W3CDTF">2014-01-27T10:53:26Z</dcterms:created>
  <dcterms:modified xsi:type="dcterms:W3CDTF">2014-01-27T22:00:09Z</dcterms:modified>
</cp:coreProperties>
</file>