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7" r:id="rId2"/>
    <p:sldId id="256" r:id="rId3"/>
    <p:sldId id="275" r:id="rId4"/>
    <p:sldId id="279" r:id="rId5"/>
    <p:sldId id="261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2" d="100"/>
          <a:sy n="72" d="100"/>
        </p:scale>
        <p:origin x="-4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4512-08F1-4230-A7F3-0C4ADB04EDBF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409BE-AE00-4443-BE76-FA7865F33AF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85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60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27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E8F-6A43-4FF3-9D4F-AD727C1501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0883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29.1.2014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vzor_mu&#382;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vzor_&#382;ena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seznam.xlsx" TargetMode="External"/><Relationship Id="rId2" Type="http://schemas.openxmlformats.org/officeDocument/2006/relationships/hyperlink" Target="diplomy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516563"/>
            <a:ext cx="57626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86" name="Group 3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411068324"/>
              </p:ext>
            </p:extLst>
          </p:nvPr>
        </p:nvGraphicFramePr>
        <p:xfrm>
          <a:off x="1331913" y="1196975"/>
          <a:ext cx="6707187" cy="4102939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VY_32_INOVACE_30-02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RNDr. Vladimír Kostka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ICT pro 1.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12. 1. 2013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test – hromadná korespondence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vyučující má k dispozici zadání testu a jeho řešení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2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dirty="0" smtClean="0"/>
              <a:t>Hromadná korespondence</a:t>
            </a:r>
            <a:endParaRPr lang="cs-CZ" sz="5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2</a:t>
            </a:r>
          </a:p>
          <a:p>
            <a:r>
              <a:rPr lang="cs-CZ" dirty="0" smtClean="0"/>
              <a:t>test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Zadání testu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pomocí hromadné korespondence vytvořte diplomy pro účastníky soutěže v projektování v grafických programech</a:t>
            </a:r>
          </a:p>
          <a:p>
            <a:r>
              <a:rPr lang="cs-CZ" dirty="0" smtClean="0"/>
              <a:t>na diplomu bude uvedeno celé jméno účastníka, </a:t>
            </a:r>
            <a:r>
              <a:rPr lang="cs-CZ" dirty="0" smtClean="0"/>
              <a:t>škola, umístění </a:t>
            </a:r>
            <a:r>
              <a:rPr lang="cs-CZ" dirty="0" smtClean="0"/>
              <a:t>v soutěži, </a:t>
            </a:r>
            <a:r>
              <a:rPr lang="cs-CZ" dirty="0" smtClean="0"/>
              <a:t>počet získaných bodů, program</a:t>
            </a:r>
            <a:r>
              <a:rPr lang="cs-CZ" dirty="0" smtClean="0"/>
              <a:t>, ve kterém soutěžící pracoval resp. pracovala a datum předání diplomu</a:t>
            </a:r>
          </a:p>
          <a:p>
            <a:r>
              <a:rPr lang="cs-CZ" dirty="0" smtClean="0"/>
              <a:t>příklad </a:t>
            </a:r>
            <a:r>
              <a:rPr lang="cs-CZ" dirty="0" smtClean="0"/>
              <a:t>diplomu – </a:t>
            </a:r>
            <a:r>
              <a:rPr lang="cs-CZ" dirty="0" smtClean="0">
                <a:hlinkClick r:id="rId3" action="ppaction://hlinkfile"/>
              </a:rPr>
              <a:t>pro muže</a:t>
            </a:r>
            <a:r>
              <a:rPr lang="cs-CZ" dirty="0" smtClean="0"/>
              <a:t>, </a:t>
            </a:r>
            <a:r>
              <a:rPr lang="cs-CZ" dirty="0" smtClean="0">
                <a:hlinkClick r:id="rId4" action="ppaction://hlinkfile"/>
              </a:rPr>
              <a:t>pro ženu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5153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testu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 action="ppaction://hlinkfile"/>
              </a:rPr>
              <a:t>dokument</a:t>
            </a:r>
            <a:r>
              <a:rPr lang="cs-CZ" dirty="0" smtClean="0"/>
              <a:t> ve </a:t>
            </a:r>
            <a:r>
              <a:rPr lang="cs-CZ" dirty="0" err="1" smtClean="0"/>
              <a:t>wordu</a:t>
            </a:r>
            <a:endParaRPr lang="cs-CZ" dirty="0" smtClean="0"/>
          </a:p>
          <a:p>
            <a:r>
              <a:rPr lang="cs-CZ" dirty="0" smtClean="0">
                <a:hlinkClick r:id="rId3" action="ppaction://hlinkfile"/>
              </a:rPr>
              <a:t>seznam účastníků</a:t>
            </a:r>
            <a:r>
              <a:rPr lang="cs-CZ" dirty="0" smtClean="0"/>
              <a:t> v </a:t>
            </a:r>
            <a:r>
              <a:rPr lang="cs-CZ" dirty="0" err="1" smtClean="0"/>
              <a:t>excelu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392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MS Word  2010</a:t>
            </a:r>
          </a:p>
          <a:p>
            <a:r>
              <a:rPr lang="cs-CZ" dirty="0" smtClean="0"/>
              <a:t>MS Excel 2010</a:t>
            </a:r>
          </a:p>
        </p:txBody>
      </p:sp>
    </p:spTree>
    <p:extLst>
      <p:ext uri="{BB962C8B-B14F-4D97-AF65-F5344CB8AC3E}">
        <p14:creationId xmlns:p14="http://schemas.microsoft.com/office/powerpoint/2010/main" val="205657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Vlastní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2663</TotalTime>
  <Words>99</Words>
  <Application>Microsoft Office PowerPoint</Application>
  <PresentationFormat>Předvádění na obrazovce (4:3)</PresentationFormat>
  <Paragraphs>36</Paragraphs>
  <Slides>5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Motiv systému Office</vt:lpstr>
      <vt:lpstr>Prezentace aplikace PowerPoint</vt:lpstr>
      <vt:lpstr>Hromadná korespondence</vt:lpstr>
      <vt:lpstr>Zadání testu</vt:lpstr>
      <vt:lpstr>Řešení testu</vt:lpstr>
      <vt:lpstr>Literatura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Vladimír Kostka</cp:lastModifiedBy>
  <cp:revision>107</cp:revision>
  <dcterms:created xsi:type="dcterms:W3CDTF">2012-11-16T17:01:48Z</dcterms:created>
  <dcterms:modified xsi:type="dcterms:W3CDTF">2014-01-29T21:40:36Z</dcterms:modified>
</cp:coreProperties>
</file>