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</p:sldIdLst>
  <p:sldSz cx="9144000" cy="6858000" type="screen4x3"/>
  <p:notesSz cx="7099300" cy="102346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3.2.2014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3.2.2014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pPr/>
              <a:t>3.2.2014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08_reseni.docx" TargetMode="External"/><Relationship Id="rId2" Type="http://schemas.openxmlformats.org/officeDocument/2006/relationships/hyperlink" Target="08_test.doc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anky.cz/" TargetMode="External"/><Relationship Id="rId2" Type="http://schemas.openxmlformats.org/officeDocument/2006/relationships/hyperlink" Target="http://www.fgsoutez.cz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81410066"/>
              </p:ext>
            </p:extLst>
          </p:nvPr>
        </p:nvGraphicFramePr>
        <p:xfrm>
          <a:off x="1338110" y="1268760"/>
          <a:ext cx="6707187" cy="3647224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VY_32_INOVACE_21-08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Kostková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Finanční gramotnost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Opakování finanční gramotnosti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DUM 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obsahuje zadání a řešení testu.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69333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Opakovací test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662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>
                <a:hlinkClick r:id="rId2" action="ppaction://hlinkfile"/>
              </a:rPr>
              <a:t>Zadání</a:t>
            </a:r>
            <a:endParaRPr lang="cs-CZ" sz="2400" dirty="0" smtClean="0"/>
          </a:p>
          <a:p>
            <a:r>
              <a:rPr lang="cs-CZ" sz="2400" dirty="0" smtClean="0">
                <a:hlinkClick r:id="rId3" action="ppaction://hlinkfile"/>
              </a:rPr>
              <a:t>Řešení</a:t>
            </a:r>
            <a:endParaRPr lang="cs-CZ" sz="2400" dirty="0" smtClean="0"/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xmlns="" val="152932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Při tvorbě </a:t>
            </a:r>
            <a:r>
              <a:rPr lang="cs-CZ" dirty="0" err="1"/>
              <a:t>DUMu</a:t>
            </a:r>
            <a:r>
              <a:rPr lang="cs-CZ" dirty="0"/>
              <a:t> byly použity následující zdroje: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/>
              <a:t>ODVÁRKO, Oldřich. </a:t>
            </a:r>
            <a:r>
              <a:rPr lang="cs-CZ" sz="2400" i="1" dirty="0"/>
              <a:t>Úlohy z finanční matematiky pro střední školy</a:t>
            </a:r>
            <a:r>
              <a:rPr lang="cs-CZ" sz="2400" dirty="0"/>
              <a:t>. 1. vyd. Praha: Prometheus, 2005, 198 s. Učebnice pro střední školy (Prometheus). ISBN 80-719-6303-8. </a:t>
            </a:r>
          </a:p>
          <a:p>
            <a:endParaRPr lang="cs-CZ" sz="2400" dirty="0"/>
          </a:p>
          <a:p>
            <a:r>
              <a:rPr lang="cs-CZ" sz="2400" dirty="0"/>
              <a:t>NOVESKÝ, Ivan. </a:t>
            </a:r>
            <a:r>
              <a:rPr lang="cs-CZ" sz="2400" i="1" dirty="0"/>
              <a:t>Slabikář finanční gramotnosti: učebnice základních 7 modulů finanční gramotnosti</a:t>
            </a:r>
            <a:r>
              <a:rPr lang="cs-CZ" sz="2400" dirty="0"/>
              <a:t>. 1. vyd. Praha: </a:t>
            </a:r>
            <a:r>
              <a:rPr lang="cs-CZ" sz="2400" dirty="0" err="1"/>
              <a:t>Cofet</a:t>
            </a:r>
            <a:r>
              <a:rPr lang="cs-CZ" sz="2400" dirty="0"/>
              <a:t>, 2009, 448 s. ISBN 978-80-9043-96-1-0. </a:t>
            </a:r>
          </a:p>
          <a:p>
            <a:endParaRPr lang="cs-CZ" sz="2400" dirty="0" smtClean="0"/>
          </a:p>
          <a:p>
            <a:r>
              <a:rPr lang="cs-CZ" sz="2400" dirty="0" smtClean="0">
                <a:hlinkClick r:id="rId2"/>
              </a:rPr>
              <a:t>www.fgsoutez.cz</a:t>
            </a:r>
            <a:endParaRPr lang="cs-CZ" sz="2400" dirty="0" smtClean="0"/>
          </a:p>
          <a:p>
            <a:r>
              <a:rPr lang="cs-CZ" sz="2400" smtClean="0">
                <a:hlinkClick r:id="rId3"/>
              </a:rPr>
              <a:t>www.banky.cz</a:t>
            </a:r>
            <a:endParaRPr lang="cs-CZ" sz="2400" smtClean="0"/>
          </a:p>
          <a:p>
            <a:endParaRPr lang="cs-CZ" sz="2400" dirty="0" smtClean="0"/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xmlns="" val="134913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Vlastní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C000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623</TotalTime>
  <Words>132</Words>
  <Application>Microsoft Office PowerPoint</Application>
  <PresentationFormat>Předvádění na obrazovce (4:3)</PresentationFormat>
  <Paragraphs>29</Paragraphs>
  <Slides>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šablona</vt:lpstr>
      <vt:lpstr>Snímek 1</vt:lpstr>
      <vt:lpstr>Opakovací test</vt:lpstr>
      <vt:lpstr>Snímek 3</vt:lpstr>
      <vt:lpstr>Při tvorbě DUMu byly použity následující zdroje: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Dum</cp:lastModifiedBy>
  <cp:revision>6</cp:revision>
  <cp:lastPrinted>2014-02-03T12:56:52Z</cp:lastPrinted>
  <dcterms:created xsi:type="dcterms:W3CDTF">2014-01-04T12:20:05Z</dcterms:created>
  <dcterms:modified xsi:type="dcterms:W3CDTF">2014-02-03T13:19:16Z</dcterms:modified>
</cp:coreProperties>
</file>