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85" r:id="rId5"/>
    <p:sldId id="286" r:id="rId6"/>
    <p:sldId id="288" r:id="rId7"/>
    <p:sldId id="287" r:id="rId8"/>
    <p:sldId id="283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00" autoAdjust="0"/>
  </p:normalViewPr>
  <p:slideViewPr>
    <p:cSldViewPr>
      <p:cViewPr varScale="1">
        <p:scale>
          <a:sx n="64" d="100"/>
          <a:sy n="64" d="100"/>
        </p:scale>
        <p:origin x="-61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 bright="44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492896"/>
            <a:ext cx="8640960" cy="3960440"/>
          </a:xfrm>
        </p:spPr>
        <p:txBody>
          <a:bodyPr>
            <a:noAutofit/>
          </a:bodyPr>
          <a:lstStyle/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projektu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Zlepšujeme a vzděláváme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Název programu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Operační program Vzdělávání pro konkurenceschopnost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Číslo výzvy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34</a:t>
            </a:r>
          </a:p>
          <a:p>
            <a:pPr algn="l"/>
            <a:endParaRPr lang="cs-CZ" sz="16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</a:endParaRP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Předmě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t: Občanská výchova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Ročník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2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Tematická oblast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OV2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Anotace: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Autor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Ing. Zdeněk Peška</a:t>
            </a:r>
          </a:p>
          <a:p>
            <a:pPr algn="l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Období vytvoření</a:t>
            </a:r>
            <a:r>
              <a:rPr lang="cs-CZ" sz="16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: Září 2013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9512" y="2996952"/>
            <a:ext cx="8712968" cy="21236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 A</a:t>
            </a:r>
          </a:p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DANĚ ZE MZDY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99" name="Obrázek 98" descr="MC900058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797152"/>
            <a:ext cx="1800200" cy="1540841"/>
          </a:xfrm>
          <a:prstGeom prst="rect">
            <a:avLst/>
          </a:prstGeom>
        </p:spPr>
      </p:pic>
      <p:pic>
        <p:nvPicPr>
          <p:cNvPr id="204" name="Obrázek 203" descr="MC90008896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836712"/>
            <a:ext cx="1865817" cy="2343925"/>
          </a:xfrm>
          <a:prstGeom prst="rect">
            <a:avLst/>
          </a:prstGeom>
        </p:spPr>
      </p:pic>
      <p:grpSp>
        <p:nvGrpSpPr>
          <p:cNvPr id="150" name="Skupina 149"/>
          <p:cNvGrpSpPr/>
          <p:nvPr/>
        </p:nvGrpSpPr>
        <p:grpSpPr>
          <a:xfrm>
            <a:off x="1043608" y="2204864"/>
            <a:ext cx="1152128" cy="1073795"/>
            <a:chOff x="6732588" y="1268413"/>
            <a:chExt cx="1800226" cy="1793875"/>
          </a:xfrm>
        </p:grpSpPr>
        <p:sp>
          <p:nvSpPr>
            <p:cNvPr id="1117" name="AutoShape 93"/>
            <p:cNvSpPr>
              <a:spLocks noChangeAspect="1" noChangeArrowheads="1" noTextEdit="1"/>
            </p:cNvSpPr>
            <p:nvPr/>
          </p:nvSpPr>
          <p:spPr bwMode="auto">
            <a:xfrm>
              <a:off x="6732588" y="1268413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Rectangle 113"/>
            <p:cNvSpPr>
              <a:spLocks noChangeArrowheads="1"/>
            </p:cNvSpPr>
            <p:nvPr/>
          </p:nvSpPr>
          <p:spPr bwMode="auto">
            <a:xfrm>
              <a:off x="8423276" y="1765301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7102476" y="2511426"/>
              <a:ext cx="381000" cy="338138"/>
            </a:xfrm>
            <a:custGeom>
              <a:avLst/>
              <a:gdLst/>
              <a:ahLst/>
              <a:cxnLst>
                <a:cxn ang="0">
                  <a:pos x="482" y="0"/>
                </a:cxn>
                <a:cxn ang="0">
                  <a:pos x="462" y="263"/>
                </a:cxn>
                <a:cxn ang="0">
                  <a:pos x="14" y="425"/>
                </a:cxn>
                <a:cxn ang="0">
                  <a:pos x="0" y="336"/>
                </a:cxn>
                <a:cxn ang="0">
                  <a:pos x="26" y="254"/>
                </a:cxn>
                <a:cxn ang="0">
                  <a:pos x="29" y="139"/>
                </a:cxn>
                <a:cxn ang="0">
                  <a:pos x="482" y="0"/>
                </a:cxn>
              </a:cxnLst>
              <a:rect l="0" t="0" r="r" b="b"/>
              <a:pathLst>
                <a:path w="482" h="425">
                  <a:moveTo>
                    <a:pt x="482" y="0"/>
                  </a:moveTo>
                  <a:lnTo>
                    <a:pt x="462" y="263"/>
                  </a:lnTo>
                  <a:lnTo>
                    <a:pt x="14" y="425"/>
                  </a:lnTo>
                  <a:lnTo>
                    <a:pt x="0" y="336"/>
                  </a:lnTo>
                  <a:lnTo>
                    <a:pt x="26" y="254"/>
                  </a:lnTo>
                  <a:lnTo>
                    <a:pt x="29" y="139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6818313" y="2392363"/>
              <a:ext cx="325438" cy="447675"/>
            </a:xfrm>
            <a:custGeom>
              <a:avLst/>
              <a:gdLst/>
              <a:ahLst/>
              <a:cxnLst>
                <a:cxn ang="0">
                  <a:pos x="409" y="268"/>
                </a:cxn>
                <a:cxn ang="0">
                  <a:pos x="49" y="0"/>
                </a:cxn>
                <a:cxn ang="0">
                  <a:pos x="20" y="95"/>
                </a:cxn>
                <a:cxn ang="0">
                  <a:pos x="44" y="195"/>
                </a:cxn>
                <a:cxn ang="0">
                  <a:pos x="0" y="248"/>
                </a:cxn>
                <a:cxn ang="0">
                  <a:pos x="18" y="343"/>
                </a:cxn>
                <a:cxn ang="0">
                  <a:pos x="348" y="564"/>
                </a:cxn>
                <a:cxn ang="0">
                  <a:pos x="398" y="548"/>
                </a:cxn>
                <a:cxn ang="0">
                  <a:pos x="409" y="268"/>
                </a:cxn>
              </a:cxnLst>
              <a:rect l="0" t="0" r="r" b="b"/>
              <a:pathLst>
                <a:path w="409" h="564">
                  <a:moveTo>
                    <a:pt x="409" y="268"/>
                  </a:moveTo>
                  <a:lnTo>
                    <a:pt x="49" y="0"/>
                  </a:lnTo>
                  <a:lnTo>
                    <a:pt x="20" y="95"/>
                  </a:lnTo>
                  <a:lnTo>
                    <a:pt x="44" y="195"/>
                  </a:lnTo>
                  <a:lnTo>
                    <a:pt x="0" y="248"/>
                  </a:lnTo>
                  <a:lnTo>
                    <a:pt x="18" y="343"/>
                  </a:lnTo>
                  <a:lnTo>
                    <a:pt x="348" y="564"/>
                  </a:lnTo>
                  <a:lnTo>
                    <a:pt x="398" y="548"/>
                  </a:lnTo>
                  <a:lnTo>
                    <a:pt x="409" y="268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6858001" y="2398713"/>
              <a:ext cx="638175" cy="203200"/>
            </a:xfrm>
            <a:custGeom>
              <a:avLst/>
              <a:gdLst/>
              <a:ahLst/>
              <a:cxnLst>
                <a:cxn ang="0">
                  <a:pos x="527" y="14"/>
                </a:cxn>
                <a:cxn ang="0">
                  <a:pos x="804" y="184"/>
                </a:cxn>
                <a:cxn ang="0">
                  <a:pos x="800" y="185"/>
                </a:cxn>
                <a:cxn ang="0">
                  <a:pos x="789" y="187"/>
                </a:cxn>
                <a:cxn ang="0">
                  <a:pos x="770" y="191"/>
                </a:cxn>
                <a:cxn ang="0">
                  <a:pos x="746" y="196"/>
                </a:cxn>
                <a:cxn ang="0">
                  <a:pos x="719" y="201"/>
                </a:cxn>
                <a:cxn ang="0">
                  <a:pos x="685" y="208"/>
                </a:cxn>
                <a:cxn ang="0">
                  <a:pos x="651" y="215"/>
                </a:cxn>
                <a:cxn ang="0">
                  <a:pos x="613" y="222"/>
                </a:cxn>
                <a:cxn ang="0">
                  <a:pos x="573" y="229"/>
                </a:cxn>
                <a:cxn ang="0">
                  <a:pos x="534" y="235"/>
                </a:cxn>
                <a:cxn ang="0">
                  <a:pos x="495" y="242"/>
                </a:cxn>
                <a:cxn ang="0">
                  <a:pos x="457" y="246"/>
                </a:cxn>
                <a:cxn ang="0">
                  <a:pos x="421" y="251"/>
                </a:cxn>
                <a:cxn ang="0">
                  <a:pos x="389" y="254"/>
                </a:cxn>
                <a:cxn ang="0">
                  <a:pos x="360" y="257"/>
                </a:cxn>
                <a:cxn ang="0">
                  <a:pos x="336" y="257"/>
                </a:cxn>
                <a:cxn ang="0">
                  <a:pos x="333" y="254"/>
                </a:cxn>
                <a:cxn ang="0">
                  <a:pos x="322" y="247"/>
                </a:cxn>
                <a:cxn ang="0">
                  <a:pos x="306" y="236"/>
                </a:cxn>
                <a:cxn ang="0">
                  <a:pos x="285" y="221"/>
                </a:cxn>
                <a:cxn ang="0">
                  <a:pos x="260" y="204"/>
                </a:cxn>
                <a:cxn ang="0">
                  <a:pos x="234" y="184"/>
                </a:cxn>
                <a:cxn ang="0">
                  <a:pos x="204" y="163"/>
                </a:cxn>
                <a:cxn ang="0">
                  <a:pos x="173" y="141"/>
                </a:cxn>
                <a:cxn ang="0">
                  <a:pos x="141" y="118"/>
                </a:cxn>
                <a:cxn ang="0">
                  <a:pos x="112" y="96"/>
                </a:cxn>
                <a:cxn ang="0">
                  <a:pos x="84" y="75"/>
                </a:cxn>
                <a:cxn ang="0">
                  <a:pos x="57" y="54"/>
                </a:cxn>
                <a:cxn ang="0">
                  <a:pos x="36" y="37"/>
                </a:cxn>
                <a:cxn ang="0">
                  <a:pos x="18" y="20"/>
                </a:cxn>
                <a:cxn ang="0">
                  <a:pos x="6" y="8"/>
                </a:cxn>
                <a:cxn ang="0">
                  <a:pos x="0" y="0"/>
                </a:cxn>
                <a:cxn ang="0">
                  <a:pos x="45" y="0"/>
                </a:cxn>
                <a:cxn ang="0">
                  <a:pos x="48" y="1"/>
                </a:cxn>
                <a:cxn ang="0">
                  <a:pos x="56" y="3"/>
                </a:cxn>
                <a:cxn ang="0">
                  <a:pos x="70" y="7"/>
                </a:cxn>
                <a:cxn ang="0">
                  <a:pos x="88" y="10"/>
                </a:cxn>
                <a:cxn ang="0">
                  <a:pos x="112" y="15"/>
                </a:cxn>
                <a:cxn ang="0">
                  <a:pos x="139" y="20"/>
                </a:cxn>
                <a:cxn ang="0">
                  <a:pos x="169" y="25"/>
                </a:cxn>
                <a:cxn ang="0">
                  <a:pos x="203" y="30"/>
                </a:cxn>
                <a:cxn ang="0">
                  <a:pos x="238" y="33"/>
                </a:cxn>
                <a:cxn ang="0">
                  <a:pos x="277" y="35"/>
                </a:cxn>
                <a:cxn ang="0">
                  <a:pos x="317" y="38"/>
                </a:cxn>
                <a:cxn ang="0">
                  <a:pos x="358" y="37"/>
                </a:cxn>
                <a:cxn ang="0">
                  <a:pos x="401" y="35"/>
                </a:cxn>
                <a:cxn ang="0">
                  <a:pos x="443" y="31"/>
                </a:cxn>
                <a:cxn ang="0">
                  <a:pos x="485" y="24"/>
                </a:cxn>
                <a:cxn ang="0">
                  <a:pos x="527" y="14"/>
                </a:cxn>
              </a:cxnLst>
              <a:rect l="0" t="0" r="r" b="b"/>
              <a:pathLst>
                <a:path w="804" h="257">
                  <a:moveTo>
                    <a:pt x="527" y="14"/>
                  </a:moveTo>
                  <a:lnTo>
                    <a:pt x="804" y="184"/>
                  </a:lnTo>
                  <a:lnTo>
                    <a:pt x="800" y="185"/>
                  </a:lnTo>
                  <a:lnTo>
                    <a:pt x="789" y="187"/>
                  </a:lnTo>
                  <a:lnTo>
                    <a:pt x="770" y="191"/>
                  </a:lnTo>
                  <a:lnTo>
                    <a:pt x="746" y="196"/>
                  </a:lnTo>
                  <a:lnTo>
                    <a:pt x="719" y="201"/>
                  </a:lnTo>
                  <a:lnTo>
                    <a:pt x="685" y="208"/>
                  </a:lnTo>
                  <a:lnTo>
                    <a:pt x="651" y="215"/>
                  </a:lnTo>
                  <a:lnTo>
                    <a:pt x="613" y="222"/>
                  </a:lnTo>
                  <a:lnTo>
                    <a:pt x="573" y="229"/>
                  </a:lnTo>
                  <a:lnTo>
                    <a:pt x="534" y="235"/>
                  </a:lnTo>
                  <a:lnTo>
                    <a:pt x="495" y="242"/>
                  </a:lnTo>
                  <a:lnTo>
                    <a:pt x="457" y="246"/>
                  </a:lnTo>
                  <a:lnTo>
                    <a:pt x="421" y="251"/>
                  </a:lnTo>
                  <a:lnTo>
                    <a:pt x="389" y="254"/>
                  </a:lnTo>
                  <a:lnTo>
                    <a:pt x="360" y="257"/>
                  </a:lnTo>
                  <a:lnTo>
                    <a:pt x="336" y="257"/>
                  </a:lnTo>
                  <a:lnTo>
                    <a:pt x="333" y="254"/>
                  </a:lnTo>
                  <a:lnTo>
                    <a:pt x="322" y="247"/>
                  </a:lnTo>
                  <a:lnTo>
                    <a:pt x="306" y="236"/>
                  </a:lnTo>
                  <a:lnTo>
                    <a:pt x="285" y="221"/>
                  </a:lnTo>
                  <a:lnTo>
                    <a:pt x="260" y="204"/>
                  </a:lnTo>
                  <a:lnTo>
                    <a:pt x="234" y="184"/>
                  </a:lnTo>
                  <a:lnTo>
                    <a:pt x="204" y="163"/>
                  </a:lnTo>
                  <a:lnTo>
                    <a:pt x="173" y="141"/>
                  </a:lnTo>
                  <a:lnTo>
                    <a:pt x="141" y="118"/>
                  </a:lnTo>
                  <a:lnTo>
                    <a:pt x="112" y="96"/>
                  </a:lnTo>
                  <a:lnTo>
                    <a:pt x="84" y="75"/>
                  </a:lnTo>
                  <a:lnTo>
                    <a:pt x="57" y="54"/>
                  </a:lnTo>
                  <a:lnTo>
                    <a:pt x="36" y="37"/>
                  </a:lnTo>
                  <a:lnTo>
                    <a:pt x="18" y="20"/>
                  </a:lnTo>
                  <a:lnTo>
                    <a:pt x="6" y="8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6" y="3"/>
                  </a:lnTo>
                  <a:lnTo>
                    <a:pt x="70" y="7"/>
                  </a:lnTo>
                  <a:lnTo>
                    <a:pt x="88" y="10"/>
                  </a:lnTo>
                  <a:lnTo>
                    <a:pt x="112" y="15"/>
                  </a:lnTo>
                  <a:lnTo>
                    <a:pt x="139" y="20"/>
                  </a:lnTo>
                  <a:lnTo>
                    <a:pt x="169" y="25"/>
                  </a:lnTo>
                  <a:lnTo>
                    <a:pt x="203" y="30"/>
                  </a:lnTo>
                  <a:lnTo>
                    <a:pt x="238" y="33"/>
                  </a:lnTo>
                  <a:lnTo>
                    <a:pt x="277" y="35"/>
                  </a:lnTo>
                  <a:lnTo>
                    <a:pt x="317" y="38"/>
                  </a:lnTo>
                  <a:lnTo>
                    <a:pt x="358" y="37"/>
                  </a:lnTo>
                  <a:lnTo>
                    <a:pt x="401" y="35"/>
                  </a:lnTo>
                  <a:lnTo>
                    <a:pt x="443" y="31"/>
                  </a:lnTo>
                  <a:lnTo>
                    <a:pt x="485" y="24"/>
                  </a:lnTo>
                  <a:lnTo>
                    <a:pt x="527" y="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7281863" y="2378076"/>
              <a:ext cx="346075" cy="153988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136" y="0"/>
                </a:cxn>
                <a:cxn ang="0">
                  <a:pos x="437" y="173"/>
                </a:cxn>
                <a:cxn ang="0">
                  <a:pos x="274" y="194"/>
                </a:cxn>
                <a:cxn ang="0">
                  <a:pos x="0" y="38"/>
                </a:cxn>
              </a:cxnLst>
              <a:rect l="0" t="0" r="r" b="b"/>
              <a:pathLst>
                <a:path w="437" h="194">
                  <a:moveTo>
                    <a:pt x="0" y="38"/>
                  </a:moveTo>
                  <a:lnTo>
                    <a:pt x="136" y="0"/>
                  </a:lnTo>
                  <a:lnTo>
                    <a:pt x="437" y="173"/>
                  </a:lnTo>
                  <a:lnTo>
                    <a:pt x="274" y="194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7577138" y="2430463"/>
              <a:ext cx="377825" cy="273050"/>
            </a:xfrm>
            <a:custGeom>
              <a:avLst/>
              <a:gdLst/>
              <a:ahLst/>
              <a:cxnLst>
                <a:cxn ang="0">
                  <a:pos x="31" y="91"/>
                </a:cxn>
                <a:cxn ang="0">
                  <a:pos x="473" y="0"/>
                </a:cxn>
                <a:cxn ang="0">
                  <a:pos x="462" y="69"/>
                </a:cxn>
                <a:cxn ang="0">
                  <a:pos x="476" y="150"/>
                </a:cxn>
                <a:cxn ang="0">
                  <a:pos x="437" y="230"/>
                </a:cxn>
                <a:cxn ang="0">
                  <a:pos x="444" y="312"/>
                </a:cxn>
                <a:cxn ang="0">
                  <a:pos x="0" y="344"/>
                </a:cxn>
                <a:cxn ang="0">
                  <a:pos x="31" y="91"/>
                </a:cxn>
              </a:cxnLst>
              <a:rect l="0" t="0" r="r" b="b"/>
              <a:pathLst>
                <a:path w="476" h="344">
                  <a:moveTo>
                    <a:pt x="31" y="91"/>
                  </a:moveTo>
                  <a:lnTo>
                    <a:pt x="473" y="0"/>
                  </a:lnTo>
                  <a:lnTo>
                    <a:pt x="462" y="69"/>
                  </a:lnTo>
                  <a:lnTo>
                    <a:pt x="476" y="150"/>
                  </a:lnTo>
                  <a:lnTo>
                    <a:pt x="437" y="230"/>
                  </a:lnTo>
                  <a:lnTo>
                    <a:pt x="444" y="312"/>
                  </a:lnTo>
                  <a:lnTo>
                    <a:pt x="0" y="344"/>
                  </a:lnTo>
                  <a:lnTo>
                    <a:pt x="31" y="91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7462838" y="2509838"/>
              <a:ext cx="165100" cy="219075"/>
            </a:xfrm>
            <a:custGeom>
              <a:avLst/>
              <a:gdLst/>
              <a:ahLst/>
              <a:cxnLst>
                <a:cxn ang="0">
                  <a:pos x="209" y="0"/>
                </a:cxn>
                <a:cxn ang="0">
                  <a:pos x="148" y="258"/>
                </a:cxn>
                <a:cxn ang="0">
                  <a:pos x="0" y="277"/>
                </a:cxn>
                <a:cxn ang="0">
                  <a:pos x="34" y="30"/>
                </a:cxn>
                <a:cxn ang="0">
                  <a:pos x="209" y="0"/>
                </a:cxn>
              </a:cxnLst>
              <a:rect l="0" t="0" r="r" b="b"/>
              <a:pathLst>
                <a:path w="209" h="277">
                  <a:moveTo>
                    <a:pt x="209" y="0"/>
                  </a:moveTo>
                  <a:lnTo>
                    <a:pt x="148" y="258"/>
                  </a:lnTo>
                  <a:lnTo>
                    <a:pt x="0" y="277"/>
                  </a:lnTo>
                  <a:lnTo>
                    <a:pt x="34" y="3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7396163" y="2292351"/>
              <a:ext cx="581025" cy="214313"/>
            </a:xfrm>
            <a:custGeom>
              <a:avLst/>
              <a:gdLst/>
              <a:ahLst/>
              <a:cxnLst>
                <a:cxn ang="0">
                  <a:pos x="732" y="183"/>
                </a:cxn>
                <a:cxn ang="0">
                  <a:pos x="364" y="0"/>
                </a:cxn>
                <a:cxn ang="0">
                  <a:pos x="362" y="1"/>
                </a:cxn>
                <a:cxn ang="0">
                  <a:pos x="357" y="5"/>
                </a:cxn>
                <a:cxn ang="0">
                  <a:pos x="348" y="9"/>
                </a:cxn>
                <a:cxn ang="0">
                  <a:pos x="337" y="16"/>
                </a:cxn>
                <a:cxn ang="0">
                  <a:pos x="322" y="24"/>
                </a:cxn>
                <a:cxn ang="0">
                  <a:pos x="304" y="32"/>
                </a:cxn>
                <a:cxn ang="0">
                  <a:pos x="284" y="42"/>
                </a:cxn>
                <a:cxn ang="0">
                  <a:pos x="261" y="52"/>
                </a:cxn>
                <a:cxn ang="0">
                  <a:pos x="235" y="61"/>
                </a:cxn>
                <a:cxn ang="0">
                  <a:pos x="208" y="70"/>
                </a:cxn>
                <a:cxn ang="0">
                  <a:pos x="176" y="80"/>
                </a:cxn>
                <a:cxn ang="0">
                  <a:pos x="145" y="88"/>
                </a:cxn>
                <a:cxn ang="0">
                  <a:pos x="111" y="96"/>
                </a:cxn>
                <a:cxn ang="0">
                  <a:pos x="76" y="101"/>
                </a:cxn>
                <a:cxn ang="0">
                  <a:pos x="38" y="105"/>
                </a:cxn>
                <a:cxn ang="0">
                  <a:pos x="0" y="107"/>
                </a:cxn>
                <a:cxn ang="0">
                  <a:pos x="276" y="270"/>
                </a:cxn>
                <a:cxn ang="0">
                  <a:pos x="279" y="270"/>
                </a:cxn>
                <a:cxn ang="0">
                  <a:pos x="288" y="270"/>
                </a:cxn>
                <a:cxn ang="0">
                  <a:pos x="302" y="270"/>
                </a:cxn>
                <a:cxn ang="0">
                  <a:pos x="322" y="270"/>
                </a:cxn>
                <a:cxn ang="0">
                  <a:pos x="346" y="270"/>
                </a:cxn>
                <a:cxn ang="0">
                  <a:pos x="373" y="269"/>
                </a:cxn>
                <a:cxn ang="0">
                  <a:pos x="403" y="266"/>
                </a:cxn>
                <a:cxn ang="0">
                  <a:pos x="437" y="263"/>
                </a:cxn>
                <a:cxn ang="0">
                  <a:pos x="473" y="259"/>
                </a:cxn>
                <a:cxn ang="0">
                  <a:pos x="509" y="254"/>
                </a:cxn>
                <a:cxn ang="0">
                  <a:pos x="547" y="247"/>
                </a:cxn>
                <a:cxn ang="0">
                  <a:pos x="585" y="239"/>
                </a:cxn>
                <a:cxn ang="0">
                  <a:pos x="623" y="227"/>
                </a:cxn>
                <a:cxn ang="0">
                  <a:pos x="661" y="216"/>
                </a:cxn>
                <a:cxn ang="0">
                  <a:pos x="697" y="201"/>
                </a:cxn>
                <a:cxn ang="0">
                  <a:pos x="732" y="183"/>
                </a:cxn>
              </a:cxnLst>
              <a:rect l="0" t="0" r="r" b="b"/>
              <a:pathLst>
                <a:path w="732" h="270">
                  <a:moveTo>
                    <a:pt x="732" y="183"/>
                  </a:moveTo>
                  <a:lnTo>
                    <a:pt x="364" y="0"/>
                  </a:lnTo>
                  <a:lnTo>
                    <a:pt x="362" y="1"/>
                  </a:lnTo>
                  <a:lnTo>
                    <a:pt x="357" y="5"/>
                  </a:lnTo>
                  <a:lnTo>
                    <a:pt x="348" y="9"/>
                  </a:lnTo>
                  <a:lnTo>
                    <a:pt x="337" y="16"/>
                  </a:lnTo>
                  <a:lnTo>
                    <a:pt x="322" y="24"/>
                  </a:lnTo>
                  <a:lnTo>
                    <a:pt x="304" y="32"/>
                  </a:lnTo>
                  <a:lnTo>
                    <a:pt x="284" y="42"/>
                  </a:lnTo>
                  <a:lnTo>
                    <a:pt x="261" y="52"/>
                  </a:lnTo>
                  <a:lnTo>
                    <a:pt x="235" y="61"/>
                  </a:lnTo>
                  <a:lnTo>
                    <a:pt x="208" y="70"/>
                  </a:lnTo>
                  <a:lnTo>
                    <a:pt x="176" y="80"/>
                  </a:lnTo>
                  <a:lnTo>
                    <a:pt x="145" y="88"/>
                  </a:lnTo>
                  <a:lnTo>
                    <a:pt x="111" y="96"/>
                  </a:lnTo>
                  <a:lnTo>
                    <a:pt x="76" y="101"/>
                  </a:lnTo>
                  <a:lnTo>
                    <a:pt x="38" y="105"/>
                  </a:lnTo>
                  <a:lnTo>
                    <a:pt x="0" y="107"/>
                  </a:lnTo>
                  <a:lnTo>
                    <a:pt x="276" y="270"/>
                  </a:lnTo>
                  <a:lnTo>
                    <a:pt x="279" y="270"/>
                  </a:lnTo>
                  <a:lnTo>
                    <a:pt x="288" y="270"/>
                  </a:lnTo>
                  <a:lnTo>
                    <a:pt x="302" y="270"/>
                  </a:lnTo>
                  <a:lnTo>
                    <a:pt x="322" y="270"/>
                  </a:lnTo>
                  <a:lnTo>
                    <a:pt x="346" y="270"/>
                  </a:lnTo>
                  <a:lnTo>
                    <a:pt x="373" y="269"/>
                  </a:lnTo>
                  <a:lnTo>
                    <a:pt x="403" y="266"/>
                  </a:lnTo>
                  <a:lnTo>
                    <a:pt x="437" y="263"/>
                  </a:lnTo>
                  <a:lnTo>
                    <a:pt x="473" y="259"/>
                  </a:lnTo>
                  <a:lnTo>
                    <a:pt x="509" y="254"/>
                  </a:lnTo>
                  <a:lnTo>
                    <a:pt x="547" y="247"/>
                  </a:lnTo>
                  <a:lnTo>
                    <a:pt x="585" y="239"/>
                  </a:lnTo>
                  <a:lnTo>
                    <a:pt x="623" y="227"/>
                  </a:lnTo>
                  <a:lnTo>
                    <a:pt x="661" y="216"/>
                  </a:lnTo>
                  <a:lnTo>
                    <a:pt x="697" y="201"/>
                  </a:lnTo>
                  <a:lnTo>
                    <a:pt x="732" y="183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6800851" y="2268538"/>
              <a:ext cx="1200150" cy="596900"/>
            </a:xfrm>
            <a:custGeom>
              <a:avLst/>
              <a:gdLst/>
              <a:ahLst/>
              <a:cxnLst>
                <a:cxn ang="0">
                  <a:pos x="1452" y="285"/>
                </a:cxn>
                <a:cxn ang="0">
                  <a:pos x="1095" y="9"/>
                </a:cxn>
                <a:cxn ang="0">
                  <a:pos x="1083" y="17"/>
                </a:cxn>
                <a:cxn ang="0">
                  <a:pos x="1053" y="37"/>
                </a:cxn>
                <a:cxn ang="0">
                  <a:pos x="1006" y="62"/>
                </a:cxn>
                <a:cxn ang="0">
                  <a:pos x="944" y="85"/>
                </a:cxn>
                <a:cxn ang="0">
                  <a:pos x="869" y="102"/>
                </a:cxn>
                <a:cxn ang="0">
                  <a:pos x="1153" y="310"/>
                </a:cxn>
                <a:cxn ang="0">
                  <a:pos x="1210" y="309"/>
                </a:cxn>
                <a:cxn ang="0">
                  <a:pos x="1277" y="301"/>
                </a:cxn>
                <a:cxn ang="0">
                  <a:pos x="1325" y="288"/>
                </a:cxn>
                <a:cxn ang="0">
                  <a:pos x="1357" y="274"/>
                </a:cxn>
                <a:cxn ang="0">
                  <a:pos x="1375" y="265"/>
                </a:cxn>
                <a:cxn ang="0">
                  <a:pos x="1356" y="228"/>
                </a:cxn>
                <a:cxn ang="0">
                  <a:pos x="1354" y="231"/>
                </a:cxn>
                <a:cxn ang="0">
                  <a:pos x="1340" y="239"/>
                </a:cxn>
                <a:cxn ang="0">
                  <a:pos x="1312" y="250"/>
                </a:cxn>
                <a:cxn ang="0">
                  <a:pos x="1271" y="262"/>
                </a:cxn>
                <a:cxn ang="0">
                  <a:pos x="1212" y="269"/>
                </a:cxn>
                <a:cxn ang="0">
                  <a:pos x="907" y="137"/>
                </a:cxn>
                <a:cxn ang="0">
                  <a:pos x="961" y="123"/>
                </a:cxn>
                <a:cxn ang="0">
                  <a:pos x="1009" y="105"/>
                </a:cxn>
                <a:cxn ang="0">
                  <a:pos x="1050" y="85"/>
                </a:cxn>
                <a:cxn ang="0">
                  <a:pos x="1082" y="67"/>
                </a:cxn>
                <a:cxn ang="0">
                  <a:pos x="1105" y="52"/>
                </a:cxn>
                <a:cxn ang="0">
                  <a:pos x="1404" y="279"/>
                </a:cxn>
                <a:cxn ang="0">
                  <a:pos x="1396" y="500"/>
                </a:cxn>
                <a:cxn ang="0">
                  <a:pos x="749" y="128"/>
                </a:cxn>
                <a:cxn ang="0">
                  <a:pos x="816" y="558"/>
                </a:cxn>
                <a:cxn ang="0">
                  <a:pos x="45" y="413"/>
                </a:cxn>
                <a:cxn ang="0">
                  <a:pos x="90" y="171"/>
                </a:cxn>
                <a:cxn ang="0">
                  <a:pos x="194" y="189"/>
                </a:cxn>
                <a:cxn ang="0">
                  <a:pos x="278" y="203"/>
                </a:cxn>
                <a:cxn ang="0">
                  <a:pos x="342" y="212"/>
                </a:cxn>
                <a:cxn ang="0">
                  <a:pos x="389" y="218"/>
                </a:cxn>
                <a:cxn ang="0">
                  <a:pos x="417" y="221"/>
                </a:cxn>
                <a:cxn ang="0">
                  <a:pos x="682" y="366"/>
                </a:cxn>
                <a:cxn ang="0">
                  <a:pos x="636" y="376"/>
                </a:cxn>
                <a:cxn ang="0">
                  <a:pos x="586" y="385"/>
                </a:cxn>
                <a:cxn ang="0">
                  <a:pos x="529" y="394"/>
                </a:cxn>
                <a:cxn ang="0">
                  <a:pos x="474" y="401"/>
                </a:cxn>
                <a:cxn ang="0">
                  <a:pos x="420" y="403"/>
                </a:cxn>
                <a:cxn ang="0">
                  <a:pos x="408" y="444"/>
                </a:cxn>
                <a:cxn ang="0">
                  <a:pos x="469" y="441"/>
                </a:cxn>
                <a:cxn ang="0">
                  <a:pos x="554" y="432"/>
                </a:cxn>
                <a:cxn ang="0">
                  <a:pos x="636" y="417"/>
                </a:cxn>
                <a:cxn ang="0">
                  <a:pos x="703" y="402"/>
                </a:cxn>
                <a:cxn ang="0">
                  <a:pos x="746" y="392"/>
                </a:cxn>
                <a:cxn ang="0">
                  <a:pos x="808" y="375"/>
                </a:cxn>
                <a:cxn ang="0">
                  <a:pos x="429" y="181"/>
                </a:cxn>
                <a:cxn ang="0">
                  <a:pos x="407" y="179"/>
                </a:cxn>
                <a:cxn ang="0">
                  <a:pos x="362" y="173"/>
                </a:cxn>
                <a:cxn ang="0">
                  <a:pos x="292" y="164"/>
                </a:cxn>
                <a:cxn ang="0">
                  <a:pos x="197" y="149"/>
                </a:cxn>
                <a:cxn ang="0">
                  <a:pos x="80" y="127"/>
                </a:cxn>
                <a:cxn ang="0">
                  <a:pos x="52" y="341"/>
                </a:cxn>
                <a:cxn ang="0">
                  <a:pos x="361" y="751"/>
                </a:cxn>
                <a:cxn ang="0">
                  <a:pos x="624" y="183"/>
                </a:cxn>
                <a:cxn ang="0">
                  <a:pos x="953" y="577"/>
                </a:cxn>
              </a:cxnLst>
              <a:rect l="0" t="0" r="r" b="b"/>
              <a:pathLst>
                <a:path w="1512" h="751">
                  <a:moveTo>
                    <a:pt x="1438" y="439"/>
                  </a:moveTo>
                  <a:lnTo>
                    <a:pt x="1483" y="354"/>
                  </a:lnTo>
                  <a:lnTo>
                    <a:pt x="1452" y="285"/>
                  </a:lnTo>
                  <a:lnTo>
                    <a:pt x="1512" y="211"/>
                  </a:lnTo>
                  <a:lnTo>
                    <a:pt x="1105" y="0"/>
                  </a:lnTo>
                  <a:lnTo>
                    <a:pt x="1095" y="9"/>
                  </a:lnTo>
                  <a:lnTo>
                    <a:pt x="1093" y="11"/>
                  </a:lnTo>
                  <a:lnTo>
                    <a:pt x="1090" y="13"/>
                  </a:lnTo>
                  <a:lnTo>
                    <a:pt x="1083" y="17"/>
                  </a:lnTo>
                  <a:lnTo>
                    <a:pt x="1075" y="23"/>
                  </a:lnTo>
                  <a:lnTo>
                    <a:pt x="1066" y="30"/>
                  </a:lnTo>
                  <a:lnTo>
                    <a:pt x="1053" y="37"/>
                  </a:lnTo>
                  <a:lnTo>
                    <a:pt x="1039" y="45"/>
                  </a:lnTo>
                  <a:lnTo>
                    <a:pt x="1023" y="53"/>
                  </a:lnTo>
                  <a:lnTo>
                    <a:pt x="1006" y="62"/>
                  </a:lnTo>
                  <a:lnTo>
                    <a:pt x="986" y="70"/>
                  </a:lnTo>
                  <a:lnTo>
                    <a:pt x="966" y="78"/>
                  </a:lnTo>
                  <a:lnTo>
                    <a:pt x="944" y="85"/>
                  </a:lnTo>
                  <a:lnTo>
                    <a:pt x="920" y="92"/>
                  </a:lnTo>
                  <a:lnTo>
                    <a:pt x="894" y="97"/>
                  </a:lnTo>
                  <a:lnTo>
                    <a:pt x="869" y="102"/>
                  </a:lnTo>
                  <a:lnTo>
                    <a:pt x="841" y="104"/>
                  </a:lnTo>
                  <a:lnTo>
                    <a:pt x="772" y="108"/>
                  </a:lnTo>
                  <a:lnTo>
                    <a:pt x="1153" y="310"/>
                  </a:lnTo>
                  <a:lnTo>
                    <a:pt x="1155" y="310"/>
                  </a:lnTo>
                  <a:lnTo>
                    <a:pt x="1183" y="310"/>
                  </a:lnTo>
                  <a:lnTo>
                    <a:pt x="1210" y="309"/>
                  </a:lnTo>
                  <a:lnTo>
                    <a:pt x="1234" y="308"/>
                  </a:lnTo>
                  <a:lnTo>
                    <a:pt x="1256" y="304"/>
                  </a:lnTo>
                  <a:lnTo>
                    <a:pt x="1277" y="301"/>
                  </a:lnTo>
                  <a:lnTo>
                    <a:pt x="1295" y="297"/>
                  </a:lnTo>
                  <a:lnTo>
                    <a:pt x="1311" y="293"/>
                  </a:lnTo>
                  <a:lnTo>
                    <a:pt x="1325" y="288"/>
                  </a:lnTo>
                  <a:lnTo>
                    <a:pt x="1338" y="284"/>
                  </a:lnTo>
                  <a:lnTo>
                    <a:pt x="1348" y="279"/>
                  </a:lnTo>
                  <a:lnTo>
                    <a:pt x="1357" y="274"/>
                  </a:lnTo>
                  <a:lnTo>
                    <a:pt x="1365" y="271"/>
                  </a:lnTo>
                  <a:lnTo>
                    <a:pt x="1371" y="267"/>
                  </a:lnTo>
                  <a:lnTo>
                    <a:pt x="1375" y="265"/>
                  </a:lnTo>
                  <a:lnTo>
                    <a:pt x="1378" y="263"/>
                  </a:lnTo>
                  <a:lnTo>
                    <a:pt x="1379" y="262"/>
                  </a:lnTo>
                  <a:lnTo>
                    <a:pt x="1356" y="228"/>
                  </a:lnTo>
                  <a:lnTo>
                    <a:pt x="1356" y="228"/>
                  </a:lnTo>
                  <a:lnTo>
                    <a:pt x="1355" y="228"/>
                  </a:lnTo>
                  <a:lnTo>
                    <a:pt x="1354" y="231"/>
                  </a:lnTo>
                  <a:lnTo>
                    <a:pt x="1350" y="232"/>
                  </a:lnTo>
                  <a:lnTo>
                    <a:pt x="1346" y="235"/>
                  </a:lnTo>
                  <a:lnTo>
                    <a:pt x="1340" y="239"/>
                  </a:lnTo>
                  <a:lnTo>
                    <a:pt x="1332" y="242"/>
                  </a:lnTo>
                  <a:lnTo>
                    <a:pt x="1323" y="246"/>
                  </a:lnTo>
                  <a:lnTo>
                    <a:pt x="1312" y="250"/>
                  </a:lnTo>
                  <a:lnTo>
                    <a:pt x="1301" y="254"/>
                  </a:lnTo>
                  <a:lnTo>
                    <a:pt x="1287" y="257"/>
                  </a:lnTo>
                  <a:lnTo>
                    <a:pt x="1271" y="262"/>
                  </a:lnTo>
                  <a:lnTo>
                    <a:pt x="1254" y="264"/>
                  </a:lnTo>
                  <a:lnTo>
                    <a:pt x="1234" y="266"/>
                  </a:lnTo>
                  <a:lnTo>
                    <a:pt x="1212" y="269"/>
                  </a:lnTo>
                  <a:lnTo>
                    <a:pt x="1189" y="270"/>
                  </a:lnTo>
                  <a:lnTo>
                    <a:pt x="1164" y="270"/>
                  </a:lnTo>
                  <a:lnTo>
                    <a:pt x="907" y="137"/>
                  </a:lnTo>
                  <a:lnTo>
                    <a:pt x="925" y="133"/>
                  </a:lnTo>
                  <a:lnTo>
                    <a:pt x="944" y="128"/>
                  </a:lnTo>
                  <a:lnTo>
                    <a:pt x="961" y="123"/>
                  </a:lnTo>
                  <a:lnTo>
                    <a:pt x="978" y="118"/>
                  </a:lnTo>
                  <a:lnTo>
                    <a:pt x="994" y="112"/>
                  </a:lnTo>
                  <a:lnTo>
                    <a:pt x="1009" y="105"/>
                  </a:lnTo>
                  <a:lnTo>
                    <a:pt x="1023" y="99"/>
                  </a:lnTo>
                  <a:lnTo>
                    <a:pt x="1037" y="92"/>
                  </a:lnTo>
                  <a:lnTo>
                    <a:pt x="1050" y="85"/>
                  </a:lnTo>
                  <a:lnTo>
                    <a:pt x="1061" y="80"/>
                  </a:lnTo>
                  <a:lnTo>
                    <a:pt x="1072" y="73"/>
                  </a:lnTo>
                  <a:lnTo>
                    <a:pt x="1082" y="67"/>
                  </a:lnTo>
                  <a:lnTo>
                    <a:pt x="1090" y="61"/>
                  </a:lnTo>
                  <a:lnTo>
                    <a:pt x="1098" y="57"/>
                  </a:lnTo>
                  <a:lnTo>
                    <a:pt x="1105" y="52"/>
                  </a:lnTo>
                  <a:lnTo>
                    <a:pt x="1111" y="47"/>
                  </a:lnTo>
                  <a:lnTo>
                    <a:pt x="1448" y="224"/>
                  </a:lnTo>
                  <a:lnTo>
                    <a:pt x="1404" y="279"/>
                  </a:lnTo>
                  <a:lnTo>
                    <a:pt x="1437" y="353"/>
                  </a:lnTo>
                  <a:lnTo>
                    <a:pt x="1398" y="429"/>
                  </a:lnTo>
                  <a:lnTo>
                    <a:pt x="1396" y="500"/>
                  </a:lnTo>
                  <a:lnTo>
                    <a:pt x="1006" y="531"/>
                  </a:lnTo>
                  <a:lnTo>
                    <a:pt x="1066" y="299"/>
                  </a:lnTo>
                  <a:lnTo>
                    <a:pt x="749" y="128"/>
                  </a:lnTo>
                  <a:lnTo>
                    <a:pt x="508" y="164"/>
                  </a:lnTo>
                  <a:lnTo>
                    <a:pt x="852" y="342"/>
                  </a:lnTo>
                  <a:lnTo>
                    <a:pt x="816" y="558"/>
                  </a:lnTo>
                  <a:lnTo>
                    <a:pt x="368" y="705"/>
                  </a:lnTo>
                  <a:lnTo>
                    <a:pt x="63" y="479"/>
                  </a:lnTo>
                  <a:lnTo>
                    <a:pt x="45" y="413"/>
                  </a:lnTo>
                  <a:lnTo>
                    <a:pt x="98" y="349"/>
                  </a:lnTo>
                  <a:lnTo>
                    <a:pt x="64" y="250"/>
                  </a:lnTo>
                  <a:lnTo>
                    <a:pt x="90" y="171"/>
                  </a:lnTo>
                  <a:lnTo>
                    <a:pt x="127" y="178"/>
                  </a:lnTo>
                  <a:lnTo>
                    <a:pt x="162" y="183"/>
                  </a:lnTo>
                  <a:lnTo>
                    <a:pt x="194" y="189"/>
                  </a:lnTo>
                  <a:lnTo>
                    <a:pt x="224" y="195"/>
                  </a:lnTo>
                  <a:lnTo>
                    <a:pt x="251" y="199"/>
                  </a:lnTo>
                  <a:lnTo>
                    <a:pt x="278" y="203"/>
                  </a:lnTo>
                  <a:lnTo>
                    <a:pt x="301" y="206"/>
                  </a:lnTo>
                  <a:lnTo>
                    <a:pt x="323" y="210"/>
                  </a:lnTo>
                  <a:lnTo>
                    <a:pt x="342" y="212"/>
                  </a:lnTo>
                  <a:lnTo>
                    <a:pt x="360" y="214"/>
                  </a:lnTo>
                  <a:lnTo>
                    <a:pt x="376" y="217"/>
                  </a:lnTo>
                  <a:lnTo>
                    <a:pt x="389" y="218"/>
                  </a:lnTo>
                  <a:lnTo>
                    <a:pt x="400" y="219"/>
                  </a:lnTo>
                  <a:lnTo>
                    <a:pt x="409" y="220"/>
                  </a:lnTo>
                  <a:lnTo>
                    <a:pt x="417" y="221"/>
                  </a:lnTo>
                  <a:lnTo>
                    <a:pt x="422" y="221"/>
                  </a:lnTo>
                  <a:lnTo>
                    <a:pt x="695" y="363"/>
                  </a:lnTo>
                  <a:lnTo>
                    <a:pt x="682" y="366"/>
                  </a:lnTo>
                  <a:lnTo>
                    <a:pt x="667" y="369"/>
                  </a:lnTo>
                  <a:lnTo>
                    <a:pt x="652" y="372"/>
                  </a:lnTo>
                  <a:lnTo>
                    <a:pt x="636" y="376"/>
                  </a:lnTo>
                  <a:lnTo>
                    <a:pt x="620" y="379"/>
                  </a:lnTo>
                  <a:lnTo>
                    <a:pt x="603" y="383"/>
                  </a:lnTo>
                  <a:lnTo>
                    <a:pt x="586" y="385"/>
                  </a:lnTo>
                  <a:lnTo>
                    <a:pt x="567" y="388"/>
                  </a:lnTo>
                  <a:lnTo>
                    <a:pt x="549" y="392"/>
                  </a:lnTo>
                  <a:lnTo>
                    <a:pt x="529" y="394"/>
                  </a:lnTo>
                  <a:lnTo>
                    <a:pt x="511" y="396"/>
                  </a:lnTo>
                  <a:lnTo>
                    <a:pt x="492" y="399"/>
                  </a:lnTo>
                  <a:lnTo>
                    <a:pt x="474" y="401"/>
                  </a:lnTo>
                  <a:lnTo>
                    <a:pt x="455" y="402"/>
                  </a:lnTo>
                  <a:lnTo>
                    <a:pt x="437" y="403"/>
                  </a:lnTo>
                  <a:lnTo>
                    <a:pt x="420" y="403"/>
                  </a:lnTo>
                  <a:lnTo>
                    <a:pt x="159" y="233"/>
                  </a:lnTo>
                  <a:lnTo>
                    <a:pt x="137" y="267"/>
                  </a:lnTo>
                  <a:lnTo>
                    <a:pt x="408" y="444"/>
                  </a:lnTo>
                  <a:lnTo>
                    <a:pt x="414" y="444"/>
                  </a:lnTo>
                  <a:lnTo>
                    <a:pt x="442" y="444"/>
                  </a:lnTo>
                  <a:lnTo>
                    <a:pt x="469" y="441"/>
                  </a:lnTo>
                  <a:lnTo>
                    <a:pt x="498" y="439"/>
                  </a:lnTo>
                  <a:lnTo>
                    <a:pt x="526" y="436"/>
                  </a:lnTo>
                  <a:lnTo>
                    <a:pt x="554" y="432"/>
                  </a:lnTo>
                  <a:lnTo>
                    <a:pt x="582" y="428"/>
                  </a:lnTo>
                  <a:lnTo>
                    <a:pt x="610" y="423"/>
                  </a:lnTo>
                  <a:lnTo>
                    <a:pt x="636" y="417"/>
                  </a:lnTo>
                  <a:lnTo>
                    <a:pt x="660" y="413"/>
                  </a:lnTo>
                  <a:lnTo>
                    <a:pt x="682" y="407"/>
                  </a:lnTo>
                  <a:lnTo>
                    <a:pt x="703" y="402"/>
                  </a:lnTo>
                  <a:lnTo>
                    <a:pt x="720" y="398"/>
                  </a:lnTo>
                  <a:lnTo>
                    <a:pt x="734" y="394"/>
                  </a:lnTo>
                  <a:lnTo>
                    <a:pt x="746" y="392"/>
                  </a:lnTo>
                  <a:lnTo>
                    <a:pt x="754" y="390"/>
                  </a:lnTo>
                  <a:lnTo>
                    <a:pt x="757" y="388"/>
                  </a:lnTo>
                  <a:lnTo>
                    <a:pt x="808" y="375"/>
                  </a:lnTo>
                  <a:lnTo>
                    <a:pt x="433" y="181"/>
                  </a:lnTo>
                  <a:lnTo>
                    <a:pt x="430" y="181"/>
                  </a:lnTo>
                  <a:lnTo>
                    <a:pt x="429" y="181"/>
                  </a:lnTo>
                  <a:lnTo>
                    <a:pt x="424" y="181"/>
                  </a:lnTo>
                  <a:lnTo>
                    <a:pt x="417" y="180"/>
                  </a:lnTo>
                  <a:lnTo>
                    <a:pt x="407" y="179"/>
                  </a:lnTo>
                  <a:lnTo>
                    <a:pt x="394" y="178"/>
                  </a:lnTo>
                  <a:lnTo>
                    <a:pt x="379" y="175"/>
                  </a:lnTo>
                  <a:lnTo>
                    <a:pt x="362" y="173"/>
                  </a:lnTo>
                  <a:lnTo>
                    <a:pt x="341" y="171"/>
                  </a:lnTo>
                  <a:lnTo>
                    <a:pt x="317" y="167"/>
                  </a:lnTo>
                  <a:lnTo>
                    <a:pt x="292" y="164"/>
                  </a:lnTo>
                  <a:lnTo>
                    <a:pt x="263" y="159"/>
                  </a:lnTo>
                  <a:lnTo>
                    <a:pt x="232" y="155"/>
                  </a:lnTo>
                  <a:lnTo>
                    <a:pt x="197" y="149"/>
                  </a:lnTo>
                  <a:lnTo>
                    <a:pt x="160" y="142"/>
                  </a:lnTo>
                  <a:lnTo>
                    <a:pt x="121" y="135"/>
                  </a:lnTo>
                  <a:lnTo>
                    <a:pt x="80" y="127"/>
                  </a:lnTo>
                  <a:lnTo>
                    <a:pt x="61" y="123"/>
                  </a:lnTo>
                  <a:lnTo>
                    <a:pt x="20" y="251"/>
                  </a:lnTo>
                  <a:lnTo>
                    <a:pt x="52" y="341"/>
                  </a:lnTo>
                  <a:lnTo>
                    <a:pt x="0" y="403"/>
                  </a:lnTo>
                  <a:lnTo>
                    <a:pt x="26" y="504"/>
                  </a:lnTo>
                  <a:lnTo>
                    <a:pt x="361" y="751"/>
                  </a:lnTo>
                  <a:lnTo>
                    <a:pt x="852" y="589"/>
                  </a:lnTo>
                  <a:lnTo>
                    <a:pt x="898" y="318"/>
                  </a:lnTo>
                  <a:lnTo>
                    <a:pt x="624" y="183"/>
                  </a:lnTo>
                  <a:lnTo>
                    <a:pt x="741" y="171"/>
                  </a:lnTo>
                  <a:lnTo>
                    <a:pt x="1019" y="320"/>
                  </a:lnTo>
                  <a:lnTo>
                    <a:pt x="953" y="577"/>
                  </a:lnTo>
                  <a:lnTo>
                    <a:pt x="1438" y="537"/>
                  </a:lnTo>
                  <a:lnTo>
                    <a:pt x="1438" y="4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6910388" y="2536826"/>
              <a:ext cx="485775" cy="169863"/>
            </a:xfrm>
            <a:custGeom>
              <a:avLst/>
              <a:gdLst/>
              <a:ahLst/>
              <a:cxnLst>
                <a:cxn ang="0">
                  <a:pos x="598" y="100"/>
                </a:cxn>
                <a:cxn ang="0">
                  <a:pos x="582" y="106"/>
                </a:cxn>
                <a:cxn ang="0">
                  <a:pos x="564" y="112"/>
                </a:cxn>
                <a:cxn ang="0">
                  <a:pos x="543" y="117"/>
                </a:cxn>
                <a:cxn ang="0">
                  <a:pos x="520" y="123"/>
                </a:cxn>
                <a:cxn ang="0">
                  <a:pos x="496" y="128"/>
                </a:cxn>
                <a:cxn ang="0">
                  <a:pos x="470" y="133"/>
                </a:cxn>
                <a:cxn ang="0">
                  <a:pos x="445" y="139"/>
                </a:cxn>
                <a:cxn ang="0">
                  <a:pos x="419" y="144"/>
                </a:cxn>
                <a:cxn ang="0">
                  <a:pos x="393" y="148"/>
                </a:cxn>
                <a:cxn ang="0">
                  <a:pos x="368" y="153"/>
                </a:cxn>
                <a:cxn ang="0">
                  <a:pos x="344" y="156"/>
                </a:cxn>
                <a:cxn ang="0">
                  <a:pos x="323" y="161"/>
                </a:cxn>
                <a:cxn ang="0">
                  <a:pos x="302" y="163"/>
                </a:cxn>
                <a:cxn ang="0">
                  <a:pos x="286" y="167"/>
                </a:cxn>
                <a:cxn ang="0">
                  <a:pos x="272" y="169"/>
                </a:cxn>
                <a:cxn ang="0">
                  <a:pos x="262" y="170"/>
                </a:cxn>
                <a:cxn ang="0">
                  <a:pos x="25" y="0"/>
                </a:cxn>
                <a:cxn ang="0">
                  <a:pos x="0" y="33"/>
                </a:cxn>
                <a:cxn ang="0">
                  <a:pos x="252" y="213"/>
                </a:cxn>
                <a:cxn ang="0">
                  <a:pos x="260" y="212"/>
                </a:cxn>
                <a:cxn ang="0">
                  <a:pos x="264" y="211"/>
                </a:cxn>
                <a:cxn ang="0">
                  <a:pos x="275" y="209"/>
                </a:cxn>
                <a:cxn ang="0">
                  <a:pos x="288" y="207"/>
                </a:cxn>
                <a:cxn ang="0">
                  <a:pos x="307" y="205"/>
                </a:cxn>
                <a:cxn ang="0">
                  <a:pos x="329" y="201"/>
                </a:cxn>
                <a:cxn ang="0">
                  <a:pos x="353" y="197"/>
                </a:cxn>
                <a:cxn ang="0">
                  <a:pos x="379" y="193"/>
                </a:cxn>
                <a:cxn ang="0">
                  <a:pos x="407" y="188"/>
                </a:cxn>
                <a:cxn ang="0">
                  <a:pos x="436" y="183"/>
                </a:cxn>
                <a:cxn ang="0">
                  <a:pos x="466" y="177"/>
                </a:cxn>
                <a:cxn ang="0">
                  <a:pos x="495" y="170"/>
                </a:cxn>
                <a:cxn ang="0">
                  <a:pos x="522" y="165"/>
                </a:cxn>
                <a:cxn ang="0">
                  <a:pos x="549" y="158"/>
                </a:cxn>
                <a:cxn ang="0">
                  <a:pos x="573" y="152"/>
                </a:cxn>
                <a:cxn ang="0">
                  <a:pos x="595" y="145"/>
                </a:cxn>
                <a:cxn ang="0">
                  <a:pos x="613" y="138"/>
                </a:cxn>
                <a:cxn ang="0">
                  <a:pos x="598" y="100"/>
                </a:cxn>
              </a:cxnLst>
              <a:rect l="0" t="0" r="r" b="b"/>
              <a:pathLst>
                <a:path w="613" h="213">
                  <a:moveTo>
                    <a:pt x="598" y="100"/>
                  </a:moveTo>
                  <a:lnTo>
                    <a:pt x="582" y="106"/>
                  </a:lnTo>
                  <a:lnTo>
                    <a:pt x="564" y="112"/>
                  </a:lnTo>
                  <a:lnTo>
                    <a:pt x="543" y="117"/>
                  </a:lnTo>
                  <a:lnTo>
                    <a:pt x="520" y="123"/>
                  </a:lnTo>
                  <a:lnTo>
                    <a:pt x="496" y="128"/>
                  </a:lnTo>
                  <a:lnTo>
                    <a:pt x="470" y="133"/>
                  </a:lnTo>
                  <a:lnTo>
                    <a:pt x="445" y="139"/>
                  </a:lnTo>
                  <a:lnTo>
                    <a:pt x="419" y="144"/>
                  </a:lnTo>
                  <a:lnTo>
                    <a:pt x="393" y="148"/>
                  </a:lnTo>
                  <a:lnTo>
                    <a:pt x="368" y="153"/>
                  </a:lnTo>
                  <a:lnTo>
                    <a:pt x="344" y="156"/>
                  </a:lnTo>
                  <a:lnTo>
                    <a:pt x="323" y="161"/>
                  </a:lnTo>
                  <a:lnTo>
                    <a:pt x="302" y="163"/>
                  </a:lnTo>
                  <a:lnTo>
                    <a:pt x="286" y="167"/>
                  </a:lnTo>
                  <a:lnTo>
                    <a:pt x="272" y="169"/>
                  </a:lnTo>
                  <a:lnTo>
                    <a:pt x="262" y="170"/>
                  </a:lnTo>
                  <a:lnTo>
                    <a:pt x="25" y="0"/>
                  </a:lnTo>
                  <a:lnTo>
                    <a:pt x="0" y="33"/>
                  </a:lnTo>
                  <a:lnTo>
                    <a:pt x="252" y="213"/>
                  </a:lnTo>
                  <a:lnTo>
                    <a:pt x="260" y="212"/>
                  </a:lnTo>
                  <a:lnTo>
                    <a:pt x="264" y="211"/>
                  </a:lnTo>
                  <a:lnTo>
                    <a:pt x="275" y="209"/>
                  </a:lnTo>
                  <a:lnTo>
                    <a:pt x="288" y="207"/>
                  </a:lnTo>
                  <a:lnTo>
                    <a:pt x="307" y="205"/>
                  </a:lnTo>
                  <a:lnTo>
                    <a:pt x="329" y="201"/>
                  </a:lnTo>
                  <a:lnTo>
                    <a:pt x="353" y="197"/>
                  </a:lnTo>
                  <a:lnTo>
                    <a:pt x="379" y="193"/>
                  </a:lnTo>
                  <a:lnTo>
                    <a:pt x="407" y="188"/>
                  </a:lnTo>
                  <a:lnTo>
                    <a:pt x="436" y="183"/>
                  </a:lnTo>
                  <a:lnTo>
                    <a:pt x="466" y="177"/>
                  </a:lnTo>
                  <a:lnTo>
                    <a:pt x="495" y="170"/>
                  </a:lnTo>
                  <a:lnTo>
                    <a:pt x="522" y="165"/>
                  </a:lnTo>
                  <a:lnTo>
                    <a:pt x="549" y="158"/>
                  </a:lnTo>
                  <a:lnTo>
                    <a:pt x="573" y="152"/>
                  </a:lnTo>
                  <a:lnTo>
                    <a:pt x="595" y="145"/>
                  </a:lnTo>
                  <a:lnTo>
                    <a:pt x="613" y="138"/>
                  </a:lnTo>
                  <a:lnTo>
                    <a:pt x="598" y="10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6972301" y="2665413"/>
              <a:ext cx="287338" cy="115888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3"/>
                </a:cxn>
                <a:cxn ang="0">
                  <a:pos x="155" y="146"/>
                </a:cxn>
                <a:cxn ang="0">
                  <a:pos x="163" y="145"/>
                </a:cxn>
                <a:cxn ang="0">
                  <a:pos x="166" y="145"/>
                </a:cxn>
                <a:cxn ang="0">
                  <a:pos x="169" y="144"/>
                </a:cxn>
                <a:cxn ang="0">
                  <a:pos x="176" y="144"/>
                </a:cxn>
                <a:cxn ang="0">
                  <a:pos x="183" y="142"/>
                </a:cxn>
                <a:cxn ang="0">
                  <a:pos x="193" y="141"/>
                </a:cxn>
                <a:cxn ang="0">
                  <a:pos x="204" y="138"/>
                </a:cxn>
                <a:cxn ang="0">
                  <a:pos x="216" y="136"/>
                </a:cxn>
                <a:cxn ang="0">
                  <a:pos x="230" y="133"/>
                </a:cxn>
                <a:cxn ang="0">
                  <a:pos x="244" y="130"/>
                </a:cxn>
                <a:cxn ang="0">
                  <a:pos x="260" y="126"/>
                </a:cxn>
                <a:cxn ang="0">
                  <a:pos x="276" y="122"/>
                </a:cxn>
                <a:cxn ang="0">
                  <a:pos x="292" y="118"/>
                </a:cxn>
                <a:cxn ang="0">
                  <a:pos x="310" y="113"/>
                </a:cxn>
                <a:cxn ang="0">
                  <a:pos x="327" y="107"/>
                </a:cxn>
                <a:cxn ang="0">
                  <a:pos x="345" y="101"/>
                </a:cxn>
                <a:cxn ang="0">
                  <a:pos x="363" y="96"/>
                </a:cxn>
                <a:cxn ang="0">
                  <a:pos x="349" y="58"/>
                </a:cxn>
                <a:cxn ang="0">
                  <a:pos x="320" y="67"/>
                </a:cxn>
                <a:cxn ang="0">
                  <a:pos x="292" y="75"/>
                </a:cxn>
                <a:cxn ang="0">
                  <a:pos x="265" y="83"/>
                </a:cxn>
                <a:cxn ang="0">
                  <a:pos x="238" y="89"/>
                </a:cxn>
                <a:cxn ang="0">
                  <a:pos x="215" y="95"/>
                </a:cxn>
                <a:cxn ang="0">
                  <a:pos x="194" y="98"/>
                </a:cxn>
                <a:cxn ang="0">
                  <a:pos x="177" y="101"/>
                </a:cxn>
                <a:cxn ang="0">
                  <a:pos x="166" y="104"/>
                </a:cxn>
                <a:cxn ang="0">
                  <a:pos x="24" y="0"/>
                </a:cxn>
              </a:cxnLst>
              <a:rect l="0" t="0" r="r" b="b"/>
              <a:pathLst>
                <a:path w="363" h="146">
                  <a:moveTo>
                    <a:pt x="24" y="0"/>
                  </a:moveTo>
                  <a:lnTo>
                    <a:pt x="0" y="33"/>
                  </a:lnTo>
                  <a:lnTo>
                    <a:pt x="155" y="146"/>
                  </a:lnTo>
                  <a:lnTo>
                    <a:pt x="163" y="145"/>
                  </a:lnTo>
                  <a:lnTo>
                    <a:pt x="166" y="145"/>
                  </a:lnTo>
                  <a:lnTo>
                    <a:pt x="169" y="144"/>
                  </a:lnTo>
                  <a:lnTo>
                    <a:pt x="176" y="144"/>
                  </a:lnTo>
                  <a:lnTo>
                    <a:pt x="183" y="142"/>
                  </a:lnTo>
                  <a:lnTo>
                    <a:pt x="193" y="141"/>
                  </a:lnTo>
                  <a:lnTo>
                    <a:pt x="204" y="138"/>
                  </a:lnTo>
                  <a:lnTo>
                    <a:pt x="216" y="136"/>
                  </a:lnTo>
                  <a:lnTo>
                    <a:pt x="230" y="133"/>
                  </a:lnTo>
                  <a:lnTo>
                    <a:pt x="244" y="130"/>
                  </a:lnTo>
                  <a:lnTo>
                    <a:pt x="260" y="126"/>
                  </a:lnTo>
                  <a:lnTo>
                    <a:pt x="276" y="122"/>
                  </a:lnTo>
                  <a:lnTo>
                    <a:pt x="292" y="118"/>
                  </a:lnTo>
                  <a:lnTo>
                    <a:pt x="310" y="113"/>
                  </a:lnTo>
                  <a:lnTo>
                    <a:pt x="327" y="107"/>
                  </a:lnTo>
                  <a:lnTo>
                    <a:pt x="345" y="101"/>
                  </a:lnTo>
                  <a:lnTo>
                    <a:pt x="363" y="96"/>
                  </a:lnTo>
                  <a:lnTo>
                    <a:pt x="349" y="58"/>
                  </a:lnTo>
                  <a:lnTo>
                    <a:pt x="320" y="67"/>
                  </a:lnTo>
                  <a:lnTo>
                    <a:pt x="292" y="75"/>
                  </a:lnTo>
                  <a:lnTo>
                    <a:pt x="265" y="83"/>
                  </a:lnTo>
                  <a:lnTo>
                    <a:pt x="238" y="89"/>
                  </a:lnTo>
                  <a:lnTo>
                    <a:pt x="215" y="95"/>
                  </a:lnTo>
                  <a:lnTo>
                    <a:pt x="194" y="98"/>
                  </a:lnTo>
                  <a:lnTo>
                    <a:pt x="177" y="101"/>
                  </a:lnTo>
                  <a:lnTo>
                    <a:pt x="166" y="104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Rectangle 126"/>
            <p:cNvSpPr>
              <a:spLocks noChangeArrowheads="1"/>
            </p:cNvSpPr>
            <p:nvPr/>
          </p:nvSpPr>
          <p:spPr bwMode="auto">
            <a:xfrm>
              <a:off x="7885113" y="252571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7697788" y="2525713"/>
              <a:ext cx="193675" cy="52388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16" y="66"/>
                </a:cxn>
                <a:cxn ang="0">
                  <a:pos x="35" y="66"/>
                </a:cxn>
                <a:cxn ang="0">
                  <a:pos x="53" y="64"/>
                </a:cxn>
                <a:cxn ang="0">
                  <a:pos x="73" y="63"/>
                </a:cxn>
                <a:cxn ang="0">
                  <a:pos x="93" y="62"/>
                </a:cxn>
                <a:cxn ang="0">
                  <a:pos x="113" y="60"/>
                </a:cxn>
                <a:cxn ang="0">
                  <a:pos x="133" y="57"/>
                </a:cxn>
                <a:cxn ang="0">
                  <a:pos x="151" y="55"/>
                </a:cxn>
                <a:cxn ang="0">
                  <a:pos x="170" y="53"/>
                </a:cxn>
                <a:cxn ang="0">
                  <a:pos x="187" y="51"/>
                </a:cxn>
                <a:cxn ang="0">
                  <a:pos x="202" y="48"/>
                </a:cxn>
                <a:cxn ang="0">
                  <a:pos x="216" y="46"/>
                </a:cxn>
                <a:cxn ang="0">
                  <a:pos x="226" y="44"/>
                </a:cxn>
                <a:cxn ang="0">
                  <a:pos x="235" y="41"/>
                </a:cxn>
                <a:cxn ang="0">
                  <a:pos x="241" y="40"/>
                </a:cxn>
                <a:cxn ang="0">
                  <a:pos x="245" y="40"/>
                </a:cxn>
                <a:cxn ang="0">
                  <a:pos x="236" y="0"/>
                </a:cxn>
                <a:cxn ang="0">
                  <a:pos x="234" y="0"/>
                </a:cxn>
                <a:cxn ang="0">
                  <a:pos x="230" y="1"/>
                </a:cxn>
                <a:cxn ang="0">
                  <a:pos x="222" y="3"/>
                </a:cxn>
                <a:cxn ang="0">
                  <a:pos x="211" y="4"/>
                </a:cxn>
                <a:cxn ang="0">
                  <a:pos x="197" y="7"/>
                </a:cxn>
                <a:cxn ang="0">
                  <a:pos x="184" y="9"/>
                </a:cxn>
                <a:cxn ang="0">
                  <a:pos x="166" y="13"/>
                </a:cxn>
                <a:cxn ang="0">
                  <a:pos x="149" y="15"/>
                </a:cxn>
                <a:cxn ang="0">
                  <a:pos x="131" y="17"/>
                </a:cxn>
                <a:cxn ang="0">
                  <a:pos x="112" y="19"/>
                </a:cxn>
                <a:cxn ang="0">
                  <a:pos x="93" y="22"/>
                </a:cxn>
                <a:cxn ang="0">
                  <a:pos x="73" y="23"/>
                </a:cxn>
                <a:cxn ang="0">
                  <a:pos x="54" y="24"/>
                </a:cxn>
                <a:cxn ang="0">
                  <a:pos x="36" y="25"/>
                </a:cxn>
                <a:cxn ang="0">
                  <a:pos x="19" y="25"/>
                </a:cxn>
                <a:cxn ang="0">
                  <a:pos x="4" y="24"/>
                </a:cxn>
                <a:cxn ang="0">
                  <a:pos x="0" y="64"/>
                </a:cxn>
              </a:cxnLst>
              <a:rect l="0" t="0" r="r" b="b"/>
              <a:pathLst>
                <a:path w="245" h="66">
                  <a:moveTo>
                    <a:pt x="0" y="64"/>
                  </a:moveTo>
                  <a:lnTo>
                    <a:pt x="16" y="66"/>
                  </a:lnTo>
                  <a:lnTo>
                    <a:pt x="35" y="66"/>
                  </a:lnTo>
                  <a:lnTo>
                    <a:pt x="53" y="64"/>
                  </a:lnTo>
                  <a:lnTo>
                    <a:pt x="73" y="63"/>
                  </a:lnTo>
                  <a:lnTo>
                    <a:pt x="93" y="62"/>
                  </a:lnTo>
                  <a:lnTo>
                    <a:pt x="113" y="60"/>
                  </a:lnTo>
                  <a:lnTo>
                    <a:pt x="133" y="57"/>
                  </a:lnTo>
                  <a:lnTo>
                    <a:pt x="151" y="55"/>
                  </a:lnTo>
                  <a:lnTo>
                    <a:pt x="170" y="53"/>
                  </a:lnTo>
                  <a:lnTo>
                    <a:pt x="187" y="51"/>
                  </a:lnTo>
                  <a:lnTo>
                    <a:pt x="202" y="48"/>
                  </a:lnTo>
                  <a:lnTo>
                    <a:pt x="216" y="46"/>
                  </a:lnTo>
                  <a:lnTo>
                    <a:pt x="226" y="44"/>
                  </a:lnTo>
                  <a:lnTo>
                    <a:pt x="235" y="41"/>
                  </a:lnTo>
                  <a:lnTo>
                    <a:pt x="241" y="40"/>
                  </a:lnTo>
                  <a:lnTo>
                    <a:pt x="245" y="40"/>
                  </a:lnTo>
                  <a:lnTo>
                    <a:pt x="236" y="0"/>
                  </a:lnTo>
                  <a:lnTo>
                    <a:pt x="234" y="0"/>
                  </a:lnTo>
                  <a:lnTo>
                    <a:pt x="230" y="1"/>
                  </a:lnTo>
                  <a:lnTo>
                    <a:pt x="222" y="3"/>
                  </a:lnTo>
                  <a:lnTo>
                    <a:pt x="211" y="4"/>
                  </a:lnTo>
                  <a:lnTo>
                    <a:pt x="197" y="7"/>
                  </a:lnTo>
                  <a:lnTo>
                    <a:pt x="184" y="9"/>
                  </a:lnTo>
                  <a:lnTo>
                    <a:pt x="166" y="13"/>
                  </a:lnTo>
                  <a:lnTo>
                    <a:pt x="149" y="15"/>
                  </a:lnTo>
                  <a:lnTo>
                    <a:pt x="131" y="17"/>
                  </a:lnTo>
                  <a:lnTo>
                    <a:pt x="112" y="19"/>
                  </a:lnTo>
                  <a:lnTo>
                    <a:pt x="93" y="22"/>
                  </a:lnTo>
                  <a:lnTo>
                    <a:pt x="73" y="23"/>
                  </a:lnTo>
                  <a:lnTo>
                    <a:pt x="54" y="24"/>
                  </a:lnTo>
                  <a:lnTo>
                    <a:pt x="36" y="25"/>
                  </a:lnTo>
                  <a:lnTo>
                    <a:pt x="19" y="25"/>
                  </a:lnTo>
                  <a:lnTo>
                    <a:pt x="4" y="2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7675563" y="2593976"/>
              <a:ext cx="193675" cy="5080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6" y="65"/>
                </a:cxn>
                <a:cxn ang="0">
                  <a:pos x="33" y="65"/>
                </a:cxn>
                <a:cxn ang="0">
                  <a:pos x="53" y="63"/>
                </a:cxn>
                <a:cxn ang="0">
                  <a:pos x="72" y="63"/>
                </a:cxn>
                <a:cxn ang="0">
                  <a:pos x="92" y="61"/>
                </a:cxn>
                <a:cxn ang="0">
                  <a:pos x="111" y="60"/>
                </a:cxn>
                <a:cxn ang="0">
                  <a:pos x="131" y="58"/>
                </a:cxn>
                <a:cxn ang="0">
                  <a:pos x="149" y="55"/>
                </a:cxn>
                <a:cxn ang="0">
                  <a:pos x="168" y="52"/>
                </a:cxn>
                <a:cxn ang="0">
                  <a:pos x="185" y="50"/>
                </a:cxn>
                <a:cxn ang="0">
                  <a:pos x="200" y="47"/>
                </a:cxn>
                <a:cxn ang="0">
                  <a:pos x="214" y="45"/>
                </a:cxn>
                <a:cxn ang="0">
                  <a:pos x="224" y="44"/>
                </a:cxn>
                <a:cxn ang="0">
                  <a:pos x="234" y="42"/>
                </a:cxn>
                <a:cxn ang="0">
                  <a:pos x="239" y="40"/>
                </a:cxn>
                <a:cxn ang="0">
                  <a:pos x="243" y="40"/>
                </a:cxn>
                <a:cxn ang="0">
                  <a:pos x="235" y="0"/>
                </a:cxn>
                <a:cxn ang="0">
                  <a:pos x="235" y="0"/>
                </a:cxn>
                <a:cxn ang="0">
                  <a:pos x="232" y="0"/>
                </a:cxn>
                <a:cxn ang="0">
                  <a:pos x="228" y="1"/>
                </a:cxn>
                <a:cxn ang="0">
                  <a:pos x="220" y="2"/>
                </a:cxn>
                <a:cxn ang="0">
                  <a:pos x="209" y="5"/>
                </a:cxn>
                <a:cxn ang="0">
                  <a:pos x="196" y="7"/>
                </a:cxn>
                <a:cxn ang="0">
                  <a:pos x="182" y="9"/>
                </a:cxn>
                <a:cxn ang="0">
                  <a:pos x="164" y="12"/>
                </a:cxn>
                <a:cxn ang="0">
                  <a:pos x="147" y="14"/>
                </a:cxn>
                <a:cxn ang="0">
                  <a:pos x="129" y="16"/>
                </a:cxn>
                <a:cxn ang="0">
                  <a:pos x="110" y="19"/>
                </a:cxn>
                <a:cxn ang="0">
                  <a:pos x="91" y="21"/>
                </a:cxn>
                <a:cxn ang="0">
                  <a:pos x="72" y="22"/>
                </a:cxn>
                <a:cxn ang="0">
                  <a:pos x="53" y="23"/>
                </a:cxn>
                <a:cxn ang="0">
                  <a:pos x="35" y="24"/>
                </a:cxn>
                <a:cxn ang="0">
                  <a:pos x="18" y="24"/>
                </a:cxn>
                <a:cxn ang="0">
                  <a:pos x="3" y="23"/>
                </a:cxn>
                <a:cxn ang="0">
                  <a:pos x="0" y="63"/>
                </a:cxn>
              </a:cxnLst>
              <a:rect l="0" t="0" r="r" b="b"/>
              <a:pathLst>
                <a:path w="243" h="65">
                  <a:moveTo>
                    <a:pt x="0" y="63"/>
                  </a:moveTo>
                  <a:lnTo>
                    <a:pt x="16" y="65"/>
                  </a:lnTo>
                  <a:lnTo>
                    <a:pt x="33" y="65"/>
                  </a:lnTo>
                  <a:lnTo>
                    <a:pt x="53" y="63"/>
                  </a:lnTo>
                  <a:lnTo>
                    <a:pt x="72" y="63"/>
                  </a:lnTo>
                  <a:lnTo>
                    <a:pt x="92" y="61"/>
                  </a:lnTo>
                  <a:lnTo>
                    <a:pt x="111" y="60"/>
                  </a:lnTo>
                  <a:lnTo>
                    <a:pt x="131" y="58"/>
                  </a:lnTo>
                  <a:lnTo>
                    <a:pt x="149" y="55"/>
                  </a:lnTo>
                  <a:lnTo>
                    <a:pt x="168" y="52"/>
                  </a:lnTo>
                  <a:lnTo>
                    <a:pt x="185" y="50"/>
                  </a:lnTo>
                  <a:lnTo>
                    <a:pt x="200" y="47"/>
                  </a:lnTo>
                  <a:lnTo>
                    <a:pt x="214" y="45"/>
                  </a:lnTo>
                  <a:lnTo>
                    <a:pt x="224" y="44"/>
                  </a:lnTo>
                  <a:lnTo>
                    <a:pt x="234" y="42"/>
                  </a:lnTo>
                  <a:lnTo>
                    <a:pt x="239" y="40"/>
                  </a:lnTo>
                  <a:lnTo>
                    <a:pt x="243" y="40"/>
                  </a:lnTo>
                  <a:lnTo>
                    <a:pt x="235" y="0"/>
                  </a:lnTo>
                  <a:lnTo>
                    <a:pt x="235" y="0"/>
                  </a:lnTo>
                  <a:lnTo>
                    <a:pt x="232" y="0"/>
                  </a:lnTo>
                  <a:lnTo>
                    <a:pt x="228" y="1"/>
                  </a:lnTo>
                  <a:lnTo>
                    <a:pt x="220" y="2"/>
                  </a:lnTo>
                  <a:lnTo>
                    <a:pt x="209" y="5"/>
                  </a:lnTo>
                  <a:lnTo>
                    <a:pt x="196" y="7"/>
                  </a:lnTo>
                  <a:lnTo>
                    <a:pt x="182" y="9"/>
                  </a:lnTo>
                  <a:lnTo>
                    <a:pt x="164" y="12"/>
                  </a:lnTo>
                  <a:lnTo>
                    <a:pt x="147" y="14"/>
                  </a:lnTo>
                  <a:lnTo>
                    <a:pt x="129" y="16"/>
                  </a:lnTo>
                  <a:lnTo>
                    <a:pt x="110" y="19"/>
                  </a:lnTo>
                  <a:lnTo>
                    <a:pt x="91" y="21"/>
                  </a:lnTo>
                  <a:lnTo>
                    <a:pt x="72" y="22"/>
                  </a:lnTo>
                  <a:lnTo>
                    <a:pt x="53" y="23"/>
                  </a:lnTo>
                  <a:lnTo>
                    <a:pt x="35" y="24"/>
                  </a:lnTo>
                  <a:lnTo>
                    <a:pt x="18" y="24"/>
                  </a:lnTo>
                  <a:lnTo>
                    <a:pt x="3" y="2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7970838" y="2444751"/>
              <a:ext cx="288925" cy="500063"/>
            </a:xfrm>
            <a:custGeom>
              <a:avLst/>
              <a:gdLst/>
              <a:ahLst/>
              <a:cxnLst>
                <a:cxn ang="0">
                  <a:pos x="169" y="0"/>
                </a:cxn>
                <a:cxn ang="0">
                  <a:pos x="365" y="179"/>
                </a:cxn>
                <a:cxn ang="0">
                  <a:pos x="215" y="631"/>
                </a:cxn>
                <a:cxn ang="0">
                  <a:pos x="137" y="587"/>
                </a:cxn>
                <a:cxn ang="0">
                  <a:pos x="88" y="517"/>
                </a:cxn>
                <a:cxn ang="0">
                  <a:pos x="0" y="443"/>
                </a:cxn>
                <a:cxn ang="0">
                  <a:pos x="169" y="0"/>
                </a:cxn>
              </a:cxnLst>
              <a:rect l="0" t="0" r="r" b="b"/>
              <a:pathLst>
                <a:path w="365" h="631">
                  <a:moveTo>
                    <a:pt x="169" y="0"/>
                  </a:moveTo>
                  <a:lnTo>
                    <a:pt x="365" y="179"/>
                  </a:lnTo>
                  <a:lnTo>
                    <a:pt x="215" y="631"/>
                  </a:lnTo>
                  <a:lnTo>
                    <a:pt x="137" y="587"/>
                  </a:lnTo>
                  <a:lnTo>
                    <a:pt x="88" y="517"/>
                  </a:lnTo>
                  <a:lnTo>
                    <a:pt x="0" y="44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7624763" y="2770188"/>
              <a:ext cx="512763" cy="282575"/>
            </a:xfrm>
            <a:custGeom>
              <a:avLst/>
              <a:gdLst/>
              <a:ahLst/>
              <a:cxnLst>
                <a:cxn ang="0">
                  <a:pos x="433" y="0"/>
                </a:cxn>
                <a:cxn ang="0">
                  <a:pos x="0" y="118"/>
                </a:cxn>
                <a:cxn ang="0">
                  <a:pos x="57" y="200"/>
                </a:cxn>
                <a:cxn ang="0">
                  <a:pos x="151" y="243"/>
                </a:cxn>
                <a:cxn ang="0">
                  <a:pos x="165" y="309"/>
                </a:cxn>
                <a:cxn ang="0">
                  <a:pos x="250" y="354"/>
                </a:cxn>
                <a:cxn ang="0">
                  <a:pos x="628" y="231"/>
                </a:cxn>
                <a:cxn ang="0">
                  <a:pos x="645" y="182"/>
                </a:cxn>
                <a:cxn ang="0">
                  <a:pos x="433" y="0"/>
                </a:cxn>
              </a:cxnLst>
              <a:rect l="0" t="0" r="r" b="b"/>
              <a:pathLst>
                <a:path w="645" h="354">
                  <a:moveTo>
                    <a:pt x="433" y="0"/>
                  </a:moveTo>
                  <a:lnTo>
                    <a:pt x="0" y="118"/>
                  </a:lnTo>
                  <a:lnTo>
                    <a:pt x="57" y="200"/>
                  </a:lnTo>
                  <a:lnTo>
                    <a:pt x="151" y="243"/>
                  </a:lnTo>
                  <a:lnTo>
                    <a:pt x="165" y="309"/>
                  </a:lnTo>
                  <a:lnTo>
                    <a:pt x="250" y="354"/>
                  </a:lnTo>
                  <a:lnTo>
                    <a:pt x="628" y="231"/>
                  </a:lnTo>
                  <a:lnTo>
                    <a:pt x="645" y="182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7631113" y="2455863"/>
              <a:ext cx="508000" cy="412750"/>
            </a:xfrm>
            <a:custGeom>
              <a:avLst/>
              <a:gdLst/>
              <a:ahLst/>
              <a:cxnLst>
                <a:cxn ang="0">
                  <a:pos x="335" y="114"/>
                </a:cxn>
                <a:cxn ang="0">
                  <a:pos x="641" y="0"/>
                </a:cxn>
                <a:cxn ang="0">
                  <a:pos x="638" y="4"/>
                </a:cxn>
                <a:cxn ang="0">
                  <a:pos x="634" y="14"/>
                </a:cxn>
                <a:cxn ang="0">
                  <a:pos x="626" y="31"/>
                </a:cxn>
                <a:cxn ang="0">
                  <a:pos x="614" y="52"/>
                </a:cxn>
                <a:cxn ang="0">
                  <a:pos x="601" y="78"/>
                </a:cxn>
                <a:cxn ang="0">
                  <a:pos x="586" y="108"/>
                </a:cxn>
                <a:cxn ang="0">
                  <a:pos x="569" y="140"/>
                </a:cxn>
                <a:cxn ang="0">
                  <a:pos x="552" y="174"/>
                </a:cxn>
                <a:cxn ang="0">
                  <a:pos x="533" y="209"/>
                </a:cxn>
                <a:cxn ang="0">
                  <a:pos x="514" y="244"/>
                </a:cxn>
                <a:cxn ang="0">
                  <a:pos x="494" y="279"/>
                </a:cxn>
                <a:cxn ang="0">
                  <a:pos x="476" y="312"/>
                </a:cxn>
                <a:cxn ang="0">
                  <a:pos x="457" y="343"/>
                </a:cxn>
                <a:cxn ang="0">
                  <a:pos x="439" y="371"/>
                </a:cxn>
                <a:cxn ang="0">
                  <a:pos x="423" y="394"/>
                </a:cxn>
                <a:cxn ang="0">
                  <a:pos x="409" y="414"/>
                </a:cxn>
                <a:cxn ang="0">
                  <a:pos x="404" y="415"/>
                </a:cxn>
                <a:cxn ang="0">
                  <a:pos x="393" y="418"/>
                </a:cxn>
                <a:cxn ang="0">
                  <a:pos x="374" y="424"/>
                </a:cxn>
                <a:cxn ang="0">
                  <a:pos x="350" y="432"/>
                </a:cxn>
                <a:cxn ang="0">
                  <a:pos x="321" y="440"/>
                </a:cxn>
                <a:cxn ang="0">
                  <a:pos x="289" y="451"/>
                </a:cxn>
                <a:cxn ang="0">
                  <a:pos x="255" y="461"/>
                </a:cxn>
                <a:cxn ang="0">
                  <a:pos x="218" y="471"/>
                </a:cxn>
                <a:cxn ang="0">
                  <a:pos x="181" y="482"/>
                </a:cxn>
                <a:cxn ang="0">
                  <a:pos x="145" y="491"/>
                </a:cxn>
                <a:cxn ang="0">
                  <a:pos x="111" y="500"/>
                </a:cxn>
                <a:cxn ang="0">
                  <a:pos x="80" y="508"/>
                </a:cxn>
                <a:cxn ang="0">
                  <a:pos x="51" y="514"/>
                </a:cxn>
                <a:cxn ang="0">
                  <a:pos x="28" y="518"/>
                </a:cxn>
                <a:cxn ang="0">
                  <a:pos x="10" y="521"/>
                </a:cxn>
                <a:cxn ang="0">
                  <a:pos x="0" y="520"/>
                </a:cxn>
                <a:cxn ang="0">
                  <a:pos x="28" y="485"/>
                </a:cxn>
                <a:cxn ang="0">
                  <a:pos x="30" y="483"/>
                </a:cxn>
                <a:cxn ang="0">
                  <a:pos x="37" y="478"/>
                </a:cxn>
                <a:cxn ang="0">
                  <a:pos x="48" y="469"/>
                </a:cxn>
                <a:cxn ang="0">
                  <a:pos x="63" y="457"/>
                </a:cxn>
                <a:cxn ang="0">
                  <a:pos x="81" y="441"/>
                </a:cxn>
                <a:cxn ang="0">
                  <a:pos x="101" y="424"/>
                </a:cxn>
                <a:cxn ang="0">
                  <a:pos x="125" y="402"/>
                </a:cxn>
                <a:cxn ang="0">
                  <a:pos x="149" y="379"/>
                </a:cxn>
                <a:cxn ang="0">
                  <a:pos x="173" y="353"/>
                </a:cxn>
                <a:cxn ang="0">
                  <a:pos x="199" y="325"/>
                </a:cxn>
                <a:cxn ang="0">
                  <a:pos x="225" y="294"/>
                </a:cxn>
                <a:cxn ang="0">
                  <a:pos x="250" y="262"/>
                </a:cxn>
                <a:cxn ang="0">
                  <a:pos x="274" y="227"/>
                </a:cxn>
                <a:cxn ang="0">
                  <a:pos x="296" y="191"/>
                </a:cxn>
                <a:cxn ang="0">
                  <a:pos x="317" y="153"/>
                </a:cxn>
                <a:cxn ang="0">
                  <a:pos x="335" y="114"/>
                </a:cxn>
              </a:cxnLst>
              <a:rect l="0" t="0" r="r" b="b"/>
              <a:pathLst>
                <a:path w="641" h="521">
                  <a:moveTo>
                    <a:pt x="335" y="114"/>
                  </a:moveTo>
                  <a:lnTo>
                    <a:pt x="641" y="0"/>
                  </a:lnTo>
                  <a:lnTo>
                    <a:pt x="638" y="4"/>
                  </a:lnTo>
                  <a:lnTo>
                    <a:pt x="634" y="14"/>
                  </a:lnTo>
                  <a:lnTo>
                    <a:pt x="626" y="31"/>
                  </a:lnTo>
                  <a:lnTo>
                    <a:pt x="614" y="52"/>
                  </a:lnTo>
                  <a:lnTo>
                    <a:pt x="601" y="78"/>
                  </a:lnTo>
                  <a:lnTo>
                    <a:pt x="586" y="108"/>
                  </a:lnTo>
                  <a:lnTo>
                    <a:pt x="569" y="140"/>
                  </a:lnTo>
                  <a:lnTo>
                    <a:pt x="552" y="174"/>
                  </a:lnTo>
                  <a:lnTo>
                    <a:pt x="533" y="209"/>
                  </a:lnTo>
                  <a:lnTo>
                    <a:pt x="514" y="244"/>
                  </a:lnTo>
                  <a:lnTo>
                    <a:pt x="494" y="279"/>
                  </a:lnTo>
                  <a:lnTo>
                    <a:pt x="476" y="312"/>
                  </a:lnTo>
                  <a:lnTo>
                    <a:pt x="457" y="343"/>
                  </a:lnTo>
                  <a:lnTo>
                    <a:pt x="439" y="371"/>
                  </a:lnTo>
                  <a:lnTo>
                    <a:pt x="423" y="394"/>
                  </a:lnTo>
                  <a:lnTo>
                    <a:pt x="409" y="414"/>
                  </a:lnTo>
                  <a:lnTo>
                    <a:pt x="404" y="415"/>
                  </a:lnTo>
                  <a:lnTo>
                    <a:pt x="393" y="418"/>
                  </a:lnTo>
                  <a:lnTo>
                    <a:pt x="374" y="424"/>
                  </a:lnTo>
                  <a:lnTo>
                    <a:pt x="350" y="432"/>
                  </a:lnTo>
                  <a:lnTo>
                    <a:pt x="321" y="440"/>
                  </a:lnTo>
                  <a:lnTo>
                    <a:pt x="289" y="451"/>
                  </a:lnTo>
                  <a:lnTo>
                    <a:pt x="255" y="461"/>
                  </a:lnTo>
                  <a:lnTo>
                    <a:pt x="218" y="471"/>
                  </a:lnTo>
                  <a:lnTo>
                    <a:pt x="181" y="482"/>
                  </a:lnTo>
                  <a:lnTo>
                    <a:pt x="145" y="491"/>
                  </a:lnTo>
                  <a:lnTo>
                    <a:pt x="111" y="500"/>
                  </a:lnTo>
                  <a:lnTo>
                    <a:pt x="80" y="508"/>
                  </a:lnTo>
                  <a:lnTo>
                    <a:pt x="51" y="514"/>
                  </a:lnTo>
                  <a:lnTo>
                    <a:pt x="28" y="518"/>
                  </a:lnTo>
                  <a:lnTo>
                    <a:pt x="10" y="521"/>
                  </a:lnTo>
                  <a:lnTo>
                    <a:pt x="0" y="520"/>
                  </a:lnTo>
                  <a:lnTo>
                    <a:pt x="28" y="485"/>
                  </a:lnTo>
                  <a:lnTo>
                    <a:pt x="30" y="483"/>
                  </a:lnTo>
                  <a:lnTo>
                    <a:pt x="37" y="478"/>
                  </a:lnTo>
                  <a:lnTo>
                    <a:pt x="48" y="469"/>
                  </a:lnTo>
                  <a:lnTo>
                    <a:pt x="63" y="457"/>
                  </a:lnTo>
                  <a:lnTo>
                    <a:pt x="81" y="441"/>
                  </a:lnTo>
                  <a:lnTo>
                    <a:pt x="101" y="424"/>
                  </a:lnTo>
                  <a:lnTo>
                    <a:pt x="125" y="402"/>
                  </a:lnTo>
                  <a:lnTo>
                    <a:pt x="149" y="379"/>
                  </a:lnTo>
                  <a:lnTo>
                    <a:pt x="173" y="353"/>
                  </a:lnTo>
                  <a:lnTo>
                    <a:pt x="199" y="325"/>
                  </a:lnTo>
                  <a:lnTo>
                    <a:pt x="225" y="294"/>
                  </a:lnTo>
                  <a:lnTo>
                    <a:pt x="250" y="262"/>
                  </a:lnTo>
                  <a:lnTo>
                    <a:pt x="274" y="227"/>
                  </a:lnTo>
                  <a:lnTo>
                    <a:pt x="296" y="191"/>
                  </a:lnTo>
                  <a:lnTo>
                    <a:pt x="317" y="153"/>
                  </a:lnTo>
                  <a:lnTo>
                    <a:pt x="335" y="1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7899401" y="2333626"/>
              <a:ext cx="298450" cy="206375"/>
            </a:xfrm>
            <a:custGeom>
              <a:avLst/>
              <a:gdLst/>
              <a:ahLst/>
              <a:cxnLst>
                <a:cxn ang="0">
                  <a:pos x="0" y="260"/>
                </a:cxn>
                <a:cxn ang="0">
                  <a:pos x="54" y="129"/>
                </a:cxn>
                <a:cxn ang="0">
                  <a:pos x="375" y="0"/>
                </a:cxn>
                <a:cxn ang="0">
                  <a:pos x="291" y="140"/>
                </a:cxn>
                <a:cxn ang="0">
                  <a:pos x="0" y="260"/>
                </a:cxn>
              </a:cxnLst>
              <a:rect l="0" t="0" r="r" b="b"/>
              <a:pathLst>
                <a:path w="375" h="260">
                  <a:moveTo>
                    <a:pt x="0" y="260"/>
                  </a:moveTo>
                  <a:lnTo>
                    <a:pt x="54" y="129"/>
                  </a:lnTo>
                  <a:lnTo>
                    <a:pt x="375" y="0"/>
                  </a:lnTo>
                  <a:lnTo>
                    <a:pt x="291" y="140"/>
                  </a:lnTo>
                  <a:lnTo>
                    <a:pt x="0" y="260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8170863" y="2025651"/>
              <a:ext cx="341313" cy="463550"/>
            </a:xfrm>
            <a:custGeom>
              <a:avLst/>
              <a:gdLst/>
              <a:ahLst/>
              <a:cxnLst>
                <a:cxn ang="0">
                  <a:pos x="0" y="403"/>
                </a:cxn>
                <a:cxn ang="0">
                  <a:pos x="200" y="0"/>
                </a:cxn>
                <a:cxn ang="0">
                  <a:pos x="249" y="51"/>
                </a:cxn>
                <a:cxn ang="0">
                  <a:pos x="320" y="90"/>
                </a:cxn>
                <a:cxn ang="0">
                  <a:pos x="362" y="170"/>
                </a:cxn>
                <a:cxn ang="0">
                  <a:pos x="430" y="215"/>
                </a:cxn>
                <a:cxn ang="0">
                  <a:pos x="180" y="584"/>
                </a:cxn>
                <a:cxn ang="0">
                  <a:pos x="0" y="403"/>
                </a:cxn>
              </a:cxnLst>
              <a:rect l="0" t="0" r="r" b="b"/>
              <a:pathLst>
                <a:path w="430" h="584">
                  <a:moveTo>
                    <a:pt x="0" y="403"/>
                  </a:moveTo>
                  <a:lnTo>
                    <a:pt x="200" y="0"/>
                  </a:lnTo>
                  <a:lnTo>
                    <a:pt x="249" y="51"/>
                  </a:lnTo>
                  <a:lnTo>
                    <a:pt x="320" y="90"/>
                  </a:lnTo>
                  <a:lnTo>
                    <a:pt x="362" y="170"/>
                  </a:lnTo>
                  <a:lnTo>
                    <a:pt x="430" y="215"/>
                  </a:lnTo>
                  <a:lnTo>
                    <a:pt x="180" y="584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8124826" y="2330451"/>
              <a:ext cx="198438" cy="265113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250" y="208"/>
                </a:cxn>
                <a:cxn ang="0">
                  <a:pos x="174" y="335"/>
                </a:cxn>
                <a:cxn ang="0">
                  <a:pos x="0" y="157"/>
                </a:cxn>
                <a:cxn ang="0">
                  <a:pos x="84" y="0"/>
                </a:cxn>
              </a:cxnLst>
              <a:rect l="0" t="0" r="r" b="b"/>
              <a:pathLst>
                <a:path w="250" h="335">
                  <a:moveTo>
                    <a:pt x="84" y="0"/>
                  </a:moveTo>
                  <a:lnTo>
                    <a:pt x="250" y="208"/>
                  </a:lnTo>
                  <a:lnTo>
                    <a:pt x="174" y="335"/>
                  </a:lnTo>
                  <a:lnTo>
                    <a:pt x="0" y="15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7945438" y="2011363"/>
              <a:ext cx="406400" cy="420688"/>
            </a:xfrm>
            <a:custGeom>
              <a:avLst/>
              <a:gdLst/>
              <a:ahLst/>
              <a:cxnLst>
                <a:cxn ang="0">
                  <a:pos x="513" y="0"/>
                </a:cxn>
                <a:cxn ang="0">
                  <a:pos x="140" y="177"/>
                </a:cxn>
                <a:cxn ang="0">
                  <a:pos x="139" y="185"/>
                </a:cxn>
                <a:cxn ang="0">
                  <a:pos x="135" y="208"/>
                </a:cxn>
                <a:cxn ang="0">
                  <a:pos x="128" y="244"/>
                </a:cxn>
                <a:cxn ang="0">
                  <a:pos x="117" y="290"/>
                </a:cxn>
                <a:cxn ang="0">
                  <a:pos x="99" y="344"/>
                </a:cxn>
                <a:cxn ang="0">
                  <a:pos x="74" y="404"/>
                </a:cxn>
                <a:cxn ang="0">
                  <a:pos x="42" y="466"/>
                </a:cxn>
                <a:cxn ang="0">
                  <a:pos x="0" y="529"/>
                </a:cxn>
                <a:cxn ang="0">
                  <a:pos x="299" y="413"/>
                </a:cxn>
                <a:cxn ang="0">
                  <a:pos x="301" y="411"/>
                </a:cxn>
                <a:cxn ang="0">
                  <a:pos x="307" y="404"/>
                </a:cxn>
                <a:cxn ang="0">
                  <a:pos x="316" y="392"/>
                </a:cxn>
                <a:cxn ang="0">
                  <a:pos x="327" y="377"/>
                </a:cxn>
                <a:cxn ang="0">
                  <a:pos x="342" y="358"/>
                </a:cxn>
                <a:cxn ang="0">
                  <a:pos x="357" y="336"/>
                </a:cxn>
                <a:cxn ang="0">
                  <a:pos x="376" y="310"/>
                </a:cxn>
                <a:cxn ang="0">
                  <a:pos x="394" y="282"/>
                </a:cxn>
                <a:cxn ang="0">
                  <a:pos x="413" y="252"/>
                </a:cxn>
                <a:cxn ang="0">
                  <a:pos x="431" y="219"/>
                </a:cxn>
                <a:cxn ang="0">
                  <a:pos x="448" y="185"/>
                </a:cxn>
                <a:cxn ang="0">
                  <a:pos x="466" y="149"/>
                </a:cxn>
                <a:cxn ang="0">
                  <a:pos x="481" y="113"/>
                </a:cxn>
                <a:cxn ang="0">
                  <a:pos x="495" y="75"/>
                </a:cxn>
                <a:cxn ang="0">
                  <a:pos x="505" y="38"/>
                </a:cxn>
                <a:cxn ang="0">
                  <a:pos x="513" y="0"/>
                </a:cxn>
              </a:cxnLst>
              <a:rect l="0" t="0" r="r" b="b"/>
              <a:pathLst>
                <a:path w="513" h="529">
                  <a:moveTo>
                    <a:pt x="513" y="0"/>
                  </a:moveTo>
                  <a:lnTo>
                    <a:pt x="140" y="177"/>
                  </a:lnTo>
                  <a:lnTo>
                    <a:pt x="139" y="185"/>
                  </a:lnTo>
                  <a:lnTo>
                    <a:pt x="135" y="208"/>
                  </a:lnTo>
                  <a:lnTo>
                    <a:pt x="128" y="244"/>
                  </a:lnTo>
                  <a:lnTo>
                    <a:pt x="117" y="290"/>
                  </a:lnTo>
                  <a:lnTo>
                    <a:pt x="99" y="344"/>
                  </a:lnTo>
                  <a:lnTo>
                    <a:pt x="74" y="404"/>
                  </a:lnTo>
                  <a:lnTo>
                    <a:pt x="42" y="466"/>
                  </a:lnTo>
                  <a:lnTo>
                    <a:pt x="0" y="529"/>
                  </a:lnTo>
                  <a:lnTo>
                    <a:pt x="299" y="413"/>
                  </a:lnTo>
                  <a:lnTo>
                    <a:pt x="301" y="411"/>
                  </a:lnTo>
                  <a:lnTo>
                    <a:pt x="307" y="404"/>
                  </a:lnTo>
                  <a:lnTo>
                    <a:pt x="316" y="392"/>
                  </a:lnTo>
                  <a:lnTo>
                    <a:pt x="327" y="377"/>
                  </a:lnTo>
                  <a:lnTo>
                    <a:pt x="342" y="358"/>
                  </a:lnTo>
                  <a:lnTo>
                    <a:pt x="357" y="336"/>
                  </a:lnTo>
                  <a:lnTo>
                    <a:pt x="376" y="310"/>
                  </a:lnTo>
                  <a:lnTo>
                    <a:pt x="394" y="282"/>
                  </a:lnTo>
                  <a:lnTo>
                    <a:pt x="413" y="252"/>
                  </a:lnTo>
                  <a:lnTo>
                    <a:pt x="431" y="219"/>
                  </a:lnTo>
                  <a:lnTo>
                    <a:pt x="448" y="185"/>
                  </a:lnTo>
                  <a:lnTo>
                    <a:pt x="466" y="149"/>
                  </a:lnTo>
                  <a:lnTo>
                    <a:pt x="481" y="113"/>
                  </a:lnTo>
                  <a:lnTo>
                    <a:pt x="495" y="75"/>
                  </a:lnTo>
                  <a:lnTo>
                    <a:pt x="505" y="38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7600951" y="1992313"/>
              <a:ext cx="931863" cy="1069975"/>
            </a:xfrm>
            <a:custGeom>
              <a:avLst/>
              <a:gdLst/>
              <a:ahLst/>
              <a:cxnLst>
                <a:cxn ang="0">
                  <a:pos x="985" y="92"/>
                </a:cxn>
                <a:cxn ang="0">
                  <a:pos x="546" y="204"/>
                </a:cxn>
                <a:cxn ang="0">
                  <a:pos x="543" y="255"/>
                </a:cxn>
                <a:cxn ang="0">
                  <a:pos x="514" y="370"/>
                </a:cxn>
                <a:cxn ang="0">
                  <a:pos x="425" y="518"/>
                </a:cxn>
                <a:cxn ang="0">
                  <a:pos x="855" y="298"/>
                </a:cxn>
                <a:cxn ang="0">
                  <a:pos x="909" y="195"/>
                </a:cxn>
                <a:cxn ang="0">
                  <a:pos x="922" y="141"/>
                </a:cxn>
                <a:cxn ang="0">
                  <a:pos x="881" y="133"/>
                </a:cxn>
                <a:cxn ang="0">
                  <a:pos x="877" y="160"/>
                </a:cxn>
                <a:cxn ang="0">
                  <a:pos x="846" y="236"/>
                </a:cxn>
                <a:cxn ang="0">
                  <a:pos x="531" y="431"/>
                </a:cxn>
                <a:cxn ang="0">
                  <a:pos x="569" y="332"/>
                </a:cxn>
                <a:cxn ang="0">
                  <a:pos x="584" y="251"/>
                </a:cxn>
                <a:cxn ang="0">
                  <a:pos x="934" y="58"/>
                </a:cxn>
                <a:cxn ang="0">
                  <a:pos x="1064" y="225"/>
                </a:cxn>
                <a:cxn ang="0">
                  <a:pos x="757" y="406"/>
                </a:cxn>
                <a:cxn ang="0">
                  <a:pos x="659" y="600"/>
                </a:cxn>
                <a:cxn ang="0">
                  <a:pos x="279" y="1306"/>
                </a:cxn>
                <a:cxn ang="0">
                  <a:pos x="101" y="1164"/>
                </a:cxn>
                <a:cxn ang="0">
                  <a:pos x="108" y="1046"/>
                </a:cxn>
                <a:cxn ang="0">
                  <a:pos x="175" y="985"/>
                </a:cxn>
                <a:cxn ang="0">
                  <a:pos x="228" y="934"/>
                </a:cxn>
                <a:cxn ang="0">
                  <a:pos x="266" y="897"/>
                </a:cxn>
                <a:cxn ang="0">
                  <a:pos x="290" y="873"/>
                </a:cxn>
                <a:cxn ang="0">
                  <a:pos x="577" y="736"/>
                </a:cxn>
                <a:cxn ang="0">
                  <a:pos x="537" y="820"/>
                </a:cxn>
                <a:cxn ang="0">
                  <a:pos x="482" y="918"/>
                </a:cxn>
                <a:cxn ang="0">
                  <a:pos x="145" y="1077"/>
                </a:cxn>
                <a:cxn ang="0">
                  <a:pos x="469" y="1008"/>
                </a:cxn>
                <a:cxn ang="0">
                  <a:pos x="560" y="864"/>
                </a:cxn>
                <a:cxn ang="0">
                  <a:pos x="622" y="739"/>
                </a:cxn>
                <a:cxn ang="0">
                  <a:pos x="657" y="656"/>
                </a:cxn>
                <a:cxn ang="0">
                  <a:pos x="271" y="834"/>
                </a:cxn>
                <a:cxn ang="0">
                  <a:pos x="256" y="850"/>
                </a:cxn>
                <a:cxn ang="0">
                  <a:pos x="224" y="882"/>
                </a:cxn>
                <a:cxn ang="0">
                  <a:pos x="173" y="931"/>
                </a:cxn>
                <a:cxn ang="0">
                  <a:pos x="103" y="995"/>
                </a:cxn>
                <a:cxn ang="0">
                  <a:pos x="14" y="1075"/>
                </a:cxn>
                <a:cxn ang="0">
                  <a:pos x="164" y="1229"/>
                </a:cxn>
                <a:cxn ang="0">
                  <a:pos x="677" y="1240"/>
                </a:cxn>
                <a:cxn ang="0">
                  <a:pos x="393" y="682"/>
                </a:cxn>
                <a:cxn ang="0">
                  <a:pos x="905" y="666"/>
                </a:cxn>
              </a:cxnLst>
              <a:rect l="0" t="0" r="r" b="b"/>
              <a:pathLst>
                <a:path w="1175" h="1349">
                  <a:moveTo>
                    <a:pt x="1098" y="199"/>
                  </a:moveTo>
                  <a:lnTo>
                    <a:pt x="1058" y="112"/>
                  </a:lnTo>
                  <a:lnTo>
                    <a:pt x="985" y="92"/>
                  </a:lnTo>
                  <a:lnTo>
                    <a:pt x="963" y="0"/>
                  </a:lnTo>
                  <a:lnTo>
                    <a:pt x="545" y="190"/>
                  </a:lnTo>
                  <a:lnTo>
                    <a:pt x="546" y="204"/>
                  </a:lnTo>
                  <a:lnTo>
                    <a:pt x="546" y="211"/>
                  </a:lnTo>
                  <a:lnTo>
                    <a:pt x="545" y="228"/>
                  </a:lnTo>
                  <a:lnTo>
                    <a:pt x="543" y="255"/>
                  </a:lnTo>
                  <a:lnTo>
                    <a:pt x="537" y="288"/>
                  </a:lnTo>
                  <a:lnTo>
                    <a:pt x="528" y="327"/>
                  </a:lnTo>
                  <a:lnTo>
                    <a:pt x="514" y="370"/>
                  </a:lnTo>
                  <a:lnTo>
                    <a:pt x="493" y="416"/>
                  </a:lnTo>
                  <a:lnTo>
                    <a:pt x="465" y="461"/>
                  </a:lnTo>
                  <a:lnTo>
                    <a:pt x="425" y="518"/>
                  </a:lnTo>
                  <a:lnTo>
                    <a:pt x="820" y="345"/>
                  </a:lnTo>
                  <a:lnTo>
                    <a:pt x="821" y="342"/>
                  </a:lnTo>
                  <a:lnTo>
                    <a:pt x="855" y="298"/>
                  </a:lnTo>
                  <a:lnTo>
                    <a:pt x="879" y="259"/>
                  </a:lnTo>
                  <a:lnTo>
                    <a:pt x="897" y="225"/>
                  </a:lnTo>
                  <a:lnTo>
                    <a:pt x="909" y="195"/>
                  </a:lnTo>
                  <a:lnTo>
                    <a:pt x="916" y="171"/>
                  </a:lnTo>
                  <a:lnTo>
                    <a:pt x="920" y="153"/>
                  </a:lnTo>
                  <a:lnTo>
                    <a:pt x="922" y="141"/>
                  </a:lnTo>
                  <a:lnTo>
                    <a:pt x="922" y="136"/>
                  </a:lnTo>
                  <a:lnTo>
                    <a:pt x="881" y="134"/>
                  </a:lnTo>
                  <a:lnTo>
                    <a:pt x="881" y="133"/>
                  </a:lnTo>
                  <a:lnTo>
                    <a:pt x="881" y="136"/>
                  </a:lnTo>
                  <a:lnTo>
                    <a:pt x="880" y="145"/>
                  </a:lnTo>
                  <a:lnTo>
                    <a:pt x="877" y="160"/>
                  </a:lnTo>
                  <a:lnTo>
                    <a:pt x="871" y="181"/>
                  </a:lnTo>
                  <a:lnTo>
                    <a:pt x="862" y="206"/>
                  </a:lnTo>
                  <a:lnTo>
                    <a:pt x="846" y="236"/>
                  </a:lnTo>
                  <a:lnTo>
                    <a:pt x="825" y="271"/>
                  </a:lnTo>
                  <a:lnTo>
                    <a:pt x="795" y="310"/>
                  </a:lnTo>
                  <a:lnTo>
                    <a:pt x="531" y="431"/>
                  </a:lnTo>
                  <a:lnTo>
                    <a:pt x="547" y="396"/>
                  </a:lnTo>
                  <a:lnTo>
                    <a:pt x="560" y="363"/>
                  </a:lnTo>
                  <a:lnTo>
                    <a:pt x="569" y="332"/>
                  </a:lnTo>
                  <a:lnTo>
                    <a:pt x="576" y="302"/>
                  </a:lnTo>
                  <a:lnTo>
                    <a:pt x="581" y="275"/>
                  </a:lnTo>
                  <a:lnTo>
                    <a:pt x="584" y="251"/>
                  </a:lnTo>
                  <a:lnTo>
                    <a:pt x="585" y="232"/>
                  </a:lnTo>
                  <a:lnTo>
                    <a:pt x="586" y="217"/>
                  </a:lnTo>
                  <a:lnTo>
                    <a:pt x="934" y="58"/>
                  </a:lnTo>
                  <a:lnTo>
                    <a:pt x="950" y="126"/>
                  </a:lnTo>
                  <a:lnTo>
                    <a:pt x="1029" y="146"/>
                  </a:lnTo>
                  <a:lnTo>
                    <a:pt x="1064" y="225"/>
                  </a:lnTo>
                  <a:lnTo>
                    <a:pt x="1120" y="269"/>
                  </a:lnTo>
                  <a:lnTo>
                    <a:pt x="903" y="596"/>
                  </a:lnTo>
                  <a:lnTo>
                    <a:pt x="757" y="406"/>
                  </a:lnTo>
                  <a:lnTo>
                    <a:pt x="426" y="550"/>
                  </a:lnTo>
                  <a:lnTo>
                    <a:pt x="307" y="760"/>
                  </a:lnTo>
                  <a:lnTo>
                    <a:pt x="659" y="600"/>
                  </a:lnTo>
                  <a:lnTo>
                    <a:pt x="805" y="762"/>
                  </a:lnTo>
                  <a:lnTo>
                    <a:pt x="645" y="1205"/>
                  </a:lnTo>
                  <a:lnTo>
                    <a:pt x="279" y="1306"/>
                  </a:lnTo>
                  <a:lnTo>
                    <a:pt x="217" y="1279"/>
                  </a:lnTo>
                  <a:lnTo>
                    <a:pt x="199" y="1197"/>
                  </a:lnTo>
                  <a:lnTo>
                    <a:pt x="101" y="1164"/>
                  </a:lnTo>
                  <a:lnTo>
                    <a:pt x="54" y="1094"/>
                  </a:lnTo>
                  <a:lnTo>
                    <a:pt x="82" y="1070"/>
                  </a:lnTo>
                  <a:lnTo>
                    <a:pt x="108" y="1046"/>
                  </a:lnTo>
                  <a:lnTo>
                    <a:pt x="133" y="1024"/>
                  </a:lnTo>
                  <a:lnTo>
                    <a:pt x="154" y="1003"/>
                  </a:lnTo>
                  <a:lnTo>
                    <a:pt x="175" y="985"/>
                  </a:lnTo>
                  <a:lnTo>
                    <a:pt x="195" y="967"/>
                  </a:lnTo>
                  <a:lnTo>
                    <a:pt x="212" y="950"/>
                  </a:lnTo>
                  <a:lnTo>
                    <a:pt x="228" y="934"/>
                  </a:lnTo>
                  <a:lnTo>
                    <a:pt x="242" y="920"/>
                  </a:lnTo>
                  <a:lnTo>
                    <a:pt x="255" y="909"/>
                  </a:lnTo>
                  <a:lnTo>
                    <a:pt x="266" y="897"/>
                  </a:lnTo>
                  <a:lnTo>
                    <a:pt x="275" y="888"/>
                  </a:lnTo>
                  <a:lnTo>
                    <a:pt x="283" y="880"/>
                  </a:lnTo>
                  <a:lnTo>
                    <a:pt x="290" y="873"/>
                  </a:lnTo>
                  <a:lnTo>
                    <a:pt x="295" y="868"/>
                  </a:lnTo>
                  <a:lnTo>
                    <a:pt x="298" y="864"/>
                  </a:lnTo>
                  <a:lnTo>
                    <a:pt x="577" y="736"/>
                  </a:lnTo>
                  <a:lnTo>
                    <a:pt x="566" y="762"/>
                  </a:lnTo>
                  <a:lnTo>
                    <a:pt x="552" y="790"/>
                  </a:lnTo>
                  <a:lnTo>
                    <a:pt x="537" y="820"/>
                  </a:lnTo>
                  <a:lnTo>
                    <a:pt x="520" y="853"/>
                  </a:lnTo>
                  <a:lnTo>
                    <a:pt x="501" y="886"/>
                  </a:lnTo>
                  <a:lnTo>
                    <a:pt x="482" y="918"/>
                  </a:lnTo>
                  <a:lnTo>
                    <a:pt x="461" y="949"/>
                  </a:lnTo>
                  <a:lnTo>
                    <a:pt x="440" y="978"/>
                  </a:lnTo>
                  <a:lnTo>
                    <a:pt x="145" y="1077"/>
                  </a:lnTo>
                  <a:lnTo>
                    <a:pt x="158" y="1116"/>
                  </a:lnTo>
                  <a:lnTo>
                    <a:pt x="464" y="1013"/>
                  </a:lnTo>
                  <a:lnTo>
                    <a:pt x="469" y="1008"/>
                  </a:lnTo>
                  <a:lnTo>
                    <a:pt x="501" y="963"/>
                  </a:lnTo>
                  <a:lnTo>
                    <a:pt x="531" y="915"/>
                  </a:lnTo>
                  <a:lnTo>
                    <a:pt x="560" y="864"/>
                  </a:lnTo>
                  <a:lnTo>
                    <a:pt x="584" y="817"/>
                  </a:lnTo>
                  <a:lnTo>
                    <a:pt x="606" y="773"/>
                  </a:lnTo>
                  <a:lnTo>
                    <a:pt x="622" y="739"/>
                  </a:lnTo>
                  <a:lnTo>
                    <a:pt x="632" y="713"/>
                  </a:lnTo>
                  <a:lnTo>
                    <a:pt x="637" y="703"/>
                  </a:lnTo>
                  <a:lnTo>
                    <a:pt x="657" y="656"/>
                  </a:lnTo>
                  <a:lnTo>
                    <a:pt x="274" y="829"/>
                  </a:lnTo>
                  <a:lnTo>
                    <a:pt x="272" y="833"/>
                  </a:lnTo>
                  <a:lnTo>
                    <a:pt x="271" y="834"/>
                  </a:lnTo>
                  <a:lnTo>
                    <a:pt x="267" y="838"/>
                  </a:lnTo>
                  <a:lnTo>
                    <a:pt x="263" y="842"/>
                  </a:lnTo>
                  <a:lnTo>
                    <a:pt x="256" y="850"/>
                  </a:lnTo>
                  <a:lnTo>
                    <a:pt x="247" y="858"/>
                  </a:lnTo>
                  <a:lnTo>
                    <a:pt x="236" y="870"/>
                  </a:lnTo>
                  <a:lnTo>
                    <a:pt x="224" y="882"/>
                  </a:lnTo>
                  <a:lnTo>
                    <a:pt x="209" y="896"/>
                  </a:lnTo>
                  <a:lnTo>
                    <a:pt x="191" y="914"/>
                  </a:lnTo>
                  <a:lnTo>
                    <a:pt x="173" y="931"/>
                  </a:lnTo>
                  <a:lnTo>
                    <a:pt x="152" y="952"/>
                  </a:lnTo>
                  <a:lnTo>
                    <a:pt x="128" y="972"/>
                  </a:lnTo>
                  <a:lnTo>
                    <a:pt x="103" y="995"/>
                  </a:lnTo>
                  <a:lnTo>
                    <a:pt x="76" y="1021"/>
                  </a:lnTo>
                  <a:lnTo>
                    <a:pt x="46" y="1047"/>
                  </a:lnTo>
                  <a:lnTo>
                    <a:pt x="14" y="1075"/>
                  </a:lnTo>
                  <a:lnTo>
                    <a:pt x="0" y="1086"/>
                  </a:lnTo>
                  <a:lnTo>
                    <a:pt x="75" y="1198"/>
                  </a:lnTo>
                  <a:lnTo>
                    <a:pt x="164" y="1229"/>
                  </a:lnTo>
                  <a:lnTo>
                    <a:pt x="181" y="1308"/>
                  </a:lnTo>
                  <a:lnTo>
                    <a:pt x="275" y="1349"/>
                  </a:lnTo>
                  <a:lnTo>
                    <a:pt x="677" y="1240"/>
                  </a:lnTo>
                  <a:lnTo>
                    <a:pt x="852" y="752"/>
                  </a:lnTo>
                  <a:lnTo>
                    <a:pt x="668" y="550"/>
                  </a:lnTo>
                  <a:lnTo>
                    <a:pt x="393" y="682"/>
                  </a:lnTo>
                  <a:lnTo>
                    <a:pt x="455" y="581"/>
                  </a:lnTo>
                  <a:lnTo>
                    <a:pt x="744" y="455"/>
                  </a:lnTo>
                  <a:lnTo>
                    <a:pt x="905" y="666"/>
                  </a:lnTo>
                  <a:lnTo>
                    <a:pt x="1175" y="260"/>
                  </a:lnTo>
                  <a:lnTo>
                    <a:pt x="1098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7783513" y="2589213"/>
              <a:ext cx="374650" cy="339725"/>
            </a:xfrm>
            <a:custGeom>
              <a:avLst/>
              <a:gdLst/>
              <a:ahLst/>
              <a:cxnLst>
                <a:cxn ang="0">
                  <a:pos x="434" y="0"/>
                </a:cxn>
                <a:cxn ang="0">
                  <a:pos x="421" y="34"/>
                </a:cxn>
                <a:cxn ang="0">
                  <a:pos x="404" y="75"/>
                </a:cxn>
                <a:cxn ang="0">
                  <a:pos x="381" y="121"/>
                </a:cxn>
                <a:cxn ang="0">
                  <a:pos x="358" y="168"/>
                </a:cxn>
                <a:cxn ang="0">
                  <a:pos x="333" y="213"/>
                </a:cxn>
                <a:cxn ang="0">
                  <a:pos x="310" y="254"/>
                </a:cxn>
                <a:cxn ang="0">
                  <a:pos x="293" y="287"/>
                </a:cxn>
                <a:cxn ang="0">
                  <a:pos x="280" y="308"/>
                </a:cxn>
                <a:cxn ang="0">
                  <a:pos x="0" y="390"/>
                </a:cxn>
                <a:cxn ang="0">
                  <a:pos x="12" y="429"/>
                </a:cxn>
                <a:cxn ang="0">
                  <a:pos x="308" y="344"/>
                </a:cxn>
                <a:cxn ang="0">
                  <a:pos x="313" y="336"/>
                </a:cxn>
                <a:cxn ang="0">
                  <a:pos x="320" y="323"/>
                </a:cxn>
                <a:cxn ang="0">
                  <a:pos x="336" y="294"/>
                </a:cxn>
                <a:cxn ang="0">
                  <a:pos x="359" y="253"/>
                </a:cxn>
                <a:cxn ang="0">
                  <a:pos x="384" y="204"/>
                </a:cxn>
                <a:cxn ang="0">
                  <a:pos x="412" y="151"/>
                </a:cxn>
                <a:cxn ang="0">
                  <a:pos x="437" y="99"/>
                </a:cxn>
                <a:cxn ang="0">
                  <a:pos x="459" y="51"/>
                </a:cxn>
                <a:cxn ang="0">
                  <a:pos x="473" y="12"/>
                </a:cxn>
                <a:cxn ang="0">
                  <a:pos x="434" y="0"/>
                </a:cxn>
              </a:cxnLst>
              <a:rect l="0" t="0" r="r" b="b"/>
              <a:pathLst>
                <a:path w="473" h="429">
                  <a:moveTo>
                    <a:pt x="434" y="0"/>
                  </a:moveTo>
                  <a:lnTo>
                    <a:pt x="421" y="34"/>
                  </a:lnTo>
                  <a:lnTo>
                    <a:pt x="404" y="75"/>
                  </a:lnTo>
                  <a:lnTo>
                    <a:pt x="381" y="121"/>
                  </a:lnTo>
                  <a:lnTo>
                    <a:pt x="358" y="168"/>
                  </a:lnTo>
                  <a:lnTo>
                    <a:pt x="333" y="213"/>
                  </a:lnTo>
                  <a:lnTo>
                    <a:pt x="310" y="254"/>
                  </a:lnTo>
                  <a:lnTo>
                    <a:pt x="293" y="287"/>
                  </a:lnTo>
                  <a:lnTo>
                    <a:pt x="280" y="308"/>
                  </a:lnTo>
                  <a:lnTo>
                    <a:pt x="0" y="390"/>
                  </a:lnTo>
                  <a:lnTo>
                    <a:pt x="12" y="429"/>
                  </a:lnTo>
                  <a:lnTo>
                    <a:pt x="308" y="344"/>
                  </a:lnTo>
                  <a:lnTo>
                    <a:pt x="313" y="336"/>
                  </a:lnTo>
                  <a:lnTo>
                    <a:pt x="320" y="323"/>
                  </a:lnTo>
                  <a:lnTo>
                    <a:pt x="336" y="294"/>
                  </a:lnTo>
                  <a:lnTo>
                    <a:pt x="359" y="253"/>
                  </a:lnTo>
                  <a:lnTo>
                    <a:pt x="384" y="204"/>
                  </a:lnTo>
                  <a:lnTo>
                    <a:pt x="412" y="151"/>
                  </a:lnTo>
                  <a:lnTo>
                    <a:pt x="437" y="99"/>
                  </a:lnTo>
                  <a:lnTo>
                    <a:pt x="459" y="51"/>
                  </a:lnTo>
                  <a:lnTo>
                    <a:pt x="473" y="12"/>
                  </a:lnTo>
                  <a:lnTo>
                    <a:pt x="43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7921626" y="2752726"/>
              <a:ext cx="227013" cy="206375"/>
            </a:xfrm>
            <a:custGeom>
              <a:avLst/>
              <a:gdLst/>
              <a:ahLst/>
              <a:cxnLst>
                <a:cxn ang="0">
                  <a:pos x="0" y="221"/>
                </a:cxn>
                <a:cxn ang="0">
                  <a:pos x="11" y="260"/>
                </a:cxn>
                <a:cxn ang="0">
                  <a:pos x="195" y="208"/>
                </a:cxn>
                <a:cxn ang="0">
                  <a:pos x="200" y="200"/>
                </a:cxn>
                <a:cxn ang="0">
                  <a:pos x="203" y="194"/>
                </a:cxn>
                <a:cxn ang="0">
                  <a:pos x="209" y="183"/>
                </a:cxn>
                <a:cxn ang="0">
                  <a:pos x="220" y="164"/>
                </a:cxn>
                <a:cxn ang="0">
                  <a:pos x="231" y="140"/>
                </a:cxn>
                <a:cxn ang="0">
                  <a:pos x="244" y="112"/>
                </a:cxn>
                <a:cxn ang="0">
                  <a:pos x="258" y="81"/>
                </a:cxn>
                <a:cxn ang="0">
                  <a:pos x="271" y="48"/>
                </a:cxn>
                <a:cxn ang="0">
                  <a:pos x="284" y="13"/>
                </a:cxn>
                <a:cxn ang="0">
                  <a:pos x="245" y="0"/>
                </a:cxn>
                <a:cxn ang="0">
                  <a:pos x="235" y="28"/>
                </a:cxn>
                <a:cxn ang="0">
                  <a:pos x="224" y="56"/>
                </a:cxn>
                <a:cxn ang="0">
                  <a:pos x="213" y="82"/>
                </a:cxn>
                <a:cxn ang="0">
                  <a:pos x="201" y="107"/>
                </a:cxn>
                <a:cxn ang="0">
                  <a:pos x="191" y="129"/>
                </a:cxn>
                <a:cxn ang="0">
                  <a:pos x="182" y="147"/>
                </a:cxn>
                <a:cxn ang="0">
                  <a:pos x="173" y="162"/>
                </a:cxn>
                <a:cxn ang="0">
                  <a:pos x="168" y="173"/>
                </a:cxn>
                <a:cxn ang="0">
                  <a:pos x="0" y="221"/>
                </a:cxn>
              </a:cxnLst>
              <a:rect l="0" t="0" r="r" b="b"/>
              <a:pathLst>
                <a:path w="284" h="260">
                  <a:moveTo>
                    <a:pt x="0" y="221"/>
                  </a:moveTo>
                  <a:lnTo>
                    <a:pt x="11" y="260"/>
                  </a:lnTo>
                  <a:lnTo>
                    <a:pt x="195" y="208"/>
                  </a:lnTo>
                  <a:lnTo>
                    <a:pt x="200" y="200"/>
                  </a:lnTo>
                  <a:lnTo>
                    <a:pt x="203" y="194"/>
                  </a:lnTo>
                  <a:lnTo>
                    <a:pt x="209" y="183"/>
                  </a:lnTo>
                  <a:lnTo>
                    <a:pt x="220" y="164"/>
                  </a:lnTo>
                  <a:lnTo>
                    <a:pt x="231" y="140"/>
                  </a:lnTo>
                  <a:lnTo>
                    <a:pt x="244" y="112"/>
                  </a:lnTo>
                  <a:lnTo>
                    <a:pt x="258" y="81"/>
                  </a:lnTo>
                  <a:lnTo>
                    <a:pt x="271" y="48"/>
                  </a:lnTo>
                  <a:lnTo>
                    <a:pt x="284" y="13"/>
                  </a:lnTo>
                  <a:lnTo>
                    <a:pt x="245" y="0"/>
                  </a:lnTo>
                  <a:lnTo>
                    <a:pt x="235" y="28"/>
                  </a:lnTo>
                  <a:lnTo>
                    <a:pt x="224" y="56"/>
                  </a:lnTo>
                  <a:lnTo>
                    <a:pt x="213" y="82"/>
                  </a:lnTo>
                  <a:lnTo>
                    <a:pt x="201" y="107"/>
                  </a:lnTo>
                  <a:lnTo>
                    <a:pt x="191" y="129"/>
                  </a:lnTo>
                  <a:lnTo>
                    <a:pt x="182" y="147"/>
                  </a:lnTo>
                  <a:lnTo>
                    <a:pt x="173" y="162"/>
                  </a:lnTo>
                  <a:lnTo>
                    <a:pt x="168" y="173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Rectangle 139"/>
            <p:cNvSpPr>
              <a:spLocks noChangeArrowheads="1"/>
            </p:cNvSpPr>
            <p:nvPr/>
          </p:nvSpPr>
          <p:spPr bwMode="auto">
            <a:xfrm>
              <a:off x="8364538" y="21383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8264526" y="2138363"/>
              <a:ext cx="128588" cy="177800"/>
            </a:xfrm>
            <a:custGeom>
              <a:avLst/>
              <a:gdLst/>
              <a:ahLst/>
              <a:cxnLst>
                <a:cxn ang="0">
                  <a:pos x="29" y="225"/>
                </a:cxn>
                <a:cxn ang="0">
                  <a:pos x="51" y="199"/>
                </a:cxn>
                <a:cxn ang="0">
                  <a:pos x="74" y="167"/>
                </a:cxn>
                <a:cxn ang="0">
                  <a:pos x="96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7" y="45"/>
                </a:cxn>
                <a:cxn ang="0">
                  <a:pos x="157" y="27"/>
                </a:cxn>
                <a:cxn ang="0">
                  <a:pos x="161" y="19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2" y="23"/>
                </a:cxn>
                <a:cxn ang="0">
                  <a:pos x="99" y="48"/>
                </a:cxn>
                <a:cxn ang="0">
                  <a:pos x="82" y="78"/>
                </a:cxn>
                <a:cxn ang="0">
                  <a:pos x="63" y="110"/>
                </a:cxn>
                <a:cxn ang="0">
                  <a:pos x="42" y="142"/>
                </a:cxn>
                <a:cxn ang="0">
                  <a:pos x="20" y="172"/>
                </a:cxn>
                <a:cxn ang="0">
                  <a:pos x="0" y="197"/>
                </a:cxn>
                <a:cxn ang="0">
                  <a:pos x="29" y="225"/>
                </a:cxn>
              </a:cxnLst>
              <a:rect l="0" t="0" r="r" b="b"/>
              <a:pathLst>
                <a:path w="161" h="225">
                  <a:moveTo>
                    <a:pt x="29" y="225"/>
                  </a:moveTo>
                  <a:lnTo>
                    <a:pt x="51" y="199"/>
                  </a:lnTo>
                  <a:lnTo>
                    <a:pt x="74" y="167"/>
                  </a:lnTo>
                  <a:lnTo>
                    <a:pt x="96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7" y="45"/>
                  </a:lnTo>
                  <a:lnTo>
                    <a:pt x="157" y="27"/>
                  </a:lnTo>
                  <a:lnTo>
                    <a:pt x="161" y="19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2" y="23"/>
                  </a:lnTo>
                  <a:lnTo>
                    <a:pt x="99" y="48"/>
                  </a:lnTo>
                  <a:lnTo>
                    <a:pt x="82" y="78"/>
                  </a:lnTo>
                  <a:lnTo>
                    <a:pt x="63" y="110"/>
                  </a:lnTo>
                  <a:lnTo>
                    <a:pt x="42" y="142"/>
                  </a:lnTo>
                  <a:lnTo>
                    <a:pt x="20" y="172"/>
                  </a:lnTo>
                  <a:lnTo>
                    <a:pt x="0" y="197"/>
                  </a:lnTo>
                  <a:lnTo>
                    <a:pt x="29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8302626" y="2197101"/>
              <a:ext cx="130175" cy="177800"/>
            </a:xfrm>
            <a:custGeom>
              <a:avLst/>
              <a:gdLst/>
              <a:ahLst/>
              <a:cxnLst>
                <a:cxn ang="0">
                  <a:pos x="30" y="225"/>
                </a:cxn>
                <a:cxn ang="0">
                  <a:pos x="52" y="198"/>
                </a:cxn>
                <a:cxn ang="0">
                  <a:pos x="75" y="167"/>
                </a:cxn>
                <a:cxn ang="0">
                  <a:pos x="97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8" y="44"/>
                </a:cxn>
                <a:cxn ang="0">
                  <a:pos x="158" y="27"/>
                </a:cxn>
                <a:cxn ang="0">
                  <a:pos x="162" y="19"/>
                </a:cxn>
                <a:cxn ang="0">
                  <a:pos x="125" y="0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3" y="23"/>
                </a:cxn>
                <a:cxn ang="0">
                  <a:pos x="99" y="48"/>
                </a:cxn>
                <a:cxn ang="0">
                  <a:pos x="83" y="77"/>
                </a:cxn>
                <a:cxn ang="0">
                  <a:pos x="63" y="110"/>
                </a:cxn>
                <a:cxn ang="0">
                  <a:pos x="43" y="141"/>
                </a:cxn>
                <a:cxn ang="0">
                  <a:pos x="21" y="171"/>
                </a:cxn>
                <a:cxn ang="0">
                  <a:pos x="0" y="196"/>
                </a:cxn>
                <a:cxn ang="0">
                  <a:pos x="30" y="225"/>
                </a:cxn>
              </a:cxnLst>
              <a:rect l="0" t="0" r="r" b="b"/>
              <a:pathLst>
                <a:path w="162" h="225">
                  <a:moveTo>
                    <a:pt x="30" y="225"/>
                  </a:moveTo>
                  <a:lnTo>
                    <a:pt x="52" y="198"/>
                  </a:lnTo>
                  <a:lnTo>
                    <a:pt x="75" y="167"/>
                  </a:lnTo>
                  <a:lnTo>
                    <a:pt x="97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8" y="44"/>
                  </a:lnTo>
                  <a:lnTo>
                    <a:pt x="158" y="27"/>
                  </a:lnTo>
                  <a:lnTo>
                    <a:pt x="162" y="19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3" y="23"/>
                  </a:lnTo>
                  <a:lnTo>
                    <a:pt x="99" y="48"/>
                  </a:lnTo>
                  <a:lnTo>
                    <a:pt x="83" y="77"/>
                  </a:lnTo>
                  <a:lnTo>
                    <a:pt x="63" y="110"/>
                  </a:lnTo>
                  <a:lnTo>
                    <a:pt x="43" y="141"/>
                  </a:lnTo>
                  <a:lnTo>
                    <a:pt x="21" y="171"/>
                  </a:lnTo>
                  <a:lnTo>
                    <a:pt x="0" y="196"/>
                  </a:lnTo>
                  <a:lnTo>
                    <a:pt x="30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201" name="Skupina 200"/>
          <p:cNvGrpSpPr/>
          <p:nvPr/>
        </p:nvGrpSpPr>
        <p:grpSpPr>
          <a:xfrm>
            <a:off x="899592" y="2420888"/>
            <a:ext cx="1152104" cy="1080145"/>
            <a:chOff x="5580063" y="1628775"/>
            <a:chExt cx="1800225" cy="1793875"/>
          </a:xfrm>
        </p:grpSpPr>
        <p:sp>
          <p:nvSpPr>
            <p:cNvPr id="1167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05" name="TextovéPole 204"/>
          <p:cNvSpPr txBox="1"/>
          <p:nvPr/>
        </p:nvSpPr>
        <p:spPr>
          <a:xfrm>
            <a:off x="323528" y="3212976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ZAMĚSTNAVATEL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467544" y="6309320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ZAMĚSTNANEC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9" name="Obdélník 208"/>
          <p:cNvSpPr/>
          <p:nvPr/>
        </p:nvSpPr>
        <p:spPr>
          <a:xfrm>
            <a:off x="2411760" y="836712"/>
            <a:ext cx="65527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Zaměstnanec  od zaměstnavatele  dostává mzdu v soukromém sektoru (ve státním je to plat). V této lekci se dozvíte,  jak se z hrubé mzdy počítá mzda čistá. Připomeňme si některé pojmy:</a:t>
            </a:r>
          </a:p>
          <a:p>
            <a:endParaRPr lang="cs-CZ" dirty="0" smtClean="0"/>
          </a:p>
          <a:p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10" name="Obdélník 209"/>
          <p:cNvSpPr/>
          <p:nvPr/>
        </p:nvSpPr>
        <p:spPr>
          <a:xfrm>
            <a:off x="2411760" y="1844824"/>
            <a:ext cx="6462464" cy="41908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hrubá mzda - celkový výdělek zaměstnance před zdaněním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čistá mzda - dostane zaměstnanec (na ruku), je to mzda po zdanění a všech srážkách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</a:rPr>
              <a:t>superhrubá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mzda - hrubá mzda plus výdaje zaměstnavatele na zaměstnance (34%, z toho 25 % sociální a 9 % zdravotní pojištění)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mzda nesmí být nižší než minimální mzda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za práci přesčas přísluší mzda zvýšená nejméně o 25 % průměrného výdělku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mzda je splatná zpětně za měsíční období</a:t>
            </a:r>
          </a:p>
        </p:txBody>
      </p:sp>
      <p:grpSp>
        <p:nvGrpSpPr>
          <p:cNvPr id="211" name="Skupina 210"/>
          <p:cNvGrpSpPr/>
          <p:nvPr/>
        </p:nvGrpSpPr>
        <p:grpSpPr>
          <a:xfrm>
            <a:off x="1051992" y="2573288"/>
            <a:ext cx="1152104" cy="1080145"/>
            <a:chOff x="5580063" y="1628775"/>
            <a:chExt cx="1800225" cy="1793875"/>
          </a:xfrm>
        </p:grpSpPr>
        <p:sp>
          <p:nvSpPr>
            <p:cNvPr id="212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9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0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1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2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3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4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5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6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7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" name="Násobení 1"/>
          <p:cNvSpPr/>
          <p:nvPr/>
        </p:nvSpPr>
        <p:spPr bwMode="auto">
          <a:xfrm>
            <a:off x="899592" y="3789040"/>
            <a:ext cx="1433769" cy="1296143"/>
          </a:xfrm>
          <a:prstGeom prst="mathMultiply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3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3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1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20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5" grpId="0"/>
      <p:bldP spid="206" grpId="0"/>
      <p:bldP spid="209" grpId="0"/>
      <p:bldP spid="210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bdélník 95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99" name="Obrázek 98" descr="MC900058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797152"/>
            <a:ext cx="1800200" cy="1540841"/>
          </a:xfrm>
          <a:prstGeom prst="rect">
            <a:avLst/>
          </a:prstGeom>
        </p:spPr>
      </p:pic>
      <p:pic>
        <p:nvPicPr>
          <p:cNvPr id="204" name="Obrázek 203" descr="MC90008896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836712"/>
            <a:ext cx="1865817" cy="2343925"/>
          </a:xfrm>
          <a:prstGeom prst="rect">
            <a:avLst/>
          </a:prstGeom>
        </p:spPr>
      </p:pic>
      <p:grpSp>
        <p:nvGrpSpPr>
          <p:cNvPr id="2" name="Skupina 149"/>
          <p:cNvGrpSpPr/>
          <p:nvPr/>
        </p:nvGrpSpPr>
        <p:grpSpPr>
          <a:xfrm>
            <a:off x="1043608" y="2204864"/>
            <a:ext cx="1152128" cy="1073795"/>
            <a:chOff x="6732588" y="1268413"/>
            <a:chExt cx="1800226" cy="1793875"/>
          </a:xfrm>
        </p:grpSpPr>
        <p:sp>
          <p:nvSpPr>
            <p:cNvPr id="1117" name="AutoShape 93"/>
            <p:cNvSpPr>
              <a:spLocks noChangeAspect="1" noChangeArrowheads="1" noTextEdit="1"/>
            </p:cNvSpPr>
            <p:nvPr/>
          </p:nvSpPr>
          <p:spPr bwMode="auto">
            <a:xfrm>
              <a:off x="6732588" y="1268413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Rectangle 113"/>
            <p:cNvSpPr>
              <a:spLocks noChangeArrowheads="1"/>
            </p:cNvSpPr>
            <p:nvPr/>
          </p:nvSpPr>
          <p:spPr bwMode="auto">
            <a:xfrm>
              <a:off x="8423276" y="1765301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7102476" y="2511426"/>
              <a:ext cx="381000" cy="338138"/>
            </a:xfrm>
            <a:custGeom>
              <a:avLst/>
              <a:gdLst/>
              <a:ahLst/>
              <a:cxnLst>
                <a:cxn ang="0">
                  <a:pos x="482" y="0"/>
                </a:cxn>
                <a:cxn ang="0">
                  <a:pos x="462" y="263"/>
                </a:cxn>
                <a:cxn ang="0">
                  <a:pos x="14" y="425"/>
                </a:cxn>
                <a:cxn ang="0">
                  <a:pos x="0" y="336"/>
                </a:cxn>
                <a:cxn ang="0">
                  <a:pos x="26" y="254"/>
                </a:cxn>
                <a:cxn ang="0">
                  <a:pos x="29" y="139"/>
                </a:cxn>
                <a:cxn ang="0">
                  <a:pos x="482" y="0"/>
                </a:cxn>
              </a:cxnLst>
              <a:rect l="0" t="0" r="r" b="b"/>
              <a:pathLst>
                <a:path w="482" h="425">
                  <a:moveTo>
                    <a:pt x="482" y="0"/>
                  </a:moveTo>
                  <a:lnTo>
                    <a:pt x="462" y="263"/>
                  </a:lnTo>
                  <a:lnTo>
                    <a:pt x="14" y="425"/>
                  </a:lnTo>
                  <a:lnTo>
                    <a:pt x="0" y="336"/>
                  </a:lnTo>
                  <a:lnTo>
                    <a:pt x="26" y="254"/>
                  </a:lnTo>
                  <a:lnTo>
                    <a:pt x="29" y="139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6818313" y="2392363"/>
              <a:ext cx="325438" cy="447675"/>
            </a:xfrm>
            <a:custGeom>
              <a:avLst/>
              <a:gdLst/>
              <a:ahLst/>
              <a:cxnLst>
                <a:cxn ang="0">
                  <a:pos x="409" y="268"/>
                </a:cxn>
                <a:cxn ang="0">
                  <a:pos x="49" y="0"/>
                </a:cxn>
                <a:cxn ang="0">
                  <a:pos x="20" y="95"/>
                </a:cxn>
                <a:cxn ang="0">
                  <a:pos x="44" y="195"/>
                </a:cxn>
                <a:cxn ang="0">
                  <a:pos x="0" y="248"/>
                </a:cxn>
                <a:cxn ang="0">
                  <a:pos x="18" y="343"/>
                </a:cxn>
                <a:cxn ang="0">
                  <a:pos x="348" y="564"/>
                </a:cxn>
                <a:cxn ang="0">
                  <a:pos x="398" y="548"/>
                </a:cxn>
                <a:cxn ang="0">
                  <a:pos x="409" y="268"/>
                </a:cxn>
              </a:cxnLst>
              <a:rect l="0" t="0" r="r" b="b"/>
              <a:pathLst>
                <a:path w="409" h="564">
                  <a:moveTo>
                    <a:pt x="409" y="268"/>
                  </a:moveTo>
                  <a:lnTo>
                    <a:pt x="49" y="0"/>
                  </a:lnTo>
                  <a:lnTo>
                    <a:pt x="20" y="95"/>
                  </a:lnTo>
                  <a:lnTo>
                    <a:pt x="44" y="195"/>
                  </a:lnTo>
                  <a:lnTo>
                    <a:pt x="0" y="248"/>
                  </a:lnTo>
                  <a:lnTo>
                    <a:pt x="18" y="343"/>
                  </a:lnTo>
                  <a:lnTo>
                    <a:pt x="348" y="564"/>
                  </a:lnTo>
                  <a:lnTo>
                    <a:pt x="398" y="548"/>
                  </a:lnTo>
                  <a:lnTo>
                    <a:pt x="409" y="268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6858001" y="2398713"/>
              <a:ext cx="638175" cy="203200"/>
            </a:xfrm>
            <a:custGeom>
              <a:avLst/>
              <a:gdLst/>
              <a:ahLst/>
              <a:cxnLst>
                <a:cxn ang="0">
                  <a:pos x="527" y="14"/>
                </a:cxn>
                <a:cxn ang="0">
                  <a:pos x="804" y="184"/>
                </a:cxn>
                <a:cxn ang="0">
                  <a:pos x="800" y="185"/>
                </a:cxn>
                <a:cxn ang="0">
                  <a:pos x="789" y="187"/>
                </a:cxn>
                <a:cxn ang="0">
                  <a:pos x="770" y="191"/>
                </a:cxn>
                <a:cxn ang="0">
                  <a:pos x="746" y="196"/>
                </a:cxn>
                <a:cxn ang="0">
                  <a:pos x="719" y="201"/>
                </a:cxn>
                <a:cxn ang="0">
                  <a:pos x="685" y="208"/>
                </a:cxn>
                <a:cxn ang="0">
                  <a:pos x="651" y="215"/>
                </a:cxn>
                <a:cxn ang="0">
                  <a:pos x="613" y="222"/>
                </a:cxn>
                <a:cxn ang="0">
                  <a:pos x="573" y="229"/>
                </a:cxn>
                <a:cxn ang="0">
                  <a:pos x="534" y="235"/>
                </a:cxn>
                <a:cxn ang="0">
                  <a:pos x="495" y="242"/>
                </a:cxn>
                <a:cxn ang="0">
                  <a:pos x="457" y="246"/>
                </a:cxn>
                <a:cxn ang="0">
                  <a:pos x="421" y="251"/>
                </a:cxn>
                <a:cxn ang="0">
                  <a:pos x="389" y="254"/>
                </a:cxn>
                <a:cxn ang="0">
                  <a:pos x="360" y="257"/>
                </a:cxn>
                <a:cxn ang="0">
                  <a:pos x="336" y="257"/>
                </a:cxn>
                <a:cxn ang="0">
                  <a:pos x="333" y="254"/>
                </a:cxn>
                <a:cxn ang="0">
                  <a:pos x="322" y="247"/>
                </a:cxn>
                <a:cxn ang="0">
                  <a:pos x="306" y="236"/>
                </a:cxn>
                <a:cxn ang="0">
                  <a:pos x="285" y="221"/>
                </a:cxn>
                <a:cxn ang="0">
                  <a:pos x="260" y="204"/>
                </a:cxn>
                <a:cxn ang="0">
                  <a:pos x="234" y="184"/>
                </a:cxn>
                <a:cxn ang="0">
                  <a:pos x="204" y="163"/>
                </a:cxn>
                <a:cxn ang="0">
                  <a:pos x="173" y="141"/>
                </a:cxn>
                <a:cxn ang="0">
                  <a:pos x="141" y="118"/>
                </a:cxn>
                <a:cxn ang="0">
                  <a:pos x="112" y="96"/>
                </a:cxn>
                <a:cxn ang="0">
                  <a:pos x="84" y="75"/>
                </a:cxn>
                <a:cxn ang="0">
                  <a:pos x="57" y="54"/>
                </a:cxn>
                <a:cxn ang="0">
                  <a:pos x="36" y="37"/>
                </a:cxn>
                <a:cxn ang="0">
                  <a:pos x="18" y="20"/>
                </a:cxn>
                <a:cxn ang="0">
                  <a:pos x="6" y="8"/>
                </a:cxn>
                <a:cxn ang="0">
                  <a:pos x="0" y="0"/>
                </a:cxn>
                <a:cxn ang="0">
                  <a:pos x="45" y="0"/>
                </a:cxn>
                <a:cxn ang="0">
                  <a:pos x="48" y="1"/>
                </a:cxn>
                <a:cxn ang="0">
                  <a:pos x="56" y="3"/>
                </a:cxn>
                <a:cxn ang="0">
                  <a:pos x="70" y="7"/>
                </a:cxn>
                <a:cxn ang="0">
                  <a:pos x="88" y="10"/>
                </a:cxn>
                <a:cxn ang="0">
                  <a:pos x="112" y="15"/>
                </a:cxn>
                <a:cxn ang="0">
                  <a:pos x="139" y="20"/>
                </a:cxn>
                <a:cxn ang="0">
                  <a:pos x="169" y="25"/>
                </a:cxn>
                <a:cxn ang="0">
                  <a:pos x="203" y="30"/>
                </a:cxn>
                <a:cxn ang="0">
                  <a:pos x="238" y="33"/>
                </a:cxn>
                <a:cxn ang="0">
                  <a:pos x="277" y="35"/>
                </a:cxn>
                <a:cxn ang="0">
                  <a:pos x="317" y="38"/>
                </a:cxn>
                <a:cxn ang="0">
                  <a:pos x="358" y="37"/>
                </a:cxn>
                <a:cxn ang="0">
                  <a:pos x="401" y="35"/>
                </a:cxn>
                <a:cxn ang="0">
                  <a:pos x="443" y="31"/>
                </a:cxn>
                <a:cxn ang="0">
                  <a:pos x="485" y="24"/>
                </a:cxn>
                <a:cxn ang="0">
                  <a:pos x="527" y="14"/>
                </a:cxn>
              </a:cxnLst>
              <a:rect l="0" t="0" r="r" b="b"/>
              <a:pathLst>
                <a:path w="804" h="257">
                  <a:moveTo>
                    <a:pt x="527" y="14"/>
                  </a:moveTo>
                  <a:lnTo>
                    <a:pt x="804" y="184"/>
                  </a:lnTo>
                  <a:lnTo>
                    <a:pt x="800" y="185"/>
                  </a:lnTo>
                  <a:lnTo>
                    <a:pt x="789" y="187"/>
                  </a:lnTo>
                  <a:lnTo>
                    <a:pt x="770" y="191"/>
                  </a:lnTo>
                  <a:lnTo>
                    <a:pt x="746" y="196"/>
                  </a:lnTo>
                  <a:lnTo>
                    <a:pt x="719" y="201"/>
                  </a:lnTo>
                  <a:lnTo>
                    <a:pt x="685" y="208"/>
                  </a:lnTo>
                  <a:lnTo>
                    <a:pt x="651" y="215"/>
                  </a:lnTo>
                  <a:lnTo>
                    <a:pt x="613" y="222"/>
                  </a:lnTo>
                  <a:lnTo>
                    <a:pt x="573" y="229"/>
                  </a:lnTo>
                  <a:lnTo>
                    <a:pt x="534" y="235"/>
                  </a:lnTo>
                  <a:lnTo>
                    <a:pt x="495" y="242"/>
                  </a:lnTo>
                  <a:lnTo>
                    <a:pt x="457" y="246"/>
                  </a:lnTo>
                  <a:lnTo>
                    <a:pt x="421" y="251"/>
                  </a:lnTo>
                  <a:lnTo>
                    <a:pt x="389" y="254"/>
                  </a:lnTo>
                  <a:lnTo>
                    <a:pt x="360" y="257"/>
                  </a:lnTo>
                  <a:lnTo>
                    <a:pt x="336" y="257"/>
                  </a:lnTo>
                  <a:lnTo>
                    <a:pt x="333" y="254"/>
                  </a:lnTo>
                  <a:lnTo>
                    <a:pt x="322" y="247"/>
                  </a:lnTo>
                  <a:lnTo>
                    <a:pt x="306" y="236"/>
                  </a:lnTo>
                  <a:lnTo>
                    <a:pt x="285" y="221"/>
                  </a:lnTo>
                  <a:lnTo>
                    <a:pt x="260" y="204"/>
                  </a:lnTo>
                  <a:lnTo>
                    <a:pt x="234" y="184"/>
                  </a:lnTo>
                  <a:lnTo>
                    <a:pt x="204" y="163"/>
                  </a:lnTo>
                  <a:lnTo>
                    <a:pt x="173" y="141"/>
                  </a:lnTo>
                  <a:lnTo>
                    <a:pt x="141" y="118"/>
                  </a:lnTo>
                  <a:lnTo>
                    <a:pt x="112" y="96"/>
                  </a:lnTo>
                  <a:lnTo>
                    <a:pt x="84" y="75"/>
                  </a:lnTo>
                  <a:lnTo>
                    <a:pt x="57" y="54"/>
                  </a:lnTo>
                  <a:lnTo>
                    <a:pt x="36" y="37"/>
                  </a:lnTo>
                  <a:lnTo>
                    <a:pt x="18" y="20"/>
                  </a:lnTo>
                  <a:lnTo>
                    <a:pt x="6" y="8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6" y="3"/>
                  </a:lnTo>
                  <a:lnTo>
                    <a:pt x="70" y="7"/>
                  </a:lnTo>
                  <a:lnTo>
                    <a:pt x="88" y="10"/>
                  </a:lnTo>
                  <a:lnTo>
                    <a:pt x="112" y="15"/>
                  </a:lnTo>
                  <a:lnTo>
                    <a:pt x="139" y="20"/>
                  </a:lnTo>
                  <a:lnTo>
                    <a:pt x="169" y="25"/>
                  </a:lnTo>
                  <a:lnTo>
                    <a:pt x="203" y="30"/>
                  </a:lnTo>
                  <a:lnTo>
                    <a:pt x="238" y="33"/>
                  </a:lnTo>
                  <a:lnTo>
                    <a:pt x="277" y="35"/>
                  </a:lnTo>
                  <a:lnTo>
                    <a:pt x="317" y="38"/>
                  </a:lnTo>
                  <a:lnTo>
                    <a:pt x="358" y="37"/>
                  </a:lnTo>
                  <a:lnTo>
                    <a:pt x="401" y="35"/>
                  </a:lnTo>
                  <a:lnTo>
                    <a:pt x="443" y="31"/>
                  </a:lnTo>
                  <a:lnTo>
                    <a:pt x="485" y="24"/>
                  </a:lnTo>
                  <a:lnTo>
                    <a:pt x="527" y="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7281863" y="2378076"/>
              <a:ext cx="346075" cy="153988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136" y="0"/>
                </a:cxn>
                <a:cxn ang="0">
                  <a:pos x="437" y="173"/>
                </a:cxn>
                <a:cxn ang="0">
                  <a:pos x="274" y="194"/>
                </a:cxn>
                <a:cxn ang="0">
                  <a:pos x="0" y="38"/>
                </a:cxn>
              </a:cxnLst>
              <a:rect l="0" t="0" r="r" b="b"/>
              <a:pathLst>
                <a:path w="437" h="194">
                  <a:moveTo>
                    <a:pt x="0" y="38"/>
                  </a:moveTo>
                  <a:lnTo>
                    <a:pt x="136" y="0"/>
                  </a:lnTo>
                  <a:lnTo>
                    <a:pt x="437" y="173"/>
                  </a:lnTo>
                  <a:lnTo>
                    <a:pt x="274" y="194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7577138" y="2430463"/>
              <a:ext cx="377825" cy="273050"/>
            </a:xfrm>
            <a:custGeom>
              <a:avLst/>
              <a:gdLst/>
              <a:ahLst/>
              <a:cxnLst>
                <a:cxn ang="0">
                  <a:pos x="31" y="91"/>
                </a:cxn>
                <a:cxn ang="0">
                  <a:pos x="473" y="0"/>
                </a:cxn>
                <a:cxn ang="0">
                  <a:pos x="462" y="69"/>
                </a:cxn>
                <a:cxn ang="0">
                  <a:pos x="476" y="150"/>
                </a:cxn>
                <a:cxn ang="0">
                  <a:pos x="437" y="230"/>
                </a:cxn>
                <a:cxn ang="0">
                  <a:pos x="444" y="312"/>
                </a:cxn>
                <a:cxn ang="0">
                  <a:pos x="0" y="344"/>
                </a:cxn>
                <a:cxn ang="0">
                  <a:pos x="31" y="91"/>
                </a:cxn>
              </a:cxnLst>
              <a:rect l="0" t="0" r="r" b="b"/>
              <a:pathLst>
                <a:path w="476" h="344">
                  <a:moveTo>
                    <a:pt x="31" y="91"/>
                  </a:moveTo>
                  <a:lnTo>
                    <a:pt x="473" y="0"/>
                  </a:lnTo>
                  <a:lnTo>
                    <a:pt x="462" y="69"/>
                  </a:lnTo>
                  <a:lnTo>
                    <a:pt x="476" y="150"/>
                  </a:lnTo>
                  <a:lnTo>
                    <a:pt x="437" y="230"/>
                  </a:lnTo>
                  <a:lnTo>
                    <a:pt x="444" y="312"/>
                  </a:lnTo>
                  <a:lnTo>
                    <a:pt x="0" y="344"/>
                  </a:lnTo>
                  <a:lnTo>
                    <a:pt x="31" y="91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7462838" y="2509838"/>
              <a:ext cx="165100" cy="219075"/>
            </a:xfrm>
            <a:custGeom>
              <a:avLst/>
              <a:gdLst/>
              <a:ahLst/>
              <a:cxnLst>
                <a:cxn ang="0">
                  <a:pos x="209" y="0"/>
                </a:cxn>
                <a:cxn ang="0">
                  <a:pos x="148" y="258"/>
                </a:cxn>
                <a:cxn ang="0">
                  <a:pos x="0" y="277"/>
                </a:cxn>
                <a:cxn ang="0">
                  <a:pos x="34" y="30"/>
                </a:cxn>
                <a:cxn ang="0">
                  <a:pos x="209" y="0"/>
                </a:cxn>
              </a:cxnLst>
              <a:rect l="0" t="0" r="r" b="b"/>
              <a:pathLst>
                <a:path w="209" h="277">
                  <a:moveTo>
                    <a:pt x="209" y="0"/>
                  </a:moveTo>
                  <a:lnTo>
                    <a:pt x="148" y="258"/>
                  </a:lnTo>
                  <a:lnTo>
                    <a:pt x="0" y="277"/>
                  </a:lnTo>
                  <a:lnTo>
                    <a:pt x="34" y="3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7396163" y="2292351"/>
              <a:ext cx="581025" cy="214313"/>
            </a:xfrm>
            <a:custGeom>
              <a:avLst/>
              <a:gdLst/>
              <a:ahLst/>
              <a:cxnLst>
                <a:cxn ang="0">
                  <a:pos x="732" y="183"/>
                </a:cxn>
                <a:cxn ang="0">
                  <a:pos x="364" y="0"/>
                </a:cxn>
                <a:cxn ang="0">
                  <a:pos x="362" y="1"/>
                </a:cxn>
                <a:cxn ang="0">
                  <a:pos x="357" y="5"/>
                </a:cxn>
                <a:cxn ang="0">
                  <a:pos x="348" y="9"/>
                </a:cxn>
                <a:cxn ang="0">
                  <a:pos x="337" y="16"/>
                </a:cxn>
                <a:cxn ang="0">
                  <a:pos x="322" y="24"/>
                </a:cxn>
                <a:cxn ang="0">
                  <a:pos x="304" y="32"/>
                </a:cxn>
                <a:cxn ang="0">
                  <a:pos x="284" y="42"/>
                </a:cxn>
                <a:cxn ang="0">
                  <a:pos x="261" y="52"/>
                </a:cxn>
                <a:cxn ang="0">
                  <a:pos x="235" y="61"/>
                </a:cxn>
                <a:cxn ang="0">
                  <a:pos x="208" y="70"/>
                </a:cxn>
                <a:cxn ang="0">
                  <a:pos x="176" y="80"/>
                </a:cxn>
                <a:cxn ang="0">
                  <a:pos x="145" y="88"/>
                </a:cxn>
                <a:cxn ang="0">
                  <a:pos x="111" y="96"/>
                </a:cxn>
                <a:cxn ang="0">
                  <a:pos x="76" y="101"/>
                </a:cxn>
                <a:cxn ang="0">
                  <a:pos x="38" y="105"/>
                </a:cxn>
                <a:cxn ang="0">
                  <a:pos x="0" y="107"/>
                </a:cxn>
                <a:cxn ang="0">
                  <a:pos x="276" y="270"/>
                </a:cxn>
                <a:cxn ang="0">
                  <a:pos x="279" y="270"/>
                </a:cxn>
                <a:cxn ang="0">
                  <a:pos x="288" y="270"/>
                </a:cxn>
                <a:cxn ang="0">
                  <a:pos x="302" y="270"/>
                </a:cxn>
                <a:cxn ang="0">
                  <a:pos x="322" y="270"/>
                </a:cxn>
                <a:cxn ang="0">
                  <a:pos x="346" y="270"/>
                </a:cxn>
                <a:cxn ang="0">
                  <a:pos x="373" y="269"/>
                </a:cxn>
                <a:cxn ang="0">
                  <a:pos x="403" y="266"/>
                </a:cxn>
                <a:cxn ang="0">
                  <a:pos x="437" y="263"/>
                </a:cxn>
                <a:cxn ang="0">
                  <a:pos x="473" y="259"/>
                </a:cxn>
                <a:cxn ang="0">
                  <a:pos x="509" y="254"/>
                </a:cxn>
                <a:cxn ang="0">
                  <a:pos x="547" y="247"/>
                </a:cxn>
                <a:cxn ang="0">
                  <a:pos x="585" y="239"/>
                </a:cxn>
                <a:cxn ang="0">
                  <a:pos x="623" y="227"/>
                </a:cxn>
                <a:cxn ang="0">
                  <a:pos x="661" y="216"/>
                </a:cxn>
                <a:cxn ang="0">
                  <a:pos x="697" y="201"/>
                </a:cxn>
                <a:cxn ang="0">
                  <a:pos x="732" y="183"/>
                </a:cxn>
              </a:cxnLst>
              <a:rect l="0" t="0" r="r" b="b"/>
              <a:pathLst>
                <a:path w="732" h="270">
                  <a:moveTo>
                    <a:pt x="732" y="183"/>
                  </a:moveTo>
                  <a:lnTo>
                    <a:pt x="364" y="0"/>
                  </a:lnTo>
                  <a:lnTo>
                    <a:pt x="362" y="1"/>
                  </a:lnTo>
                  <a:lnTo>
                    <a:pt x="357" y="5"/>
                  </a:lnTo>
                  <a:lnTo>
                    <a:pt x="348" y="9"/>
                  </a:lnTo>
                  <a:lnTo>
                    <a:pt x="337" y="16"/>
                  </a:lnTo>
                  <a:lnTo>
                    <a:pt x="322" y="24"/>
                  </a:lnTo>
                  <a:lnTo>
                    <a:pt x="304" y="32"/>
                  </a:lnTo>
                  <a:lnTo>
                    <a:pt x="284" y="42"/>
                  </a:lnTo>
                  <a:lnTo>
                    <a:pt x="261" y="52"/>
                  </a:lnTo>
                  <a:lnTo>
                    <a:pt x="235" y="61"/>
                  </a:lnTo>
                  <a:lnTo>
                    <a:pt x="208" y="70"/>
                  </a:lnTo>
                  <a:lnTo>
                    <a:pt x="176" y="80"/>
                  </a:lnTo>
                  <a:lnTo>
                    <a:pt x="145" y="88"/>
                  </a:lnTo>
                  <a:lnTo>
                    <a:pt x="111" y="96"/>
                  </a:lnTo>
                  <a:lnTo>
                    <a:pt x="76" y="101"/>
                  </a:lnTo>
                  <a:lnTo>
                    <a:pt x="38" y="105"/>
                  </a:lnTo>
                  <a:lnTo>
                    <a:pt x="0" y="107"/>
                  </a:lnTo>
                  <a:lnTo>
                    <a:pt x="276" y="270"/>
                  </a:lnTo>
                  <a:lnTo>
                    <a:pt x="279" y="270"/>
                  </a:lnTo>
                  <a:lnTo>
                    <a:pt x="288" y="270"/>
                  </a:lnTo>
                  <a:lnTo>
                    <a:pt x="302" y="270"/>
                  </a:lnTo>
                  <a:lnTo>
                    <a:pt x="322" y="270"/>
                  </a:lnTo>
                  <a:lnTo>
                    <a:pt x="346" y="270"/>
                  </a:lnTo>
                  <a:lnTo>
                    <a:pt x="373" y="269"/>
                  </a:lnTo>
                  <a:lnTo>
                    <a:pt x="403" y="266"/>
                  </a:lnTo>
                  <a:lnTo>
                    <a:pt x="437" y="263"/>
                  </a:lnTo>
                  <a:lnTo>
                    <a:pt x="473" y="259"/>
                  </a:lnTo>
                  <a:lnTo>
                    <a:pt x="509" y="254"/>
                  </a:lnTo>
                  <a:lnTo>
                    <a:pt x="547" y="247"/>
                  </a:lnTo>
                  <a:lnTo>
                    <a:pt x="585" y="239"/>
                  </a:lnTo>
                  <a:lnTo>
                    <a:pt x="623" y="227"/>
                  </a:lnTo>
                  <a:lnTo>
                    <a:pt x="661" y="216"/>
                  </a:lnTo>
                  <a:lnTo>
                    <a:pt x="697" y="201"/>
                  </a:lnTo>
                  <a:lnTo>
                    <a:pt x="732" y="183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6800851" y="2268538"/>
              <a:ext cx="1200150" cy="596900"/>
            </a:xfrm>
            <a:custGeom>
              <a:avLst/>
              <a:gdLst/>
              <a:ahLst/>
              <a:cxnLst>
                <a:cxn ang="0">
                  <a:pos x="1452" y="285"/>
                </a:cxn>
                <a:cxn ang="0">
                  <a:pos x="1095" y="9"/>
                </a:cxn>
                <a:cxn ang="0">
                  <a:pos x="1083" y="17"/>
                </a:cxn>
                <a:cxn ang="0">
                  <a:pos x="1053" y="37"/>
                </a:cxn>
                <a:cxn ang="0">
                  <a:pos x="1006" y="62"/>
                </a:cxn>
                <a:cxn ang="0">
                  <a:pos x="944" y="85"/>
                </a:cxn>
                <a:cxn ang="0">
                  <a:pos x="869" y="102"/>
                </a:cxn>
                <a:cxn ang="0">
                  <a:pos x="1153" y="310"/>
                </a:cxn>
                <a:cxn ang="0">
                  <a:pos x="1210" y="309"/>
                </a:cxn>
                <a:cxn ang="0">
                  <a:pos x="1277" y="301"/>
                </a:cxn>
                <a:cxn ang="0">
                  <a:pos x="1325" y="288"/>
                </a:cxn>
                <a:cxn ang="0">
                  <a:pos x="1357" y="274"/>
                </a:cxn>
                <a:cxn ang="0">
                  <a:pos x="1375" y="265"/>
                </a:cxn>
                <a:cxn ang="0">
                  <a:pos x="1356" y="228"/>
                </a:cxn>
                <a:cxn ang="0">
                  <a:pos x="1354" y="231"/>
                </a:cxn>
                <a:cxn ang="0">
                  <a:pos x="1340" y="239"/>
                </a:cxn>
                <a:cxn ang="0">
                  <a:pos x="1312" y="250"/>
                </a:cxn>
                <a:cxn ang="0">
                  <a:pos x="1271" y="262"/>
                </a:cxn>
                <a:cxn ang="0">
                  <a:pos x="1212" y="269"/>
                </a:cxn>
                <a:cxn ang="0">
                  <a:pos x="907" y="137"/>
                </a:cxn>
                <a:cxn ang="0">
                  <a:pos x="961" y="123"/>
                </a:cxn>
                <a:cxn ang="0">
                  <a:pos x="1009" y="105"/>
                </a:cxn>
                <a:cxn ang="0">
                  <a:pos x="1050" y="85"/>
                </a:cxn>
                <a:cxn ang="0">
                  <a:pos x="1082" y="67"/>
                </a:cxn>
                <a:cxn ang="0">
                  <a:pos x="1105" y="52"/>
                </a:cxn>
                <a:cxn ang="0">
                  <a:pos x="1404" y="279"/>
                </a:cxn>
                <a:cxn ang="0">
                  <a:pos x="1396" y="500"/>
                </a:cxn>
                <a:cxn ang="0">
                  <a:pos x="749" y="128"/>
                </a:cxn>
                <a:cxn ang="0">
                  <a:pos x="816" y="558"/>
                </a:cxn>
                <a:cxn ang="0">
                  <a:pos x="45" y="413"/>
                </a:cxn>
                <a:cxn ang="0">
                  <a:pos x="90" y="171"/>
                </a:cxn>
                <a:cxn ang="0">
                  <a:pos x="194" y="189"/>
                </a:cxn>
                <a:cxn ang="0">
                  <a:pos x="278" y="203"/>
                </a:cxn>
                <a:cxn ang="0">
                  <a:pos x="342" y="212"/>
                </a:cxn>
                <a:cxn ang="0">
                  <a:pos x="389" y="218"/>
                </a:cxn>
                <a:cxn ang="0">
                  <a:pos x="417" y="221"/>
                </a:cxn>
                <a:cxn ang="0">
                  <a:pos x="682" y="366"/>
                </a:cxn>
                <a:cxn ang="0">
                  <a:pos x="636" y="376"/>
                </a:cxn>
                <a:cxn ang="0">
                  <a:pos x="586" y="385"/>
                </a:cxn>
                <a:cxn ang="0">
                  <a:pos x="529" y="394"/>
                </a:cxn>
                <a:cxn ang="0">
                  <a:pos x="474" y="401"/>
                </a:cxn>
                <a:cxn ang="0">
                  <a:pos x="420" y="403"/>
                </a:cxn>
                <a:cxn ang="0">
                  <a:pos x="408" y="444"/>
                </a:cxn>
                <a:cxn ang="0">
                  <a:pos x="469" y="441"/>
                </a:cxn>
                <a:cxn ang="0">
                  <a:pos x="554" y="432"/>
                </a:cxn>
                <a:cxn ang="0">
                  <a:pos x="636" y="417"/>
                </a:cxn>
                <a:cxn ang="0">
                  <a:pos x="703" y="402"/>
                </a:cxn>
                <a:cxn ang="0">
                  <a:pos x="746" y="392"/>
                </a:cxn>
                <a:cxn ang="0">
                  <a:pos x="808" y="375"/>
                </a:cxn>
                <a:cxn ang="0">
                  <a:pos x="429" y="181"/>
                </a:cxn>
                <a:cxn ang="0">
                  <a:pos x="407" y="179"/>
                </a:cxn>
                <a:cxn ang="0">
                  <a:pos x="362" y="173"/>
                </a:cxn>
                <a:cxn ang="0">
                  <a:pos x="292" y="164"/>
                </a:cxn>
                <a:cxn ang="0">
                  <a:pos x="197" y="149"/>
                </a:cxn>
                <a:cxn ang="0">
                  <a:pos x="80" y="127"/>
                </a:cxn>
                <a:cxn ang="0">
                  <a:pos x="52" y="341"/>
                </a:cxn>
                <a:cxn ang="0">
                  <a:pos x="361" y="751"/>
                </a:cxn>
                <a:cxn ang="0">
                  <a:pos x="624" y="183"/>
                </a:cxn>
                <a:cxn ang="0">
                  <a:pos x="953" y="577"/>
                </a:cxn>
              </a:cxnLst>
              <a:rect l="0" t="0" r="r" b="b"/>
              <a:pathLst>
                <a:path w="1512" h="751">
                  <a:moveTo>
                    <a:pt x="1438" y="439"/>
                  </a:moveTo>
                  <a:lnTo>
                    <a:pt x="1483" y="354"/>
                  </a:lnTo>
                  <a:lnTo>
                    <a:pt x="1452" y="285"/>
                  </a:lnTo>
                  <a:lnTo>
                    <a:pt x="1512" y="211"/>
                  </a:lnTo>
                  <a:lnTo>
                    <a:pt x="1105" y="0"/>
                  </a:lnTo>
                  <a:lnTo>
                    <a:pt x="1095" y="9"/>
                  </a:lnTo>
                  <a:lnTo>
                    <a:pt x="1093" y="11"/>
                  </a:lnTo>
                  <a:lnTo>
                    <a:pt x="1090" y="13"/>
                  </a:lnTo>
                  <a:lnTo>
                    <a:pt x="1083" y="17"/>
                  </a:lnTo>
                  <a:lnTo>
                    <a:pt x="1075" y="23"/>
                  </a:lnTo>
                  <a:lnTo>
                    <a:pt x="1066" y="30"/>
                  </a:lnTo>
                  <a:lnTo>
                    <a:pt x="1053" y="37"/>
                  </a:lnTo>
                  <a:lnTo>
                    <a:pt x="1039" y="45"/>
                  </a:lnTo>
                  <a:lnTo>
                    <a:pt x="1023" y="53"/>
                  </a:lnTo>
                  <a:lnTo>
                    <a:pt x="1006" y="62"/>
                  </a:lnTo>
                  <a:lnTo>
                    <a:pt x="986" y="70"/>
                  </a:lnTo>
                  <a:lnTo>
                    <a:pt x="966" y="78"/>
                  </a:lnTo>
                  <a:lnTo>
                    <a:pt x="944" y="85"/>
                  </a:lnTo>
                  <a:lnTo>
                    <a:pt x="920" y="92"/>
                  </a:lnTo>
                  <a:lnTo>
                    <a:pt x="894" y="97"/>
                  </a:lnTo>
                  <a:lnTo>
                    <a:pt x="869" y="102"/>
                  </a:lnTo>
                  <a:lnTo>
                    <a:pt x="841" y="104"/>
                  </a:lnTo>
                  <a:lnTo>
                    <a:pt x="772" y="108"/>
                  </a:lnTo>
                  <a:lnTo>
                    <a:pt x="1153" y="310"/>
                  </a:lnTo>
                  <a:lnTo>
                    <a:pt x="1155" y="310"/>
                  </a:lnTo>
                  <a:lnTo>
                    <a:pt x="1183" y="310"/>
                  </a:lnTo>
                  <a:lnTo>
                    <a:pt x="1210" y="309"/>
                  </a:lnTo>
                  <a:lnTo>
                    <a:pt x="1234" y="308"/>
                  </a:lnTo>
                  <a:lnTo>
                    <a:pt x="1256" y="304"/>
                  </a:lnTo>
                  <a:lnTo>
                    <a:pt x="1277" y="301"/>
                  </a:lnTo>
                  <a:lnTo>
                    <a:pt x="1295" y="297"/>
                  </a:lnTo>
                  <a:lnTo>
                    <a:pt x="1311" y="293"/>
                  </a:lnTo>
                  <a:lnTo>
                    <a:pt x="1325" y="288"/>
                  </a:lnTo>
                  <a:lnTo>
                    <a:pt x="1338" y="284"/>
                  </a:lnTo>
                  <a:lnTo>
                    <a:pt x="1348" y="279"/>
                  </a:lnTo>
                  <a:lnTo>
                    <a:pt x="1357" y="274"/>
                  </a:lnTo>
                  <a:lnTo>
                    <a:pt x="1365" y="271"/>
                  </a:lnTo>
                  <a:lnTo>
                    <a:pt x="1371" y="267"/>
                  </a:lnTo>
                  <a:lnTo>
                    <a:pt x="1375" y="265"/>
                  </a:lnTo>
                  <a:lnTo>
                    <a:pt x="1378" y="263"/>
                  </a:lnTo>
                  <a:lnTo>
                    <a:pt x="1379" y="262"/>
                  </a:lnTo>
                  <a:lnTo>
                    <a:pt x="1356" y="228"/>
                  </a:lnTo>
                  <a:lnTo>
                    <a:pt x="1356" y="228"/>
                  </a:lnTo>
                  <a:lnTo>
                    <a:pt x="1355" y="228"/>
                  </a:lnTo>
                  <a:lnTo>
                    <a:pt x="1354" y="231"/>
                  </a:lnTo>
                  <a:lnTo>
                    <a:pt x="1350" y="232"/>
                  </a:lnTo>
                  <a:lnTo>
                    <a:pt x="1346" y="235"/>
                  </a:lnTo>
                  <a:lnTo>
                    <a:pt x="1340" y="239"/>
                  </a:lnTo>
                  <a:lnTo>
                    <a:pt x="1332" y="242"/>
                  </a:lnTo>
                  <a:lnTo>
                    <a:pt x="1323" y="246"/>
                  </a:lnTo>
                  <a:lnTo>
                    <a:pt x="1312" y="250"/>
                  </a:lnTo>
                  <a:lnTo>
                    <a:pt x="1301" y="254"/>
                  </a:lnTo>
                  <a:lnTo>
                    <a:pt x="1287" y="257"/>
                  </a:lnTo>
                  <a:lnTo>
                    <a:pt x="1271" y="262"/>
                  </a:lnTo>
                  <a:lnTo>
                    <a:pt x="1254" y="264"/>
                  </a:lnTo>
                  <a:lnTo>
                    <a:pt x="1234" y="266"/>
                  </a:lnTo>
                  <a:lnTo>
                    <a:pt x="1212" y="269"/>
                  </a:lnTo>
                  <a:lnTo>
                    <a:pt x="1189" y="270"/>
                  </a:lnTo>
                  <a:lnTo>
                    <a:pt x="1164" y="270"/>
                  </a:lnTo>
                  <a:lnTo>
                    <a:pt x="907" y="137"/>
                  </a:lnTo>
                  <a:lnTo>
                    <a:pt x="925" y="133"/>
                  </a:lnTo>
                  <a:lnTo>
                    <a:pt x="944" y="128"/>
                  </a:lnTo>
                  <a:lnTo>
                    <a:pt x="961" y="123"/>
                  </a:lnTo>
                  <a:lnTo>
                    <a:pt x="978" y="118"/>
                  </a:lnTo>
                  <a:lnTo>
                    <a:pt x="994" y="112"/>
                  </a:lnTo>
                  <a:lnTo>
                    <a:pt x="1009" y="105"/>
                  </a:lnTo>
                  <a:lnTo>
                    <a:pt x="1023" y="99"/>
                  </a:lnTo>
                  <a:lnTo>
                    <a:pt x="1037" y="92"/>
                  </a:lnTo>
                  <a:lnTo>
                    <a:pt x="1050" y="85"/>
                  </a:lnTo>
                  <a:lnTo>
                    <a:pt x="1061" y="80"/>
                  </a:lnTo>
                  <a:lnTo>
                    <a:pt x="1072" y="73"/>
                  </a:lnTo>
                  <a:lnTo>
                    <a:pt x="1082" y="67"/>
                  </a:lnTo>
                  <a:lnTo>
                    <a:pt x="1090" y="61"/>
                  </a:lnTo>
                  <a:lnTo>
                    <a:pt x="1098" y="57"/>
                  </a:lnTo>
                  <a:lnTo>
                    <a:pt x="1105" y="52"/>
                  </a:lnTo>
                  <a:lnTo>
                    <a:pt x="1111" y="47"/>
                  </a:lnTo>
                  <a:lnTo>
                    <a:pt x="1448" y="224"/>
                  </a:lnTo>
                  <a:lnTo>
                    <a:pt x="1404" y="279"/>
                  </a:lnTo>
                  <a:lnTo>
                    <a:pt x="1437" y="353"/>
                  </a:lnTo>
                  <a:lnTo>
                    <a:pt x="1398" y="429"/>
                  </a:lnTo>
                  <a:lnTo>
                    <a:pt x="1396" y="500"/>
                  </a:lnTo>
                  <a:lnTo>
                    <a:pt x="1006" y="531"/>
                  </a:lnTo>
                  <a:lnTo>
                    <a:pt x="1066" y="299"/>
                  </a:lnTo>
                  <a:lnTo>
                    <a:pt x="749" y="128"/>
                  </a:lnTo>
                  <a:lnTo>
                    <a:pt x="508" y="164"/>
                  </a:lnTo>
                  <a:lnTo>
                    <a:pt x="852" y="342"/>
                  </a:lnTo>
                  <a:lnTo>
                    <a:pt x="816" y="558"/>
                  </a:lnTo>
                  <a:lnTo>
                    <a:pt x="368" y="705"/>
                  </a:lnTo>
                  <a:lnTo>
                    <a:pt x="63" y="479"/>
                  </a:lnTo>
                  <a:lnTo>
                    <a:pt x="45" y="413"/>
                  </a:lnTo>
                  <a:lnTo>
                    <a:pt x="98" y="349"/>
                  </a:lnTo>
                  <a:lnTo>
                    <a:pt x="64" y="250"/>
                  </a:lnTo>
                  <a:lnTo>
                    <a:pt x="90" y="171"/>
                  </a:lnTo>
                  <a:lnTo>
                    <a:pt x="127" y="178"/>
                  </a:lnTo>
                  <a:lnTo>
                    <a:pt x="162" y="183"/>
                  </a:lnTo>
                  <a:lnTo>
                    <a:pt x="194" y="189"/>
                  </a:lnTo>
                  <a:lnTo>
                    <a:pt x="224" y="195"/>
                  </a:lnTo>
                  <a:lnTo>
                    <a:pt x="251" y="199"/>
                  </a:lnTo>
                  <a:lnTo>
                    <a:pt x="278" y="203"/>
                  </a:lnTo>
                  <a:lnTo>
                    <a:pt x="301" y="206"/>
                  </a:lnTo>
                  <a:lnTo>
                    <a:pt x="323" y="210"/>
                  </a:lnTo>
                  <a:lnTo>
                    <a:pt x="342" y="212"/>
                  </a:lnTo>
                  <a:lnTo>
                    <a:pt x="360" y="214"/>
                  </a:lnTo>
                  <a:lnTo>
                    <a:pt x="376" y="217"/>
                  </a:lnTo>
                  <a:lnTo>
                    <a:pt x="389" y="218"/>
                  </a:lnTo>
                  <a:lnTo>
                    <a:pt x="400" y="219"/>
                  </a:lnTo>
                  <a:lnTo>
                    <a:pt x="409" y="220"/>
                  </a:lnTo>
                  <a:lnTo>
                    <a:pt x="417" y="221"/>
                  </a:lnTo>
                  <a:lnTo>
                    <a:pt x="422" y="221"/>
                  </a:lnTo>
                  <a:lnTo>
                    <a:pt x="695" y="363"/>
                  </a:lnTo>
                  <a:lnTo>
                    <a:pt x="682" y="366"/>
                  </a:lnTo>
                  <a:lnTo>
                    <a:pt x="667" y="369"/>
                  </a:lnTo>
                  <a:lnTo>
                    <a:pt x="652" y="372"/>
                  </a:lnTo>
                  <a:lnTo>
                    <a:pt x="636" y="376"/>
                  </a:lnTo>
                  <a:lnTo>
                    <a:pt x="620" y="379"/>
                  </a:lnTo>
                  <a:lnTo>
                    <a:pt x="603" y="383"/>
                  </a:lnTo>
                  <a:lnTo>
                    <a:pt x="586" y="385"/>
                  </a:lnTo>
                  <a:lnTo>
                    <a:pt x="567" y="388"/>
                  </a:lnTo>
                  <a:lnTo>
                    <a:pt x="549" y="392"/>
                  </a:lnTo>
                  <a:lnTo>
                    <a:pt x="529" y="394"/>
                  </a:lnTo>
                  <a:lnTo>
                    <a:pt x="511" y="396"/>
                  </a:lnTo>
                  <a:lnTo>
                    <a:pt x="492" y="399"/>
                  </a:lnTo>
                  <a:lnTo>
                    <a:pt x="474" y="401"/>
                  </a:lnTo>
                  <a:lnTo>
                    <a:pt x="455" y="402"/>
                  </a:lnTo>
                  <a:lnTo>
                    <a:pt x="437" y="403"/>
                  </a:lnTo>
                  <a:lnTo>
                    <a:pt x="420" y="403"/>
                  </a:lnTo>
                  <a:lnTo>
                    <a:pt x="159" y="233"/>
                  </a:lnTo>
                  <a:lnTo>
                    <a:pt x="137" y="267"/>
                  </a:lnTo>
                  <a:lnTo>
                    <a:pt x="408" y="444"/>
                  </a:lnTo>
                  <a:lnTo>
                    <a:pt x="414" y="444"/>
                  </a:lnTo>
                  <a:lnTo>
                    <a:pt x="442" y="444"/>
                  </a:lnTo>
                  <a:lnTo>
                    <a:pt x="469" y="441"/>
                  </a:lnTo>
                  <a:lnTo>
                    <a:pt x="498" y="439"/>
                  </a:lnTo>
                  <a:lnTo>
                    <a:pt x="526" y="436"/>
                  </a:lnTo>
                  <a:lnTo>
                    <a:pt x="554" y="432"/>
                  </a:lnTo>
                  <a:lnTo>
                    <a:pt x="582" y="428"/>
                  </a:lnTo>
                  <a:lnTo>
                    <a:pt x="610" y="423"/>
                  </a:lnTo>
                  <a:lnTo>
                    <a:pt x="636" y="417"/>
                  </a:lnTo>
                  <a:lnTo>
                    <a:pt x="660" y="413"/>
                  </a:lnTo>
                  <a:lnTo>
                    <a:pt x="682" y="407"/>
                  </a:lnTo>
                  <a:lnTo>
                    <a:pt x="703" y="402"/>
                  </a:lnTo>
                  <a:lnTo>
                    <a:pt x="720" y="398"/>
                  </a:lnTo>
                  <a:lnTo>
                    <a:pt x="734" y="394"/>
                  </a:lnTo>
                  <a:lnTo>
                    <a:pt x="746" y="392"/>
                  </a:lnTo>
                  <a:lnTo>
                    <a:pt x="754" y="390"/>
                  </a:lnTo>
                  <a:lnTo>
                    <a:pt x="757" y="388"/>
                  </a:lnTo>
                  <a:lnTo>
                    <a:pt x="808" y="375"/>
                  </a:lnTo>
                  <a:lnTo>
                    <a:pt x="433" y="181"/>
                  </a:lnTo>
                  <a:lnTo>
                    <a:pt x="430" y="181"/>
                  </a:lnTo>
                  <a:lnTo>
                    <a:pt x="429" y="181"/>
                  </a:lnTo>
                  <a:lnTo>
                    <a:pt x="424" y="181"/>
                  </a:lnTo>
                  <a:lnTo>
                    <a:pt x="417" y="180"/>
                  </a:lnTo>
                  <a:lnTo>
                    <a:pt x="407" y="179"/>
                  </a:lnTo>
                  <a:lnTo>
                    <a:pt x="394" y="178"/>
                  </a:lnTo>
                  <a:lnTo>
                    <a:pt x="379" y="175"/>
                  </a:lnTo>
                  <a:lnTo>
                    <a:pt x="362" y="173"/>
                  </a:lnTo>
                  <a:lnTo>
                    <a:pt x="341" y="171"/>
                  </a:lnTo>
                  <a:lnTo>
                    <a:pt x="317" y="167"/>
                  </a:lnTo>
                  <a:lnTo>
                    <a:pt x="292" y="164"/>
                  </a:lnTo>
                  <a:lnTo>
                    <a:pt x="263" y="159"/>
                  </a:lnTo>
                  <a:lnTo>
                    <a:pt x="232" y="155"/>
                  </a:lnTo>
                  <a:lnTo>
                    <a:pt x="197" y="149"/>
                  </a:lnTo>
                  <a:lnTo>
                    <a:pt x="160" y="142"/>
                  </a:lnTo>
                  <a:lnTo>
                    <a:pt x="121" y="135"/>
                  </a:lnTo>
                  <a:lnTo>
                    <a:pt x="80" y="127"/>
                  </a:lnTo>
                  <a:lnTo>
                    <a:pt x="61" y="123"/>
                  </a:lnTo>
                  <a:lnTo>
                    <a:pt x="20" y="251"/>
                  </a:lnTo>
                  <a:lnTo>
                    <a:pt x="52" y="341"/>
                  </a:lnTo>
                  <a:lnTo>
                    <a:pt x="0" y="403"/>
                  </a:lnTo>
                  <a:lnTo>
                    <a:pt x="26" y="504"/>
                  </a:lnTo>
                  <a:lnTo>
                    <a:pt x="361" y="751"/>
                  </a:lnTo>
                  <a:lnTo>
                    <a:pt x="852" y="589"/>
                  </a:lnTo>
                  <a:lnTo>
                    <a:pt x="898" y="318"/>
                  </a:lnTo>
                  <a:lnTo>
                    <a:pt x="624" y="183"/>
                  </a:lnTo>
                  <a:lnTo>
                    <a:pt x="741" y="171"/>
                  </a:lnTo>
                  <a:lnTo>
                    <a:pt x="1019" y="320"/>
                  </a:lnTo>
                  <a:lnTo>
                    <a:pt x="953" y="577"/>
                  </a:lnTo>
                  <a:lnTo>
                    <a:pt x="1438" y="537"/>
                  </a:lnTo>
                  <a:lnTo>
                    <a:pt x="1438" y="4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6910388" y="2536826"/>
              <a:ext cx="485775" cy="169863"/>
            </a:xfrm>
            <a:custGeom>
              <a:avLst/>
              <a:gdLst/>
              <a:ahLst/>
              <a:cxnLst>
                <a:cxn ang="0">
                  <a:pos x="598" y="100"/>
                </a:cxn>
                <a:cxn ang="0">
                  <a:pos x="582" y="106"/>
                </a:cxn>
                <a:cxn ang="0">
                  <a:pos x="564" y="112"/>
                </a:cxn>
                <a:cxn ang="0">
                  <a:pos x="543" y="117"/>
                </a:cxn>
                <a:cxn ang="0">
                  <a:pos x="520" y="123"/>
                </a:cxn>
                <a:cxn ang="0">
                  <a:pos x="496" y="128"/>
                </a:cxn>
                <a:cxn ang="0">
                  <a:pos x="470" y="133"/>
                </a:cxn>
                <a:cxn ang="0">
                  <a:pos x="445" y="139"/>
                </a:cxn>
                <a:cxn ang="0">
                  <a:pos x="419" y="144"/>
                </a:cxn>
                <a:cxn ang="0">
                  <a:pos x="393" y="148"/>
                </a:cxn>
                <a:cxn ang="0">
                  <a:pos x="368" y="153"/>
                </a:cxn>
                <a:cxn ang="0">
                  <a:pos x="344" y="156"/>
                </a:cxn>
                <a:cxn ang="0">
                  <a:pos x="323" y="161"/>
                </a:cxn>
                <a:cxn ang="0">
                  <a:pos x="302" y="163"/>
                </a:cxn>
                <a:cxn ang="0">
                  <a:pos x="286" y="167"/>
                </a:cxn>
                <a:cxn ang="0">
                  <a:pos x="272" y="169"/>
                </a:cxn>
                <a:cxn ang="0">
                  <a:pos x="262" y="170"/>
                </a:cxn>
                <a:cxn ang="0">
                  <a:pos x="25" y="0"/>
                </a:cxn>
                <a:cxn ang="0">
                  <a:pos x="0" y="33"/>
                </a:cxn>
                <a:cxn ang="0">
                  <a:pos x="252" y="213"/>
                </a:cxn>
                <a:cxn ang="0">
                  <a:pos x="260" y="212"/>
                </a:cxn>
                <a:cxn ang="0">
                  <a:pos x="264" y="211"/>
                </a:cxn>
                <a:cxn ang="0">
                  <a:pos x="275" y="209"/>
                </a:cxn>
                <a:cxn ang="0">
                  <a:pos x="288" y="207"/>
                </a:cxn>
                <a:cxn ang="0">
                  <a:pos x="307" y="205"/>
                </a:cxn>
                <a:cxn ang="0">
                  <a:pos x="329" y="201"/>
                </a:cxn>
                <a:cxn ang="0">
                  <a:pos x="353" y="197"/>
                </a:cxn>
                <a:cxn ang="0">
                  <a:pos x="379" y="193"/>
                </a:cxn>
                <a:cxn ang="0">
                  <a:pos x="407" y="188"/>
                </a:cxn>
                <a:cxn ang="0">
                  <a:pos x="436" y="183"/>
                </a:cxn>
                <a:cxn ang="0">
                  <a:pos x="466" y="177"/>
                </a:cxn>
                <a:cxn ang="0">
                  <a:pos x="495" y="170"/>
                </a:cxn>
                <a:cxn ang="0">
                  <a:pos x="522" y="165"/>
                </a:cxn>
                <a:cxn ang="0">
                  <a:pos x="549" y="158"/>
                </a:cxn>
                <a:cxn ang="0">
                  <a:pos x="573" y="152"/>
                </a:cxn>
                <a:cxn ang="0">
                  <a:pos x="595" y="145"/>
                </a:cxn>
                <a:cxn ang="0">
                  <a:pos x="613" y="138"/>
                </a:cxn>
                <a:cxn ang="0">
                  <a:pos x="598" y="100"/>
                </a:cxn>
              </a:cxnLst>
              <a:rect l="0" t="0" r="r" b="b"/>
              <a:pathLst>
                <a:path w="613" h="213">
                  <a:moveTo>
                    <a:pt x="598" y="100"/>
                  </a:moveTo>
                  <a:lnTo>
                    <a:pt x="582" y="106"/>
                  </a:lnTo>
                  <a:lnTo>
                    <a:pt x="564" y="112"/>
                  </a:lnTo>
                  <a:lnTo>
                    <a:pt x="543" y="117"/>
                  </a:lnTo>
                  <a:lnTo>
                    <a:pt x="520" y="123"/>
                  </a:lnTo>
                  <a:lnTo>
                    <a:pt x="496" y="128"/>
                  </a:lnTo>
                  <a:lnTo>
                    <a:pt x="470" y="133"/>
                  </a:lnTo>
                  <a:lnTo>
                    <a:pt x="445" y="139"/>
                  </a:lnTo>
                  <a:lnTo>
                    <a:pt x="419" y="144"/>
                  </a:lnTo>
                  <a:lnTo>
                    <a:pt x="393" y="148"/>
                  </a:lnTo>
                  <a:lnTo>
                    <a:pt x="368" y="153"/>
                  </a:lnTo>
                  <a:lnTo>
                    <a:pt x="344" y="156"/>
                  </a:lnTo>
                  <a:lnTo>
                    <a:pt x="323" y="161"/>
                  </a:lnTo>
                  <a:lnTo>
                    <a:pt x="302" y="163"/>
                  </a:lnTo>
                  <a:lnTo>
                    <a:pt x="286" y="167"/>
                  </a:lnTo>
                  <a:lnTo>
                    <a:pt x="272" y="169"/>
                  </a:lnTo>
                  <a:lnTo>
                    <a:pt x="262" y="170"/>
                  </a:lnTo>
                  <a:lnTo>
                    <a:pt x="25" y="0"/>
                  </a:lnTo>
                  <a:lnTo>
                    <a:pt x="0" y="33"/>
                  </a:lnTo>
                  <a:lnTo>
                    <a:pt x="252" y="213"/>
                  </a:lnTo>
                  <a:lnTo>
                    <a:pt x="260" y="212"/>
                  </a:lnTo>
                  <a:lnTo>
                    <a:pt x="264" y="211"/>
                  </a:lnTo>
                  <a:lnTo>
                    <a:pt x="275" y="209"/>
                  </a:lnTo>
                  <a:lnTo>
                    <a:pt x="288" y="207"/>
                  </a:lnTo>
                  <a:lnTo>
                    <a:pt x="307" y="205"/>
                  </a:lnTo>
                  <a:lnTo>
                    <a:pt x="329" y="201"/>
                  </a:lnTo>
                  <a:lnTo>
                    <a:pt x="353" y="197"/>
                  </a:lnTo>
                  <a:lnTo>
                    <a:pt x="379" y="193"/>
                  </a:lnTo>
                  <a:lnTo>
                    <a:pt x="407" y="188"/>
                  </a:lnTo>
                  <a:lnTo>
                    <a:pt x="436" y="183"/>
                  </a:lnTo>
                  <a:lnTo>
                    <a:pt x="466" y="177"/>
                  </a:lnTo>
                  <a:lnTo>
                    <a:pt x="495" y="170"/>
                  </a:lnTo>
                  <a:lnTo>
                    <a:pt x="522" y="165"/>
                  </a:lnTo>
                  <a:lnTo>
                    <a:pt x="549" y="158"/>
                  </a:lnTo>
                  <a:lnTo>
                    <a:pt x="573" y="152"/>
                  </a:lnTo>
                  <a:lnTo>
                    <a:pt x="595" y="145"/>
                  </a:lnTo>
                  <a:lnTo>
                    <a:pt x="613" y="138"/>
                  </a:lnTo>
                  <a:lnTo>
                    <a:pt x="598" y="10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6972301" y="2665413"/>
              <a:ext cx="287338" cy="115888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3"/>
                </a:cxn>
                <a:cxn ang="0">
                  <a:pos x="155" y="146"/>
                </a:cxn>
                <a:cxn ang="0">
                  <a:pos x="163" y="145"/>
                </a:cxn>
                <a:cxn ang="0">
                  <a:pos x="166" y="145"/>
                </a:cxn>
                <a:cxn ang="0">
                  <a:pos x="169" y="144"/>
                </a:cxn>
                <a:cxn ang="0">
                  <a:pos x="176" y="144"/>
                </a:cxn>
                <a:cxn ang="0">
                  <a:pos x="183" y="142"/>
                </a:cxn>
                <a:cxn ang="0">
                  <a:pos x="193" y="141"/>
                </a:cxn>
                <a:cxn ang="0">
                  <a:pos x="204" y="138"/>
                </a:cxn>
                <a:cxn ang="0">
                  <a:pos x="216" y="136"/>
                </a:cxn>
                <a:cxn ang="0">
                  <a:pos x="230" y="133"/>
                </a:cxn>
                <a:cxn ang="0">
                  <a:pos x="244" y="130"/>
                </a:cxn>
                <a:cxn ang="0">
                  <a:pos x="260" y="126"/>
                </a:cxn>
                <a:cxn ang="0">
                  <a:pos x="276" y="122"/>
                </a:cxn>
                <a:cxn ang="0">
                  <a:pos x="292" y="118"/>
                </a:cxn>
                <a:cxn ang="0">
                  <a:pos x="310" y="113"/>
                </a:cxn>
                <a:cxn ang="0">
                  <a:pos x="327" y="107"/>
                </a:cxn>
                <a:cxn ang="0">
                  <a:pos x="345" y="101"/>
                </a:cxn>
                <a:cxn ang="0">
                  <a:pos x="363" y="96"/>
                </a:cxn>
                <a:cxn ang="0">
                  <a:pos x="349" y="58"/>
                </a:cxn>
                <a:cxn ang="0">
                  <a:pos x="320" y="67"/>
                </a:cxn>
                <a:cxn ang="0">
                  <a:pos x="292" y="75"/>
                </a:cxn>
                <a:cxn ang="0">
                  <a:pos x="265" y="83"/>
                </a:cxn>
                <a:cxn ang="0">
                  <a:pos x="238" y="89"/>
                </a:cxn>
                <a:cxn ang="0">
                  <a:pos x="215" y="95"/>
                </a:cxn>
                <a:cxn ang="0">
                  <a:pos x="194" y="98"/>
                </a:cxn>
                <a:cxn ang="0">
                  <a:pos x="177" y="101"/>
                </a:cxn>
                <a:cxn ang="0">
                  <a:pos x="166" y="104"/>
                </a:cxn>
                <a:cxn ang="0">
                  <a:pos x="24" y="0"/>
                </a:cxn>
              </a:cxnLst>
              <a:rect l="0" t="0" r="r" b="b"/>
              <a:pathLst>
                <a:path w="363" h="146">
                  <a:moveTo>
                    <a:pt x="24" y="0"/>
                  </a:moveTo>
                  <a:lnTo>
                    <a:pt x="0" y="33"/>
                  </a:lnTo>
                  <a:lnTo>
                    <a:pt x="155" y="146"/>
                  </a:lnTo>
                  <a:lnTo>
                    <a:pt x="163" y="145"/>
                  </a:lnTo>
                  <a:lnTo>
                    <a:pt x="166" y="145"/>
                  </a:lnTo>
                  <a:lnTo>
                    <a:pt x="169" y="144"/>
                  </a:lnTo>
                  <a:lnTo>
                    <a:pt x="176" y="144"/>
                  </a:lnTo>
                  <a:lnTo>
                    <a:pt x="183" y="142"/>
                  </a:lnTo>
                  <a:lnTo>
                    <a:pt x="193" y="141"/>
                  </a:lnTo>
                  <a:lnTo>
                    <a:pt x="204" y="138"/>
                  </a:lnTo>
                  <a:lnTo>
                    <a:pt x="216" y="136"/>
                  </a:lnTo>
                  <a:lnTo>
                    <a:pt x="230" y="133"/>
                  </a:lnTo>
                  <a:lnTo>
                    <a:pt x="244" y="130"/>
                  </a:lnTo>
                  <a:lnTo>
                    <a:pt x="260" y="126"/>
                  </a:lnTo>
                  <a:lnTo>
                    <a:pt x="276" y="122"/>
                  </a:lnTo>
                  <a:lnTo>
                    <a:pt x="292" y="118"/>
                  </a:lnTo>
                  <a:lnTo>
                    <a:pt x="310" y="113"/>
                  </a:lnTo>
                  <a:lnTo>
                    <a:pt x="327" y="107"/>
                  </a:lnTo>
                  <a:lnTo>
                    <a:pt x="345" y="101"/>
                  </a:lnTo>
                  <a:lnTo>
                    <a:pt x="363" y="96"/>
                  </a:lnTo>
                  <a:lnTo>
                    <a:pt x="349" y="58"/>
                  </a:lnTo>
                  <a:lnTo>
                    <a:pt x="320" y="67"/>
                  </a:lnTo>
                  <a:lnTo>
                    <a:pt x="292" y="75"/>
                  </a:lnTo>
                  <a:lnTo>
                    <a:pt x="265" y="83"/>
                  </a:lnTo>
                  <a:lnTo>
                    <a:pt x="238" y="89"/>
                  </a:lnTo>
                  <a:lnTo>
                    <a:pt x="215" y="95"/>
                  </a:lnTo>
                  <a:lnTo>
                    <a:pt x="194" y="98"/>
                  </a:lnTo>
                  <a:lnTo>
                    <a:pt x="177" y="101"/>
                  </a:lnTo>
                  <a:lnTo>
                    <a:pt x="166" y="104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Rectangle 126"/>
            <p:cNvSpPr>
              <a:spLocks noChangeArrowheads="1"/>
            </p:cNvSpPr>
            <p:nvPr/>
          </p:nvSpPr>
          <p:spPr bwMode="auto">
            <a:xfrm>
              <a:off x="7885113" y="252571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7697788" y="2525713"/>
              <a:ext cx="193675" cy="52388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16" y="66"/>
                </a:cxn>
                <a:cxn ang="0">
                  <a:pos x="35" y="66"/>
                </a:cxn>
                <a:cxn ang="0">
                  <a:pos x="53" y="64"/>
                </a:cxn>
                <a:cxn ang="0">
                  <a:pos x="73" y="63"/>
                </a:cxn>
                <a:cxn ang="0">
                  <a:pos x="93" y="62"/>
                </a:cxn>
                <a:cxn ang="0">
                  <a:pos x="113" y="60"/>
                </a:cxn>
                <a:cxn ang="0">
                  <a:pos x="133" y="57"/>
                </a:cxn>
                <a:cxn ang="0">
                  <a:pos x="151" y="55"/>
                </a:cxn>
                <a:cxn ang="0">
                  <a:pos x="170" y="53"/>
                </a:cxn>
                <a:cxn ang="0">
                  <a:pos x="187" y="51"/>
                </a:cxn>
                <a:cxn ang="0">
                  <a:pos x="202" y="48"/>
                </a:cxn>
                <a:cxn ang="0">
                  <a:pos x="216" y="46"/>
                </a:cxn>
                <a:cxn ang="0">
                  <a:pos x="226" y="44"/>
                </a:cxn>
                <a:cxn ang="0">
                  <a:pos x="235" y="41"/>
                </a:cxn>
                <a:cxn ang="0">
                  <a:pos x="241" y="40"/>
                </a:cxn>
                <a:cxn ang="0">
                  <a:pos x="245" y="40"/>
                </a:cxn>
                <a:cxn ang="0">
                  <a:pos x="236" y="0"/>
                </a:cxn>
                <a:cxn ang="0">
                  <a:pos x="234" y="0"/>
                </a:cxn>
                <a:cxn ang="0">
                  <a:pos x="230" y="1"/>
                </a:cxn>
                <a:cxn ang="0">
                  <a:pos x="222" y="3"/>
                </a:cxn>
                <a:cxn ang="0">
                  <a:pos x="211" y="4"/>
                </a:cxn>
                <a:cxn ang="0">
                  <a:pos x="197" y="7"/>
                </a:cxn>
                <a:cxn ang="0">
                  <a:pos x="184" y="9"/>
                </a:cxn>
                <a:cxn ang="0">
                  <a:pos x="166" y="13"/>
                </a:cxn>
                <a:cxn ang="0">
                  <a:pos x="149" y="15"/>
                </a:cxn>
                <a:cxn ang="0">
                  <a:pos x="131" y="17"/>
                </a:cxn>
                <a:cxn ang="0">
                  <a:pos x="112" y="19"/>
                </a:cxn>
                <a:cxn ang="0">
                  <a:pos x="93" y="22"/>
                </a:cxn>
                <a:cxn ang="0">
                  <a:pos x="73" y="23"/>
                </a:cxn>
                <a:cxn ang="0">
                  <a:pos x="54" y="24"/>
                </a:cxn>
                <a:cxn ang="0">
                  <a:pos x="36" y="25"/>
                </a:cxn>
                <a:cxn ang="0">
                  <a:pos x="19" y="25"/>
                </a:cxn>
                <a:cxn ang="0">
                  <a:pos x="4" y="24"/>
                </a:cxn>
                <a:cxn ang="0">
                  <a:pos x="0" y="64"/>
                </a:cxn>
              </a:cxnLst>
              <a:rect l="0" t="0" r="r" b="b"/>
              <a:pathLst>
                <a:path w="245" h="66">
                  <a:moveTo>
                    <a:pt x="0" y="64"/>
                  </a:moveTo>
                  <a:lnTo>
                    <a:pt x="16" y="66"/>
                  </a:lnTo>
                  <a:lnTo>
                    <a:pt x="35" y="66"/>
                  </a:lnTo>
                  <a:lnTo>
                    <a:pt x="53" y="64"/>
                  </a:lnTo>
                  <a:lnTo>
                    <a:pt x="73" y="63"/>
                  </a:lnTo>
                  <a:lnTo>
                    <a:pt x="93" y="62"/>
                  </a:lnTo>
                  <a:lnTo>
                    <a:pt x="113" y="60"/>
                  </a:lnTo>
                  <a:lnTo>
                    <a:pt x="133" y="57"/>
                  </a:lnTo>
                  <a:lnTo>
                    <a:pt x="151" y="55"/>
                  </a:lnTo>
                  <a:lnTo>
                    <a:pt x="170" y="53"/>
                  </a:lnTo>
                  <a:lnTo>
                    <a:pt x="187" y="51"/>
                  </a:lnTo>
                  <a:lnTo>
                    <a:pt x="202" y="48"/>
                  </a:lnTo>
                  <a:lnTo>
                    <a:pt x="216" y="46"/>
                  </a:lnTo>
                  <a:lnTo>
                    <a:pt x="226" y="44"/>
                  </a:lnTo>
                  <a:lnTo>
                    <a:pt x="235" y="41"/>
                  </a:lnTo>
                  <a:lnTo>
                    <a:pt x="241" y="40"/>
                  </a:lnTo>
                  <a:lnTo>
                    <a:pt x="245" y="40"/>
                  </a:lnTo>
                  <a:lnTo>
                    <a:pt x="236" y="0"/>
                  </a:lnTo>
                  <a:lnTo>
                    <a:pt x="234" y="0"/>
                  </a:lnTo>
                  <a:lnTo>
                    <a:pt x="230" y="1"/>
                  </a:lnTo>
                  <a:lnTo>
                    <a:pt x="222" y="3"/>
                  </a:lnTo>
                  <a:lnTo>
                    <a:pt x="211" y="4"/>
                  </a:lnTo>
                  <a:lnTo>
                    <a:pt x="197" y="7"/>
                  </a:lnTo>
                  <a:lnTo>
                    <a:pt x="184" y="9"/>
                  </a:lnTo>
                  <a:lnTo>
                    <a:pt x="166" y="13"/>
                  </a:lnTo>
                  <a:lnTo>
                    <a:pt x="149" y="15"/>
                  </a:lnTo>
                  <a:lnTo>
                    <a:pt x="131" y="17"/>
                  </a:lnTo>
                  <a:lnTo>
                    <a:pt x="112" y="19"/>
                  </a:lnTo>
                  <a:lnTo>
                    <a:pt x="93" y="22"/>
                  </a:lnTo>
                  <a:lnTo>
                    <a:pt x="73" y="23"/>
                  </a:lnTo>
                  <a:lnTo>
                    <a:pt x="54" y="24"/>
                  </a:lnTo>
                  <a:lnTo>
                    <a:pt x="36" y="25"/>
                  </a:lnTo>
                  <a:lnTo>
                    <a:pt x="19" y="25"/>
                  </a:lnTo>
                  <a:lnTo>
                    <a:pt x="4" y="2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7675563" y="2593976"/>
              <a:ext cx="193675" cy="5080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6" y="65"/>
                </a:cxn>
                <a:cxn ang="0">
                  <a:pos x="33" y="65"/>
                </a:cxn>
                <a:cxn ang="0">
                  <a:pos x="53" y="63"/>
                </a:cxn>
                <a:cxn ang="0">
                  <a:pos x="72" y="63"/>
                </a:cxn>
                <a:cxn ang="0">
                  <a:pos x="92" y="61"/>
                </a:cxn>
                <a:cxn ang="0">
                  <a:pos x="111" y="60"/>
                </a:cxn>
                <a:cxn ang="0">
                  <a:pos x="131" y="58"/>
                </a:cxn>
                <a:cxn ang="0">
                  <a:pos x="149" y="55"/>
                </a:cxn>
                <a:cxn ang="0">
                  <a:pos x="168" y="52"/>
                </a:cxn>
                <a:cxn ang="0">
                  <a:pos x="185" y="50"/>
                </a:cxn>
                <a:cxn ang="0">
                  <a:pos x="200" y="47"/>
                </a:cxn>
                <a:cxn ang="0">
                  <a:pos x="214" y="45"/>
                </a:cxn>
                <a:cxn ang="0">
                  <a:pos x="224" y="44"/>
                </a:cxn>
                <a:cxn ang="0">
                  <a:pos x="234" y="42"/>
                </a:cxn>
                <a:cxn ang="0">
                  <a:pos x="239" y="40"/>
                </a:cxn>
                <a:cxn ang="0">
                  <a:pos x="243" y="40"/>
                </a:cxn>
                <a:cxn ang="0">
                  <a:pos x="235" y="0"/>
                </a:cxn>
                <a:cxn ang="0">
                  <a:pos x="235" y="0"/>
                </a:cxn>
                <a:cxn ang="0">
                  <a:pos x="232" y="0"/>
                </a:cxn>
                <a:cxn ang="0">
                  <a:pos x="228" y="1"/>
                </a:cxn>
                <a:cxn ang="0">
                  <a:pos x="220" y="2"/>
                </a:cxn>
                <a:cxn ang="0">
                  <a:pos x="209" y="5"/>
                </a:cxn>
                <a:cxn ang="0">
                  <a:pos x="196" y="7"/>
                </a:cxn>
                <a:cxn ang="0">
                  <a:pos x="182" y="9"/>
                </a:cxn>
                <a:cxn ang="0">
                  <a:pos x="164" y="12"/>
                </a:cxn>
                <a:cxn ang="0">
                  <a:pos x="147" y="14"/>
                </a:cxn>
                <a:cxn ang="0">
                  <a:pos x="129" y="16"/>
                </a:cxn>
                <a:cxn ang="0">
                  <a:pos x="110" y="19"/>
                </a:cxn>
                <a:cxn ang="0">
                  <a:pos x="91" y="21"/>
                </a:cxn>
                <a:cxn ang="0">
                  <a:pos x="72" y="22"/>
                </a:cxn>
                <a:cxn ang="0">
                  <a:pos x="53" y="23"/>
                </a:cxn>
                <a:cxn ang="0">
                  <a:pos x="35" y="24"/>
                </a:cxn>
                <a:cxn ang="0">
                  <a:pos x="18" y="24"/>
                </a:cxn>
                <a:cxn ang="0">
                  <a:pos x="3" y="23"/>
                </a:cxn>
                <a:cxn ang="0">
                  <a:pos x="0" y="63"/>
                </a:cxn>
              </a:cxnLst>
              <a:rect l="0" t="0" r="r" b="b"/>
              <a:pathLst>
                <a:path w="243" h="65">
                  <a:moveTo>
                    <a:pt x="0" y="63"/>
                  </a:moveTo>
                  <a:lnTo>
                    <a:pt x="16" y="65"/>
                  </a:lnTo>
                  <a:lnTo>
                    <a:pt x="33" y="65"/>
                  </a:lnTo>
                  <a:lnTo>
                    <a:pt x="53" y="63"/>
                  </a:lnTo>
                  <a:lnTo>
                    <a:pt x="72" y="63"/>
                  </a:lnTo>
                  <a:lnTo>
                    <a:pt x="92" y="61"/>
                  </a:lnTo>
                  <a:lnTo>
                    <a:pt x="111" y="60"/>
                  </a:lnTo>
                  <a:lnTo>
                    <a:pt x="131" y="58"/>
                  </a:lnTo>
                  <a:lnTo>
                    <a:pt x="149" y="55"/>
                  </a:lnTo>
                  <a:lnTo>
                    <a:pt x="168" y="52"/>
                  </a:lnTo>
                  <a:lnTo>
                    <a:pt x="185" y="50"/>
                  </a:lnTo>
                  <a:lnTo>
                    <a:pt x="200" y="47"/>
                  </a:lnTo>
                  <a:lnTo>
                    <a:pt x="214" y="45"/>
                  </a:lnTo>
                  <a:lnTo>
                    <a:pt x="224" y="44"/>
                  </a:lnTo>
                  <a:lnTo>
                    <a:pt x="234" y="42"/>
                  </a:lnTo>
                  <a:lnTo>
                    <a:pt x="239" y="40"/>
                  </a:lnTo>
                  <a:lnTo>
                    <a:pt x="243" y="40"/>
                  </a:lnTo>
                  <a:lnTo>
                    <a:pt x="235" y="0"/>
                  </a:lnTo>
                  <a:lnTo>
                    <a:pt x="235" y="0"/>
                  </a:lnTo>
                  <a:lnTo>
                    <a:pt x="232" y="0"/>
                  </a:lnTo>
                  <a:lnTo>
                    <a:pt x="228" y="1"/>
                  </a:lnTo>
                  <a:lnTo>
                    <a:pt x="220" y="2"/>
                  </a:lnTo>
                  <a:lnTo>
                    <a:pt x="209" y="5"/>
                  </a:lnTo>
                  <a:lnTo>
                    <a:pt x="196" y="7"/>
                  </a:lnTo>
                  <a:lnTo>
                    <a:pt x="182" y="9"/>
                  </a:lnTo>
                  <a:lnTo>
                    <a:pt x="164" y="12"/>
                  </a:lnTo>
                  <a:lnTo>
                    <a:pt x="147" y="14"/>
                  </a:lnTo>
                  <a:lnTo>
                    <a:pt x="129" y="16"/>
                  </a:lnTo>
                  <a:lnTo>
                    <a:pt x="110" y="19"/>
                  </a:lnTo>
                  <a:lnTo>
                    <a:pt x="91" y="21"/>
                  </a:lnTo>
                  <a:lnTo>
                    <a:pt x="72" y="22"/>
                  </a:lnTo>
                  <a:lnTo>
                    <a:pt x="53" y="23"/>
                  </a:lnTo>
                  <a:lnTo>
                    <a:pt x="35" y="24"/>
                  </a:lnTo>
                  <a:lnTo>
                    <a:pt x="18" y="24"/>
                  </a:lnTo>
                  <a:lnTo>
                    <a:pt x="3" y="2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7970838" y="2444751"/>
              <a:ext cx="288925" cy="500063"/>
            </a:xfrm>
            <a:custGeom>
              <a:avLst/>
              <a:gdLst/>
              <a:ahLst/>
              <a:cxnLst>
                <a:cxn ang="0">
                  <a:pos x="169" y="0"/>
                </a:cxn>
                <a:cxn ang="0">
                  <a:pos x="365" y="179"/>
                </a:cxn>
                <a:cxn ang="0">
                  <a:pos x="215" y="631"/>
                </a:cxn>
                <a:cxn ang="0">
                  <a:pos x="137" y="587"/>
                </a:cxn>
                <a:cxn ang="0">
                  <a:pos x="88" y="517"/>
                </a:cxn>
                <a:cxn ang="0">
                  <a:pos x="0" y="443"/>
                </a:cxn>
                <a:cxn ang="0">
                  <a:pos x="169" y="0"/>
                </a:cxn>
              </a:cxnLst>
              <a:rect l="0" t="0" r="r" b="b"/>
              <a:pathLst>
                <a:path w="365" h="631">
                  <a:moveTo>
                    <a:pt x="169" y="0"/>
                  </a:moveTo>
                  <a:lnTo>
                    <a:pt x="365" y="179"/>
                  </a:lnTo>
                  <a:lnTo>
                    <a:pt x="215" y="631"/>
                  </a:lnTo>
                  <a:lnTo>
                    <a:pt x="137" y="587"/>
                  </a:lnTo>
                  <a:lnTo>
                    <a:pt x="88" y="517"/>
                  </a:lnTo>
                  <a:lnTo>
                    <a:pt x="0" y="44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7624763" y="2770188"/>
              <a:ext cx="512763" cy="282575"/>
            </a:xfrm>
            <a:custGeom>
              <a:avLst/>
              <a:gdLst/>
              <a:ahLst/>
              <a:cxnLst>
                <a:cxn ang="0">
                  <a:pos x="433" y="0"/>
                </a:cxn>
                <a:cxn ang="0">
                  <a:pos x="0" y="118"/>
                </a:cxn>
                <a:cxn ang="0">
                  <a:pos x="57" y="200"/>
                </a:cxn>
                <a:cxn ang="0">
                  <a:pos x="151" y="243"/>
                </a:cxn>
                <a:cxn ang="0">
                  <a:pos x="165" y="309"/>
                </a:cxn>
                <a:cxn ang="0">
                  <a:pos x="250" y="354"/>
                </a:cxn>
                <a:cxn ang="0">
                  <a:pos x="628" y="231"/>
                </a:cxn>
                <a:cxn ang="0">
                  <a:pos x="645" y="182"/>
                </a:cxn>
                <a:cxn ang="0">
                  <a:pos x="433" y="0"/>
                </a:cxn>
              </a:cxnLst>
              <a:rect l="0" t="0" r="r" b="b"/>
              <a:pathLst>
                <a:path w="645" h="354">
                  <a:moveTo>
                    <a:pt x="433" y="0"/>
                  </a:moveTo>
                  <a:lnTo>
                    <a:pt x="0" y="118"/>
                  </a:lnTo>
                  <a:lnTo>
                    <a:pt x="57" y="200"/>
                  </a:lnTo>
                  <a:lnTo>
                    <a:pt x="151" y="243"/>
                  </a:lnTo>
                  <a:lnTo>
                    <a:pt x="165" y="309"/>
                  </a:lnTo>
                  <a:lnTo>
                    <a:pt x="250" y="354"/>
                  </a:lnTo>
                  <a:lnTo>
                    <a:pt x="628" y="231"/>
                  </a:lnTo>
                  <a:lnTo>
                    <a:pt x="645" y="182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7631113" y="2455863"/>
              <a:ext cx="508000" cy="412750"/>
            </a:xfrm>
            <a:custGeom>
              <a:avLst/>
              <a:gdLst/>
              <a:ahLst/>
              <a:cxnLst>
                <a:cxn ang="0">
                  <a:pos x="335" y="114"/>
                </a:cxn>
                <a:cxn ang="0">
                  <a:pos x="641" y="0"/>
                </a:cxn>
                <a:cxn ang="0">
                  <a:pos x="638" y="4"/>
                </a:cxn>
                <a:cxn ang="0">
                  <a:pos x="634" y="14"/>
                </a:cxn>
                <a:cxn ang="0">
                  <a:pos x="626" y="31"/>
                </a:cxn>
                <a:cxn ang="0">
                  <a:pos x="614" y="52"/>
                </a:cxn>
                <a:cxn ang="0">
                  <a:pos x="601" y="78"/>
                </a:cxn>
                <a:cxn ang="0">
                  <a:pos x="586" y="108"/>
                </a:cxn>
                <a:cxn ang="0">
                  <a:pos x="569" y="140"/>
                </a:cxn>
                <a:cxn ang="0">
                  <a:pos x="552" y="174"/>
                </a:cxn>
                <a:cxn ang="0">
                  <a:pos x="533" y="209"/>
                </a:cxn>
                <a:cxn ang="0">
                  <a:pos x="514" y="244"/>
                </a:cxn>
                <a:cxn ang="0">
                  <a:pos x="494" y="279"/>
                </a:cxn>
                <a:cxn ang="0">
                  <a:pos x="476" y="312"/>
                </a:cxn>
                <a:cxn ang="0">
                  <a:pos x="457" y="343"/>
                </a:cxn>
                <a:cxn ang="0">
                  <a:pos x="439" y="371"/>
                </a:cxn>
                <a:cxn ang="0">
                  <a:pos x="423" y="394"/>
                </a:cxn>
                <a:cxn ang="0">
                  <a:pos x="409" y="414"/>
                </a:cxn>
                <a:cxn ang="0">
                  <a:pos x="404" y="415"/>
                </a:cxn>
                <a:cxn ang="0">
                  <a:pos x="393" y="418"/>
                </a:cxn>
                <a:cxn ang="0">
                  <a:pos x="374" y="424"/>
                </a:cxn>
                <a:cxn ang="0">
                  <a:pos x="350" y="432"/>
                </a:cxn>
                <a:cxn ang="0">
                  <a:pos x="321" y="440"/>
                </a:cxn>
                <a:cxn ang="0">
                  <a:pos x="289" y="451"/>
                </a:cxn>
                <a:cxn ang="0">
                  <a:pos x="255" y="461"/>
                </a:cxn>
                <a:cxn ang="0">
                  <a:pos x="218" y="471"/>
                </a:cxn>
                <a:cxn ang="0">
                  <a:pos x="181" y="482"/>
                </a:cxn>
                <a:cxn ang="0">
                  <a:pos x="145" y="491"/>
                </a:cxn>
                <a:cxn ang="0">
                  <a:pos x="111" y="500"/>
                </a:cxn>
                <a:cxn ang="0">
                  <a:pos x="80" y="508"/>
                </a:cxn>
                <a:cxn ang="0">
                  <a:pos x="51" y="514"/>
                </a:cxn>
                <a:cxn ang="0">
                  <a:pos x="28" y="518"/>
                </a:cxn>
                <a:cxn ang="0">
                  <a:pos x="10" y="521"/>
                </a:cxn>
                <a:cxn ang="0">
                  <a:pos x="0" y="520"/>
                </a:cxn>
                <a:cxn ang="0">
                  <a:pos x="28" y="485"/>
                </a:cxn>
                <a:cxn ang="0">
                  <a:pos x="30" y="483"/>
                </a:cxn>
                <a:cxn ang="0">
                  <a:pos x="37" y="478"/>
                </a:cxn>
                <a:cxn ang="0">
                  <a:pos x="48" y="469"/>
                </a:cxn>
                <a:cxn ang="0">
                  <a:pos x="63" y="457"/>
                </a:cxn>
                <a:cxn ang="0">
                  <a:pos x="81" y="441"/>
                </a:cxn>
                <a:cxn ang="0">
                  <a:pos x="101" y="424"/>
                </a:cxn>
                <a:cxn ang="0">
                  <a:pos x="125" y="402"/>
                </a:cxn>
                <a:cxn ang="0">
                  <a:pos x="149" y="379"/>
                </a:cxn>
                <a:cxn ang="0">
                  <a:pos x="173" y="353"/>
                </a:cxn>
                <a:cxn ang="0">
                  <a:pos x="199" y="325"/>
                </a:cxn>
                <a:cxn ang="0">
                  <a:pos x="225" y="294"/>
                </a:cxn>
                <a:cxn ang="0">
                  <a:pos x="250" y="262"/>
                </a:cxn>
                <a:cxn ang="0">
                  <a:pos x="274" y="227"/>
                </a:cxn>
                <a:cxn ang="0">
                  <a:pos x="296" y="191"/>
                </a:cxn>
                <a:cxn ang="0">
                  <a:pos x="317" y="153"/>
                </a:cxn>
                <a:cxn ang="0">
                  <a:pos x="335" y="114"/>
                </a:cxn>
              </a:cxnLst>
              <a:rect l="0" t="0" r="r" b="b"/>
              <a:pathLst>
                <a:path w="641" h="521">
                  <a:moveTo>
                    <a:pt x="335" y="114"/>
                  </a:moveTo>
                  <a:lnTo>
                    <a:pt x="641" y="0"/>
                  </a:lnTo>
                  <a:lnTo>
                    <a:pt x="638" y="4"/>
                  </a:lnTo>
                  <a:lnTo>
                    <a:pt x="634" y="14"/>
                  </a:lnTo>
                  <a:lnTo>
                    <a:pt x="626" y="31"/>
                  </a:lnTo>
                  <a:lnTo>
                    <a:pt x="614" y="52"/>
                  </a:lnTo>
                  <a:lnTo>
                    <a:pt x="601" y="78"/>
                  </a:lnTo>
                  <a:lnTo>
                    <a:pt x="586" y="108"/>
                  </a:lnTo>
                  <a:lnTo>
                    <a:pt x="569" y="140"/>
                  </a:lnTo>
                  <a:lnTo>
                    <a:pt x="552" y="174"/>
                  </a:lnTo>
                  <a:lnTo>
                    <a:pt x="533" y="209"/>
                  </a:lnTo>
                  <a:lnTo>
                    <a:pt x="514" y="244"/>
                  </a:lnTo>
                  <a:lnTo>
                    <a:pt x="494" y="279"/>
                  </a:lnTo>
                  <a:lnTo>
                    <a:pt x="476" y="312"/>
                  </a:lnTo>
                  <a:lnTo>
                    <a:pt x="457" y="343"/>
                  </a:lnTo>
                  <a:lnTo>
                    <a:pt x="439" y="371"/>
                  </a:lnTo>
                  <a:lnTo>
                    <a:pt x="423" y="394"/>
                  </a:lnTo>
                  <a:lnTo>
                    <a:pt x="409" y="414"/>
                  </a:lnTo>
                  <a:lnTo>
                    <a:pt x="404" y="415"/>
                  </a:lnTo>
                  <a:lnTo>
                    <a:pt x="393" y="418"/>
                  </a:lnTo>
                  <a:lnTo>
                    <a:pt x="374" y="424"/>
                  </a:lnTo>
                  <a:lnTo>
                    <a:pt x="350" y="432"/>
                  </a:lnTo>
                  <a:lnTo>
                    <a:pt x="321" y="440"/>
                  </a:lnTo>
                  <a:lnTo>
                    <a:pt x="289" y="451"/>
                  </a:lnTo>
                  <a:lnTo>
                    <a:pt x="255" y="461"/>
                  </a:lnTo>
                  <a:lnTo>
                    <a:pt x="218" y="471"/>
                  </a:lnTo>
                  <a:lnTo>
                    <a:pt x="181" y="482"/>
                  </a:lnTo>
                  <a:lnTo>
                    <a:pt x="145" y="491"/>
                  </a:lnTo>
                  <a:lnTo>
                    <a:pt x="111" y="500"/>
                  </a:lnTo>
                  <a:lnTo>
                    <a:pt x="80" y="508"/>
                  </a:lnTo>
                  <a:lnTo>
                    <a:pt x="51" y="514"/>
                  </a:lnTo>
                  <a:lnTo>
                    <a:pt x="28" y="518"/>
                  </a:lnTo>
                  <a:lnTo>
                    <a:pt x="10" y="521"/>
                  </a:lnTo>
                  <a:lnTo>
                    <a:pt x="0" y="520"/>
                  </a:lnTo>
                  <a:lnTo>
                    <a:pt x="28" y="485"/>
                  </a:lnTo>
                  <a:lnTo>
                    <a:pt x="30" y="483"/>
                  </a:lnTo>
                  <a:lnTo>
                    <a:pt x="37" y="478"/>
                  </a:lnTo>
                  <a:lnTo>
                    <a:pt x="48" y="469"/>
                  </a:lnTo>
                  <a:lnTo>
                    <a:pt x="63" y="457"/>
                  </a:lnTo>
                  <a:lnTo>
                    <a:pt x="81" y="441"/>
                  </a:lnTo>
                  <a:lnTo>
                    <a:pt x="101" y="424"/>
                  </a:lnTo>
                  <a:lnTo>
                    <a:pt x="125" y="402"/>
                  </a:lnTo>
                  <a:lnTo>
                    <a:pt x="149" y="379"/>
                  </a:lnTo>
                  <a:lnTo>
                    <a:pt x="173" y="353"/>
                  </a:lnTo>
                  <a:lnTo>
                    <a:pt x="199" y="325"/>
                  </a:lnTo>
                  <a:lnTo>
                    <a:pt x="225" y="294"/>
                  </a:lnTo>
                  <a:lnTo>
                    <a:pt x="250" y="262"/>
                  </a:lnTo>
                  <a:lnTo>
                    <a:pt x="274" y="227"/>
                  </a:lnTo>
                  <a:lnTo>
                    <a:pt x="296" y="191"/>
                  </a:lnTo>
                  <a:lnTo>
                    <a:pt x="317" y="153"/>
                  </a:lnTo>
                  <a:lnTo>
                    <a:pt x="335" y="1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7899401" y="2333626"/>
              <a:ext cx="298450" cy="206375"/>
            </a:xfrm>
            <a:custGeom>
              <a:avLst/>
              <a:gdLst/>
              <a:ahLst/>
              <a:cxnLst>
                <a:cxn ang="0">
                  <a:pos x="0" y="260"/>
                </a:cxn>
                <a:cxn ang="0">
                  <a:pos x="54" y="129"/>
                </a:cxn>
                <a:cxn ang="0">
                  <a:pos x="375" y="0"/>
                </a:cxn>
                <a:cxn ang="0">
                  <a:pos x="291" y="140"/>
                </a:cxn>
                <a:cxn ang="0">
                  <a:pos x="0" y="260"/>
                </a:cxn>
              </a:cxnLst>
              <a:rect l="0" t="0" r="r" b="b"/>
              <a:pathLst>
                <a:path w="375" h="260">
                  <a:moveTo>
                    <a:pt x="0" y="260"/>
                  </a:moveTo>
                  <a:lnTo>
                    <a:pt x="54" y="129"/>
                  </a:lnTo>
                  <a:lnTo>
                    <a:pt x="375" y="0"/>
                  </a:lnTo>
                  <a:lnTo>
                    <a:pt x="291" y="140"/>
                  </a:lnTo>
                  <a:lnTo>
                    <a:pt x="0" y="260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8170863" y="2025651"/>
              <a:ext cx="341313" cy="463550"/>
            </a:xfrm>
            <a:custGeom>
              <a:avLst/>
              <a:gdLst/>
              <a:ahLst/>
              <a:cxnLst>
                <a:cxn ang="0">
                  <a:pos x="0" y="403"/>
                </a:cxn>
                <a:cxn ang="0">
                  <a:pos x="200" y="0"/>
                </a:cxn>
                <a:cxn ang="0">
                  <a:pos x="249" y="51"/>
                </a:cxn>
                <a:cxn ang="0">
                  <a:pos x="320" y="90"/>
                </a:cxn>
                <a:cxn ang="0">
                  <a:pos x="362" y="170"/>
                </a:cxn>
                <a:cxn ang="0">
                  <a:pos x="430" y="215"/>
                </a:cxn>
                <a:cxn ang="0">
                  <a:pos x="180" y="584"/>
                </a:cxn>
                <a:cxn ang="0">
                  <a:pos x="0" y="403"/>
                </a:cxn>
              </a:cxnLst>
              <a:rect l="0" t="0" r="r" b="b"/>
              <a:pathLst>
                <a:path w="430" h="584">
                  <a:moveTo>
                    <a:pt x="0" y="403"/>
                  </a:moveTo>
                  <a:lnTo>
                    <a:pt x="200" y="0"/>
                  </a:lnTo>
                  <a:lnTo>
                    <a:pt x="249" y="51"/>
                  </a:lnTo>
                  <a:lnTo>
                    <a:pt x="320" y="90"/>
                  </a:lnTo>
                  <a:lnTo>
                    <a:pt x="362" y="170"/>
                  </a:lnTo>
                  <a:lnTo>
                    <a:pt x="430" y="215"/>
                  </a:lnTo>
                  <a:lnTo>
                    <a:pt x="180" y="584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8124826" y="2330451"/>
              <a:ext cx="198438" cy="265113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250" y="208"/>
                </a:cxn>
                <a:cxn ang="0">
                  <a:pos x="174" y="335"/>
                </a:cxn>
                <a:cxn ang="0">
                  <a:pos x="0" y="157"/>
                </a:cxn>
                <a:cxn ang="0">
                  <a:pos x="84" y="0"/>
                </a:cxn>
              </a:cxnLst>
              <a:rect l="0" t="0" r="r" b="b"/>
              <a:pathLst>
                <a:path w="250" h="335">
                  <a:moveTo>
                    <a:pt x="84" y="0"/>
                  </a:moveTo>
                  <a:lnTo>
                    <a:pt x="250" y="208"/>
                  </a:lnTo>
                  <a:lnTo>
                    <a:pt x="174" y="335"/>
                  </a:lnTo>
                  <a:lnTo>
                    <a:pt x="0" y="15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7945438" y="2011363"/>
              <a:ext cx="406400" cy="420688"/>
            </a:xfrm>
            <a:custGeom>
              <a:avLst/>
              <a:gdLst/>
              <a:ahLst/>
              <a:cxnLst>
                <a:cxn ang="0">
                  <a:pos x="513" y="0"/>
                </a:cxn>
                <a:cxn ang="0">
                  <a:pos x="140" y="177"/>
                </a:cxn>
                <a:cxn ang="0">
                  <a:pos x="139" y="185"/>
                </a:cxn>
                <a:cxn ang="0">
                  <a:pos x="135" y="208"/>
                </a:cxn>
                <a:cxn ang="0">
                  <a:pos x="128" y="244"/>
                </a:cxn>
                <a:cxn ang="0">
                  <a:pos x="117" y="290"/>
                </a:cxn>
                <a:cxn ang="0">
                  <a:pos x="99" y="344"/>
                </a:cxn>
                <a:cxn ang="0">
                  <a:pos x="74" y="404"/>
                </a:cxn>
                <a:cxn ang="0">
                  <a:pos x="42" y="466"/>
                </a:cxn>
                <a:cxn ang="0">
                  <a:pos x="0" y="529"/>
                </a:cxn>
                <a:cxn ang="0">
                  <a:pos x="299" y="413"/>
                </a:cxn>
                <a:cxn ang="0">
                  <a:pos x="301" y="411"/>
                </a:cxn>
                <a:cxn ang="0">
                  <a:pos x="307" y="404"/>
                </a:cxn>
                <a:cxn ang="0">
                  <a:pos x="316" y="392"/>
                </a:cxn>
                <a:cxn ang="0">
                  <a:pos x="327" y="377"/>
                </a:cxn>
                <a:cxn ang="0">
                  <a:pos x="342" y="358"/>
                </a:cxn>
                <a:cxn ang="0">
                  <a:pos x="357" y="336"/>
                </a:cxn>
                <a:cxn ang="0">
                  <a:pos x="376" y="310"/>
                </a:cxn>
                <a:cxn ang="0">
                  <a:pos x="394" y="282"/>
                </a:cxn>
                <a:cxn ang="0">
                  <a:pos x="413" y="252"/>
                </a:cxn>
                <a:cxn ang="0">
                  <a:pos x="431" y="219"/>
                </a:cxn>
                <a:cxn ang="0">
                  <a:pos x="448" y="185"/>
                </a:cxn>
                <a:cxn ang="0">
                  <a:pos x="466" y="149"/>
                </a:cxn>
                <a:cxn ang="0">
                  <a:pos x="481" y="113"/>
                </a:cxn>
                <a:cxn ang="0">
                  <a:pos x="495" y="75"/>
                </a:cxn>
                <a:cxn ang="0">
                  <a:pos x="505" y="38"/>
                </a:cxn>
                <a:cxn ang="0">
                  <a:pos x="513" y="0"/>
                </a:cxn>
              </a:cxnLst>
              <a:rect l="0" t="0" r="r" b="b"/>
              <a:pathLst>
                <a:path w="513" h="529">
                  <a:moveTo>
                    <a:pt x="513" y="0"/>
                  </a:moveTo>
                  <a:lnTo>
                    <a:pt x="140" y="177"/>
                  </a:lnTo>
                  <a:lnTo>
                    <a:pt x="139" y="185"/>
                  </a:lnTo>
                  <a:lnTo>
                    <a:pt x="135" y="208"/>
                  </a:lnTo>
                  <a:lnTo>
                    <a:pt x="128" y="244"/>
                  </a:lnTo>
                  <a:lnTo>
                    <a:pt x="117" y="290"/>
                  </a:lnTo>
                  <a:lnTo>
                    <a:pt x="99" y="344"/>
                  </a:lnTo>
                  <a:lnTo>
                    <a:pt x="74" y="404"/>
                  </a:lnTo>
                  <a:lnTo>
                    <a:pt x="42" y="466"/>
                  </a:lnTo>
                  <a:lnTo>
                    <a:pt x="0" y="529"/>
                  </a:lnTo>
                  <a:lnTo>
                    <a:pt x="299" y="413"/>
                  </a:lnTo>
                  <a:lnTo>
                    <a:pt x="301" y="411"/>
                  </a:lnTo>
                  <a:lnTo>
                    <a:pt x="307" y="404"/>
                  </a:lnTo>
                  <a:lnTo>
                    <a:pt x="316" y="392"/>
                  </a:lnTo>
                  <a:lnTo>
                    <a:pt x="327" y="377"/>
                  </a:lnTo>
                  <a:lnTo>
                    <a:pt x="342" y="358"/>
                  </a:lnTo>
                  <a:lnTo>
                    <a:pt x="357" y="336"/>
                  </a:lnTo>
                  <a:lnTo>
                    <a:pt x="376" y="310"/>
                  </a:lnTo>
                  <a:lnTo>
                    <a:pt x="394" y="282"/>
                  </a:lnTo>
                  <a:lnTo>
                    <a:pt x="413" y="252"/>
                  </a:lnTo>
                  <a:lnTo>
                    <a:pt x="431" y="219"/>
                  </a:lnTo>
                  <a:lnTo>
                    <a:pt x="448" y="185"/>
                  </a:lnTo>
                  <a:lnTo>
                    <a:pt x="466" y="149"/>
                  </a:lnTo>
                  <a:lnTo>
                    <a:pt x="481" y="113"/>
                  </a:lnTo>
                  <a:lnTo>
                    <a:pt x="495" y="75"/>
                  </a:lnTo>
                  <a:lnTo>
                    <a:pt x="505" y="38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7600951" y="1992313"/>
              <a:ext cx="931863" cy="1069975"/>
            </a:xfrm>
            <a:custGeom>
              <a:avLst/>
              <a:gdLst/>
              <a:ahLst/>
              <a:cxnLst>
                <a:cxn ang="0">
                  <a:pos x="985" y="92"/>
                </a:cxn>
                <a:cxn ang="0">
                  <a:pos x="546" y="204"/>
                </a:cxn>
                <a:cxn ang="0">
                  <a:pos x="543" y="255"/>
                </a:cxn>
                <a:cxn ang="0">
                  <a:pos x="514" y="370"/>
                </a:cxn>
                <a:cxn ang="0">
                  <a:pos x="425" y="518"/>
                </a:cxn>
                <a:cxn ang="0">
                  <a:pos x="855" y="298"/>
                </a:cxn>
                <a:cxn ang="0">
                  <a:pos x="909" y="195"/>
                </a:cxn>
                <a:cxn ang="0">
                  <a:pos x="922" y="141"/>
                </a:cxn>
                <a:cxn ang="0">
                  <a:pos x="881" y="133"/>
                </a:cxn>
                <a:cxn ang="0">
                  <a:pos x="877" y="160"/>
                </a:cxn>
                <a:cxn ang="0">
                  <a:pos x="846" y="236"/>
                </a:cxn>
                <a:cxn ang="0">
                  <a:pos x="531" y="431"/>
                </a:cxn>
                <a:cxn ang="0">
                  <a:pos x="569" y="332"/>
                </a:cxn>
                <a:cxn ang="0">
                  <a:pos x="584" y="251"/>
                </a:cxn>
                <a:cxn ang="0">
                  <a:pos x="934" y="58"/>
                </a:cxn>
                <a:cxn ang="0">
                  <a:pos x="1064" y="225"/>
                </a:cxn>
                <a:cxn ang="0">
                  <a:pos x="757" y="406"/>
                </a:cxn>
                <a:cxn ang="0">
                  <a:pos x="659" y="600"/>
                </a:cxn>
                <a:cxn ang="0">
                  <a:pos x="279" y="1306"/>
                </a:cxn>
                <a:cxn ang="0">
                  <a:pos x="101" y="1164"/>
                </a:cxn>
                <a:cxn ang="0">
                  <a:pos x="108" y="1046"/>
                </a:cxn>
                <a:cxn ang="0">
                  <a:pos x="175" y="985"/>
                </a:cxn>
                <a:cxn ang="0">
                  <a:pos x="228" y="934"/>
                </a:cxn>
                <a:cxn ang="0">
                  <a:pos x="266" y="897"/>
                </a:cxn>
                <a:cxn ang="0">
                  <a:pos x="290" y="873"/>
                </a:cxn>
                <a:cxn ang="0">
                  <a:pos x="577" y="736"/>
                </a:cxn>
                <a:cxn ang="0">
                  <a:pos x="537" y="820"/>
                </a:cxn>
                <a:cxn ang="0">
                  <a:pos x="482" y="918"/>
                </a:cxn>
                <a:cxn ang="0">
                  <a:pos x="145" y="1077"/>
                </a:cxn>
                <a:cxn ang="0">
                  <a:pos x="469" y="1008"/>
                </a:cxn>
                <a:cxn ang="0">
                  <a:pos x="560" y="864"/>
                </a:cxn>
                <a:cxn ang="0">
                  <a:pos x="622" y="739"/>
                </a:cxn>
                <a:cxn ang="0">
                  <a:pos x="657" y="656"/>
                </a:cxn>
                <a:cxn ang="0">
                  <a:pos x="271" y="834"/>
                </a:cxn>
                <a:cxn ang="0">
                  <a:pos x="256" y="850"/>
                </a:cxn>
                <a:cxn ang="0">
                  <a:pos x="224" y="882"/>
                </a:cxn>
                <a:cxn ang="0">
                  <a:pos x="173" y="931"/>
                </a:cxn>
                <a:cxn ang="0">
                  <a:pos x="103" y="995"/>
                </a:cxn>
                <a:cxn ang="0">
                  <a:pos x="14" y="1075"/>
                </a:cxn>
                <a:cxn ang="0">
                  <a:pos x="164" y="1229"/>
                </a:cxn>
                <a:cxn ang="0">
                  <a:pos x="677" y="1240"/>
                </a:cxn>
                <a:cxn ang="0">
                  <a:pos x="393" y="682"/>
                </a:cxn>
                <a:cxn ang="0">
                  <a:pos x="905" y="666"/>
                </a:cxn>
              </a:cxnLst>
              <a:rect l="0" t="0" r="r" b="b"/>
              <a:pathLst>
                <a:path w="1175" h="1349">
                  <a:moveTo>
                    <a:pt x="1098" y="199"/>
                  </a:moveTo>
                  <a:lnTo>
                    <a:pt x="1058" y="112"/>
                  </a:lnTo>
                  <a:lnTo>
                    <a:pt x="985" y="92"/>
                  </a:lnTo>
                  <a:lnTo>
                    <a:pt x="963" y="0"/>
                  </a:lnTo>
                  <a:lnTo>
                    <a:pt x="545" y="190"/>
                  </a:lnTo>
                  <a:lnTo>
                    <a:pt x="546" y="204"/>
                  </a:lnTo>
                  <a:lnTo>
                    <a:pt x="546" y="211"/>
                  </a:lnTo>
                  <a:lnTo>
                    <a:pt x="545" y="228"/>
                  </a:lnTo>
                  <a:lnTo>
                    <a:pt x="543" y="255"/>
                  </a:lnTo>
                  <a:lnTo>
                    <a:pt x="537" y="288"/>
                  </a:lnTo>
                  <a:lnTo>
                    <a:pt x="528" y="327"/>
                  </a:lnTo>
                  <a:lnTo>
                    <a:pt x="514" y="370"/>
                  </a:lnTo>
                  <a:lnTo>
                    <a:pt x="493" y="416"/>
                  </a:lnTo>
                  <a:lnTo>
                    <a:pt x="465" y="461"/>
                  </a:lnTo>
                  <a:lnTo>
                    <a:pt x="425" y="518"/>
                  </a:lnTo>
                  <a:lnTo>
                    <a:pt x="820" y="345"/>
                  </a:lnTo>
                  <a:lnTo>
                    <a:pt x="821" y="342"/>
                  </a:lnTo>
                  <a:lnTo>
                    <a:pt x="855" y="298"/>
                  </a:lnTo>
                  <a:lnTo>
                    <a:pt x="879" y="259"/>
                  </a:lnTo>
                  <a:lnTo>
                    <a:pt x="897" y="225"/>
                  </a:lnTo>
                  <a:lnTo>
                    <a:pt x="909" y="195"/>
                  </a:lnTo>
                  <a:lnTo>
                    <a:pt x="916" y="171"/>
                  </a:lnTo>
                  <a:lnTo>
                    <a:pt x="920" y="153"/>
                  </a:lnTo>
                  <a:lnTo>
                    <a:pt x="922" y="141"/>
                  </a:lnTo>
                  <a:lnTo>
                    <a:pt x="922" y="136"/>
                  </a:lnTo>
                  <a:lnTo>
                    <a:pt x="881" y="134"/>
                  </a:lnTo>
                  <a:lnTo>
                    <a:pt x="881" y="133"/>
                  </a:lnTo>
                  <a:lnTo>
                    <a:pt x="881" y="136"/>
                  </a:lnTo>
                  <a:lnTo>
                    <a:pt x="880" y="145"/>
                  </a:lnTo>
                  <a:lnTo>
                    <a:pt x="877" y="160"/>
                  </a:lnTo>
                  <a:lnTo>
                    <a:pt x="871" y="181"/>
                  </a:lnTo>
                  <a:lnTo>
                    <a:pt x="862" y="206"/>
                  </a:lnTo>
                  <a:lnTo>
                    <a:pt x="846" y="236"/>
                  </a:lnTo>
                  <a:lnTo>
                    <a:pt x="825" y="271"/>
                  </a:lnTo>
                  <a:lnTo>
                    <a:pt x="795" y="310"/>
                  </a:lnTo>
                  <a:lnTo>
                    <a:pt x="531" y="431"/>
                  </a:lnTo>
                  <a:lnTo>
                    <a:pt x="547" y="396"/>
                  </a:lnTo>
                  <a:lnTo>
                    <a:pt x="560" y="363"/>
                  </a:lnTo>
                  <a:lnTo>
                    <a:pt x="569" y="332"/>
                  </a:lnTo>
                  <a:lnTo>
                    <a:pt x="576" y="302"/>
                  </a:lnTo>
                  <a:lnTo>
                    <a:pt x="581" y="275"/>
                  </a:lnTo>
                  <a:lnTo>
                    <a:pt x="584" y="251"/>
                  </a:lnTo>
                  <a:lnTo>
                    <a:pt x="585" y="232"/>
                  </a:lnTo>
                  <a:lnTo>
                    <a:pt x="586" y="217"/>
                  </a:lnTo>
                  <a:lnTo>
                    <a:pt x="934" y="58"/>
                  </a:lnTo>
                  <a:lnTo>
                    <a:pt x="950" y="126"/>
                  </a:lnTo>
                  <a:lnTo>
                    <a:pt x="1029" y="146"/>
                  </a:lnTo>
                  <a:lnTo>
                    <a:pt x="1064" y="225"/>
                  </a:lnTo>
                  <a:lnTo>
                    <a:pt x="1120" y="269"/>
                  </a:lnTo>
                  <a:lnTo>
                    <a:pt x="903" y="596"/>
                  </a:lnTo>
                  <a:lnTo>
                    <a:pt x="757" y="406"/>
                  </a:lnTo>
                  <a:lnTo>
                    <a:pt x="426" y="550"/>
                  </a:lnTo>
                  <a:lnTo>
                    <a:pt x="307" y="760"/>
                  </a:lnTo>
                  <a:lnTo>
                    <a:pt x="659" y="600"/>
                  </a:lnTo>
                  <a:lnTo>
                    <a:pt x="805" y="762"/>
                  </a:lnTo>
                  <a:lnTo>
                    <a:pt x="645" y="1205"/>
                  </a:lnTo>
                  <a:lnTo>
                    <a:pt x="279" y="1306"/>
                  </a:lnTo>
                  <a:lnTo>
                    <a:pt x="217" y="1279"/>
                  </a:lnTo>
                  <a:lnTo>
                    <a:pt x="199" y="1197"/>
                  </a:lnTo>
                  <a:lnTo>
                    <a:pt x="101" y="1164"/>
                  </a:lnTo>
                  <a:lnTo>
                    <a:pt x="54" y="1094"/>
                  </a:lnTo>
                  <a:lnTo>
                    <a:pt x="82" y="1070"/>
                  </a:lnTo>
                  <a:lnTo>
                    <a:pt x="108" y="1046"/>
                  </a:lnTo>
                  <a:lnTo>
                    <a:pt x="133" y="1024"/>
                  </a:lnTo>
                  <a:lnTo>
                    <a:pt x="154" y="1003"/>
                  </a:lnTo>
                  <a:lnTo>
                    <a:pt x="175" y="985"/>
                  </a:lnTo>
                  <a:lnTo>
                    <a:pt x="195" y="967"/>
                  </a:lnTo>
                  <a:lnTo>
                    <a:pt x="212" y="950"/>
                  </a:lnTo>
                  <a:lnTo>
                    <a:pt x="228" y="934"/>
                  </a:lnTo>
                  <a:lnTo>
                    <a:pt x="242" y="920"/>
                  </a:lnTo>
                  <a:lnTo>
                    <a:pt x="255" y="909"/>
                  </a:lnTo>
                  <a:lnTo>
                    <a:pt x="266" y="897"/>
                  </a:lnTo>
                  <a:lnTo>
                    <a:pt x="275" y="888"/>
                  </a:lnTo>
                  <a:lnTo>
                    <a:pt x="283" y="880"/>
                  </a:lnTo>
                  <a:lnTo>
                    <a:pt x="290" y="873"/>
                  </a:lnTo>
                  <a:lnTo>
                    <a:pt x="295" y="868"/>
                  </a:lnTo>
                  <a:lnTo>
                    <a:pt x="298" y="864"/>
                  </a:lnTo>
                  <a:lnTo>
                    <a:pt x="577" y="736"/>
                  </a:lnTo>
                  <a:lnTo>
                    <a:pt x="566" y="762"/>
                  </a:lnTo>
                  <a:lnTo>
                    <a:pt x="552" y="790"/>
                  </a:lnTo>
                  <a:lnTo>
                    <a:pt x="537" y="820"/>
                  </a:lnTo>
                  <a:lnTo>
                    <a:pt x="520" y="853"/>
                  </a:lnTo>
                  <a:lnTo>
                    <a:pt x="501" y="886"/>
                  </a:lnTo>
                  <a:lnTo>
                    <a:pt x="482" y="918"/>
                  </a:lnTo>
                  <a:lnTo>
                    <a:pt x="461" y="949"/>
                  </a:lnTo>
                  <a:lnTo>
                    <a:pt x="440" y="978"/>
                  </a:lnTo>
                  <a:lnTo>
                    <a:pt x="145" y="1077"/>
                  </a:lnTo>
                  <a:lnTo>
                    <a:pt x="158" y="1116"/>
                  </a:lnTo>
                  <a:lnTo>
                    <a:pt x="464" y="1013"/>
                  </a:lnTo>
                  <a:lnTo>
                    <a:pt x="469" y="1008"/>
                  </a:lnTo>
                  <a:lnTo>
                    <a:pt x="501" y="963"/>
                  </a:lnTo>
                  <a:lnTo>
                    <a:pt x="531" y="915"/>
                  </a:lnTo>
                  <a:lnTo>
                    <a:pt x="560" y="864"/>
                  </a:lnTo>
                  <a:lnTo>
                    <a:pt x="584" y="817"/>
                  </a:lnTo>
                  <a:lnTo>
                    <a:pt x="606" y="773"/>
                  </a:lnTo>
                  <a:lnTo>
                    <a:pt x="622" y="739"/>
                  </a:lnTo>
                  <a:lnTo>
                    <a:pt x="632" y="713"/>
                  </a:lnTo>
                  <a:lnTo>
                    <a:pt x="637" y="703"/>
                  </a:lnTo>
                  <a:lnTo>
                    <a:pt x="657" y="656"/>
                  </a:lnTo>
                  <a:lnTo>
                    <a:pt x="274" y="829"/>
                  </a:lnTo>
                  <a:lnTo>
                    <a:pt x="272" y="833"/>
                  </a:lnTo>
                  <a:lnTo>
                    <a:pt x="271" y="834"/>
                  </a:lnTo>
                  <a:lnTo>
                    <a:pt x="267" y="838"/>
                  </a:lnTo>
                  <a:lnTo>
                    <a:pt x="263" y="842"/>
                  </a:lnTo>
                  <a:lnTo>
                    <a:pt x="256" y="850"/>
                  </a:lnTo>
                  <a:lnTo>
                    <a:pt x="247" y="858"/>
                  </a:lnTo>
                  <a:lnTo>
                    <a:pt x="236" y="870"/>
                  </a:lnTo>
                  <a:lnTo>
                    <a:pt x="224" y="882"/>
                  </a:lnTo>
                  <a:lnTo>
                    <a:pt x="209" y="896"/>
                  </a:lnTo>
                  <a:lnTo>
                    <a:pt x="191" y="914"/>
                  </a:lnTo>
                  <a:lnTo>
                    <a:pt x="173" y="931"/>
                  </a:lnTo>
                  <a:lnTo>
                    <a:pt x="152" y="952"/>
                  </a:lnTo>
                  <a:lnTo>
                    <a:pt x="128" y="972"/>
                  </a:lnTo>
                  <a:lnTo>
                    <a:pt x="103" y="995"/>
                  </a:lnTo>
                  <a:lnTo>
                    <a:pt x="76" y="1021"/>
                  </a:lnTo>
                  <a:lnTo>
                    <a:pt x="46" y="1047"/>
                  </a:lnTo>
                  <a:lnTo>
                    <a:pt x="14" y="1075"/>
                  </a:lnTo>
                  <a:lnTo>
                    <a:pt x="0" y="1086"/>
                  </a:lnTo>
                  <a:lnTo>
                    <a:pt x="75" y="1198"/>
                  </a:lnTo>
                  <a:lnTo>
                    <a:pt x="164" y="1229"/>
                  </a:lnTo>
                  <a:lnTo>
                    <a:pt x="181" y="1308"/>
                  </a:lnTo>
                  <a:lnTo>
                    <a:pt x="275" y="1349"/>
                  </a:lnTo>
                  <a:lnTo>
                    <a:pt x="677" y="1240"/>
                  </a:lnTo>
                  <a:lnTo>
                    <a:pt x="852" y="752"/>
                  </a:lnTo>
                  <a:lnTo>
                    <a:pt x="668" y="550"/>
                  </a:lnTo>
                  <a:lnTo>
                    <a:pt x="393" y="682"/>
                  </a:lnTo>
                  <a:lnTo>
                    <a:pt x="455" y="581"/>
                  </a:lnTo>
                  <a:lnTo>
                    <a:pt x="744" y="455"/>
                  </a:lnTo>
                  <a:lnTo>
                    <a:pt x="905" y="666"/>
                  </a:lnTo>
                  <a:lnTo>
                    <a:pt x="1175" y="260"/>
                  </a:lnTo>
                  <a:lnTo>
                    <a:pt x="1098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7783513" y="2589213"/>
              <a:ext cx="374650" cy="339725"/>
            </a:xfrm>
            <a:custGeom>
              <a:avLst/>
              <a:gdLst/>
              <a:ahLst/>
              <a:cxnLst>
                <a:cxn ang="0">
                  <a:pos x="434" y="0"/>
                </a:cxn>
                <a:cxn ang="0">
                  <a:pos x="421" y="34"/>
                </a:cxn>
                <a:cxn ang="0">
                  <a:pos x="404" y="75"/>
                </a:cxn>
                <a:cxn ang="0">
                  <a:pos x="381" y="121"/>
                </a:cxn>
                <a:cxn ang="0">
                  <a:pos x="358" y="168"/>
                </a:cxn>
                <a:cxn ang="0">
                  <a:pos x="333" y="213"/>
                </a:cxn>
                <a:cxn ang="0">
                  <a:pos x="310" y="254"/>
                </a:cxn>
                <a:cxn ang="0">
                  <a:pos x="293" y="287"/>
                </a:cxn>
                <a:cxn ang="0">
                  <a:pos x="280" y="308"/>
                </a:cxn>
                <a:cxn ang="0">
                  <a:pos x="0" y="390"/>
                </a:cxn>
                <a:cxn ang="0">
                  <a:pos x="12" y="429"/>
                </a:cxn>
                <a:cxn ang="0">
                  <a:pos x="308" y="344"/>
                </a:cxn>
                <a:cxn ang="0">
                  <a:pos x="313" y="336"/>
                </a:cxn>
                <a:cxn ang="0">
                  <a:pos x="320" y="323"/>
                </a:cxn>
                <a:cxn ang="0">
                  <a:pos x="336" y="294"/>
                </a:cxn>
                <a:cxn ang="0">
                  <a:pos x="359" y="253"/>
                </a:cxn>
                <a:cxn ang="0">
                  <a:pos x="384" y="204"/>
                </a:cxn>
                <a:cxn ang="0">
                  <a:pos x="412" y="151"/>
                </a:cxn>
                <a:cxn ang="0">
                  <a:pos x="437" y="99"/>
                </a:cxn>
                <a:cxn ang="0">
                  <a:pos x="459" y="51"/>
                </a:cxn>
                <a:cxn ang="0">
                  <a:pos x="473" y="12"/>
                </a:cxn>
                <a:cxn ang="0">
                  <a:pos x="434" y="0"/>
                </a:cxn>
              </a:cxnLst>
              <a:rect l="0" t="0" r="r" b="b"/>
              <a:pathLst>
                <a:path w="473" h="429">
                  <a:moveTo>
                    <a:pt x="434" y="0"/>
                  </a:moveTo>
                  <a:lnTo>
                    <a:pt x="421" y="34"/>
                  </a:lnTo>
                  <a:lnTo>
                    <a:pt x="404" y="75"/>
                  </a:lnTo>
                  <a:lnTo>
                    <a:pt x="381" y="121"/>
                  </a:lnTo>
                  <a:lnTo>
                    <a:pt x="358" y="168"/>
                  </a:lnTo>
                  <a:lnTo>
                    <a:pt x="333" y="213"/>
                  </a:lnTo>
                  <a:lnTo>
                    <a:pt x="310" y="254"/>
                  </a:lnTo>
                  <a:lnTo>
                    <a:pt x="293" y="287"/>
                  </a:lnTo>
                  <a:lnTo>
                    <a:pt x="280" y="308"/>
                  </a:lnTo>
                  <a:lnTo>
                    <a:pt x="0" y="390"/>
                  </a:lnTo>
                  <a:lnTo>
                    <a:pt x="12" y="429"/>
                  </a:lnTo>
                  <a:lnTo>
                    <a:pt x="308" y="344"/>
                  </a:lnTo>
                  <a:lnTo>
                    <a:pt x="313" y="336"/>
                  </a:lnTo>
                  <a:lnTo>
                    <a:pt x="320" y="323"/>
                  </a:lnTo>
                  <a:lnTo>
                    <a:pt x="336" y="294"/>
                  </a:lnTo>
                  <a:lnTo>
                    <a:pt x="359" y="253"/>
                  </a:lnTo>
                  <a:lnTo>
                    <a:pt x="384" y="204"/>
                  </a:lnTo>
                  <a:lnTo>
                    <a:pt x="412" y="151"/>
                  </a:lnTo>
                  <a:lnTo>
                    <a:pt x="437" y="99"/>
                  </a:lnTo>
                  <a:lnTo>
                    <a:pt x="459" y="51"/>
                  </a:lnTo>
                  <a:lnTo>
                    <a:pt x="473" y="12"/>
                  </a:lnTo>
                  <a:lnTo>
                    <a:pt x="43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7921626" y="2752726"/>
              <a:ext cx="227013" cy="206375"/>
            </a:xfrm>
            <a:custGeom>
              <a:avLst/>
              <a:gdLst/>
              <a:ahLst/>
              <a:cxnLst>
                <a:cxn ang="0">
                  <a:pos x="0" y="221"/>
                </a:cxn>
                <a:cxn ang="0">
                  <a:pos x="11" y="260"/>
                </a:cxn>
                <a:cxn ang="0">
                  <a:pos x="195" y="208"/>
                </a:cxn>
                <a:cxn ang="0">
                  <a:pos x="200" y="200"/>
                </a:cxn>
                <a:cxn ang="0">
                  <a:pos x="203" y="194"/>
                </a:cxn>
                <a:cxn ang="0">
                  <a:pos x="209" y="183"/>
                </a:cxn>
                <a:cxn ang="0">
                  <a:pos x="220" y="164"/>
                </a:cxn>
                <a:cxn ang="0">
                  <a:pos x="231" y="140"/>
                </a:cxn>
                <a:cxn ang="0">
                  <a:pos x="244" y="112"/>
                </a:cxn>
                <a:cxn ang="0">
                  <a:pos x="258" y="81"/>
                </a:cxn>
                <a:cxn ang="0">
                  <a:pos x="271" y="48"/>
                </a:cxn>
                <a:cxn ang="0">
                  <a:pos x="284" y="13"/>
                </a:cxn>
                <a:cxn ang="0">
                  <a:pos x="245" y="0"/>
                </a:cxn>
                <a:cxn ang="0">
                  <a:pos x="235" y="28"/>
                </a:cxn>
                <a:cxn ang="0">
                  <a:pos x="224" y="56"/>
                </a:cxn>
                <a:cxn ang="0">
                  <a:pos x="213" y="82"/>
                </a:cxn>
                <a:cxn ang="0">
                  <a:pos x="201" y="107"/>
                </a:cxn>
                <a:cxn ang="0">
                  <a:pos x="191" y="129"/>
                </a:cxn>
                <a:cxn ang="0">
                  <a:pos x="182" y="147"/>
                </a:cxn>
                <a:cxn ang="0">
                  <a:pos x="173" y="162"/>
                </a:cxn>
                <a:cxn ang="0">
                  <a:pos x="168" y="173"/>
                </a:cxn>
                <a:cxn ang="0">
                  <a:pos x="0" y="221"/>
                </a:cxn>
              </a:cxnLst>
              <a:rect l="0" t="0" r="r" b="b"/>
              <a:pathLst>
                <a:path w="284" h="260">
                  <a:moveTo>
                    <a:pt x="0" y="221"/>
                  </a:moveTo>
                  <a:lnTo>
                    <a:pt x="11" y="260"/>
                  </a:lnTo>
                  <a:lnTo>
                    <a:pt x="195" y="208"/>
                  </a:lnTo>
                  <a:lnTo>
                    <a:pt x="200" y="200"/>
                  </a:lnTo>
                  <a:lnTo>
                    <a:pt x="203" y="194"/>
                  </a:lnTo>
                  <a:lnTo>
                    <a:pt x="209" y="183"/>
                  </a:lnTo>
                  <a:lnTo>
                    <a:pt x="220" y="164"/>
                  </a:lnTo>
                  <a:lnTo>
                    <a:pt x="231" y="140"/>
                  </a:lnTo>
                  <a:lnTo>
                    <a:pt x="244" y="112"/>
                  </a:lnTo>
                  <a:lnTo>
                    <a:pt x="258" y="81"/>
                  </a:lnTo>
                  <a:lnTo>
                    <a:pt x="271" y="48"/>
                  </a:lnTo>
                  <a:lnTo>
                    <a:pt x="284" y="13"/>
                  </a:lnTo>
                  <a:lnTo>
                    <a:pt x="245" y="0"/>
                  </a:lnTo>
                  <a:lnTo>
                    <a:pt x="235" y="28"/>
                  </a:lnTo>
                  <a:lnTo>
                    <a:pt x="224" y="56"/>
                  </a:lnTo>
                  <a:lnTo>
                    <a:pt x="213" y="82"/>
                  </a:lnTo>
                  <a:lnTo>
                    <a:pt x="201" y="107"/>
                  </a:lnTo>
                  <a:lnTo>
                    <a:pt x="191" y="129"/>
                  </a:lnTo>
                  <a:lnTo>
                    <a:pt x="182" y="147"/>
                  </a:lnTo>
                  <a:lnTo>
                    <a:pt x="173" y="162"/>
                  </a:lnTo>
                  <a:lnTo>
                    <a:pt x="168" y="173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Rectangle 139"/>
            <p:cNvSpPr>
              <a:spLocks noChangeArrowheads="1"/>
            </p:cNvSpPr>
            <p:nvPr/>
          </p:nvSpPr>
          <p:spPr bwMode="auto">
            <a:xfrm>
              <a:off x="8364538" y="21383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8264526" y="2138363"/>
              <a:ext cx="128588" cy="177800"/>
            </a:xfrm>
            <a:custGeom>
              <a:avLst/>
              <a:gdLst/>
              <a:ahLst/>
              <a:cxnLst>
                <a:cxn ang="0">
                  <a:pos x="29" y="225"/>
                </a:cxn>
                <a:cxn ang="0">
                  <a:pos x="51" y="199"/>
                </a:cxn>
                <a:cxn ang="0">
                  <a:pos x="74" y="167"/>
                </a:cxn>
                <a:cxn ang="0">
                  <a:pos x="96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7" y="45"/>
                </a:cxn>
                <a:cxn ang="0">
                  <a:pos x="157" y="27"/>
                </a:cxn>
                <a:cxn ang="0">
                  <a:pos x="161" y="19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2" y="23"/>
                </a:cxn>
                <a:cxn ang="0">
                  <a:pos x="99" y="48"/>
                </a:cxn>
                <a:cxn ang="0">
                  <a:pos x="82" y="78"/>
                </a:cxn>
                <a:cxn ang="0">
                  <a:pos x="63" y="110"/>
                </a:cxn>
                <a:cxn ang="0">
                  <a:pos x="42" y="142"/>
                </a:cxn>
                <a:cxn ang="0">
                  <a:pos x="20" y="172"/>
                </a:cxn>
                <a:cxn ang="0">
                  <a:pos x="0" y="197"/>
                </a:cxn>
                <a:cxn ang="0">
                  <a:pos x="29" y="225"/>
                </a:cxn>
              </a:cxnLst>
              <a:rect l="0" t="0" r="r" b="b"/>
              <a:pathLst>
                <a:path w="161" h="225">
                  <a:moveTo>
                    <a:pt x="29" y="225"/>
                  </a:moveTo>
                  <a:lnTo>
                    <a:pt x="51" y="199"/>
                  </a:lnTo>
                  <a:lnTo>
                    <a:pt x="74" y="167"/>
                  </a:lnTo>
                  <a:lnTo>
                    <a:pt x="96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7" y="45"/>
                  </a:lnTo>
                  <a:lnTo>
                    <a:pt x="157" y="27"/>
                  </a:lnTo>
                  <a:lnTo>
                    <a:pt x="161" y="19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2" y="23"/>
                  </a:lnTo>
                  <a:lnTo>
                    <a:pt x="99" y="48"/>
                  </a:lnTo>
                  <a:lnTo>
                    <a:pt x="82" y="78"/>
                  </a:lnTo>
                  <a:lnTo>
                    <a:pt x="63" y="110"/>
                  </a:lnTo>
                  <a:lnTo>
                    <a:pt x="42" y="142"/>
                  </a:lnTo>
                  <a:lnTo>
                    <a:pt x="20" y="172"/>
                  </a:lnTo>
                  <a:lnTo>
                    <a:pt x="0" y="197"/>
                  </a:lnTo>
                  <a:lnTo>
                    <a:pt x="29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8302626" y="2197101"/>
              <a:ext cx="130175" cy="177800"/>
            </a:xfrm>
            <a:custGeom>
              <a:avLst/>
              <a:gdLst/>
              <a:ahLst/>
              <a:cxnLst>
                <a:cxn ang="0">
                  <a:pos x="30" y="225"/>
                </a:cxn>
                <a:cxn ang="0">
                  <a:pos x="52" y="198"/>
                </a:cxn>
                <a:cxn ang="0">
                  <a:pos x="75" y="167"/>
                </a:cxn>
                <a:cxn ang="0">
                  <a:pos x="97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8" y="44"/>
                </a:cxn>
                <a:cxn ang="0">
                  <a:pos x="158" y="27"/>
                </a:cxn>
                <a:cxn ang="0">
                  <a:pos x="162" y="19"/>
                </a:cxn>
                <a:cxn ang="0">
                  <a:pos x="125" y="0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3" y="23"/>
                </a:cxn>
                <a:cxn ang="0">
                  <a:pos x="99" y="48"/>
                </a:cxn>
                <a:cxn ang="0">
                  <a:pos x="83" y="77"/>
                </a:cxn>
                <a:cxn ang="0">
                  <a:pos x="63" y="110"/>
                </a:cxn>
                <a:cxn ang="0">
                  <a:pos x="43" y="141"/>
                </a:cxn>
                <a:cxn ang="0">
                  <a:pos x="21" y="171"/>
                </a:cxn>
                <a:cxn ang="0">
                  <a:pos x="0" y="196"/>
                </a:cxn>
                <a:cxn ang="0">
                  <a:pos x="30" y="225"/>
                </a:cxn>
              </a:cxnLst>
              <a:rect l="0" t="0" r="r" b="b"/>
              <a:pathLst>
                <a:path w="162" h="225">
                  <a:moveTo>
                    <a:pt x="30" y="225"/>
                  </a:moveTo>
                  <a:lnTo>
                    <a:pt x="52" y="198"/>
                  </a:lnTo>
                  <a:lnTo>
                    <a:pt x="75" y="167"/>
                  </a:lnTo>
                  <a:lnTo>
                    <a:pt x="97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8" y="44"/>
                  </a:lnTo>
                  <a:lnTo>
                    <a:pt x="158" y="27"/>
                  </a:lnTo>
                  <a:lnTo>
                    <a:pt x="162" y="19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3" y="23"/>
                  </a:lnTo>
                  <a:lnTo>
                    <a:pt x="99" y="48"/>
                  </a:lnTo>
                  <a:lnTo>
                    <a:pt x="83" y="77"/>
                  </a:lnTo>
                  <a:lnTo>
                    <a:pt x="63" y="110"/>
                  </a:lnTo>
                  <a:lnTo>
                    <a:pt x="43" y="141"/>
                  </a:lnTo>
                  <a:lnTo>
                    <a:pt x="21" y="171"/>
                  </a:lnTo>
                  <a:lnTo>
                    <a:pt x="0" y="196"/>
                  </a:lnTo>
                  <a:lnTo>
                    <a:pt x="30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" name="Skupina 200"/>
          <p:cNvGrpSpPr/>
          <p:nvPr/>
        </p:nvGrpSpPr>
        <p:grpSpPr>
          <a:xfrm>
            <a:off x="899592" y="2420888"/>
            <a:ext cx="1152104" cy="1080145"/>
            <a:chOff x="5580063" y="1628775"/>
            <a:chExt cx="1800225" cy="1793875"/>
          </a:xfrm>
        </p:grpSpPr>
        <p:sp>
          <p:nvSpPr>
            <p:cNvPr id="1167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05" name="TextovéPole 204"/>
          <p:cNvSpPr txBox="1"/>
          <p:nvPr/>
        </p:nvSpPr>
        <p:spPr>
          <a:xfrm>
            <a:off x="323528" y="3212976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ZAMĚSTNAVATEL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467544" y="6309320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ZAMĚSTNANEC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graphicFrame>
        <p:nvGraphicFramePr>
          <p:cNvPr id="55" name="Tabulka 54"/>
          <p:cNvGraphicFramePr>
            <a:graphicFrameLocks noGrp="1"/>
          </p:cNvGraphicFramePr>
          <p:nvPr/>
        </p:nvGraphicFramePr>
        <p:xfrm>
          <a:off x="3131840" y="2132856"/>
          <a:ext cx="4926060" cy="3349560"/>
        </p:xfrm>
        <a:graphic>
          <a:graphicData uri="http://schemas.openxmlformats.org/drawingml/2006/table">
            <a:tbl>
              <a:tblPr/>
              <a:tblGrid>
                <a:gridCol w="1642020"/>
                <a:gridCol w="1642020"/>
                <a:gridCol w="1642020"/>
              </a:tblGrid>
              <a:tr h="295564">
                <a:tc>
                  <a:txBody>
                    <a:bodyPr/>
                    <a:lstStyle/>
                    <a:p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Roční sleva v Kč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Měsíční sleva v Kč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564"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Poplatník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24840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2070 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564"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Dítě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13404 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1117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7236"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Vyživovaná manželka/manžel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24840 </a:t>
                      </a:r>
                      <a:r>
                        <a:rPr lang="cs-CZ" sz="15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 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2070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7236"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Invalidita 1. a 2. stupně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2520 </a:t>
                      </a:r>
                      <a:endParaRPr lang="cs-CZ" sz="1500" dirty="0">
                        <a:solidFill>
                          <a:schemeClr val="accent4">
                            <a:lumMod val="10000"/>
                          </a:schemeClr>
                        </a:solidFill>
                      </a:endParaRP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210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7236"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Invalidita 3. stupně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5040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420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564"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Držitel ZTP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16140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1345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5564"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Student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4020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500" dirty="0">
                          <a:solidFill>
                            <a:schemeClr val="accent4">
                              <a:lumMod val="10000"/>
                            </a:schemeClr>
                          </a:solidFill>
                        </a:rPr>
                        <a:t>335 </a:t>
                      </a:r>
                    </a:p>
                  </a:txBody>
                  <a:tcPr marL="73891" marR="73891" marT="36945" marB="369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2771800" y="908720"/>
            <a:ext cx="6047656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Každý člověk má při výpočtu čisté mzdy nějakou slevu na dani (třeba na děti atd.) Následující tabulka je platná pro rok 2013: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Slevu na dítě lze uplatňovat a násobit do počtu 5 dětí</a:t>
            </a:r>
          </a:p>
        </p:txBody>
      </p:sp>
      <p:grpSp>
        <p:nvGrpSpPr>
          <p:cNvPr id="57" name="Skupina 200"/>
          <p:cNvGrpSpPr/>
          <p:nvPr/>
        </p:nvGrpSpPr>
        <p:grpSpPr>
          <a:xfrm>
            <a:off x="1051992" y="2573288"/>
            <a:ext cx="1152104" cy="1080145"/>
            <a:chOff x="5580063" y="1628775"/>
            <a:chExt cx="1800225" cy="1793875"/>
          </a:xfrm>
        </p:grpSpPr>
        <p:sp>
          <p:nvSpPr>
            <p:cNvPr id="58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701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/>
      <p:bldP spid="205" grpId="0"/>
      <p:bldP spid="206" grpId="0"/>
      <p:bldP spid="20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Ohnutá šipka 62"/>
          <p:cNvSpPr/>
          <p:nvPr/>
        </p:nvSpPr>
        <p:spPr bwMode="auto">
          <a:xfrm flipV="1">
            <a:off x="1619672" y="3068960"/>
            <a:ext cx="2736304" cy="1944216"/>
          </a:xfrm>
          <a:prstGeom prst="bentArrow">
            <a:avLst>
              <a:gd name="adj1" fmla="val 13777"/>
              <a:gd name="adj2" fmla="val 12886"/>
              <a:gd name="adj3" fmla="val 13598"/>
              <a:gd name="adj4" fmla="val 43750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99" name="Obrázek 98" descr="MC900058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797152"/>
            <a:ext cx="1800200" cy="1540841"/>
          </a:xfrm>
          <a:prstGeom prst="rect">
            <a:avLst/>
          </a:prstGeom>
        </p:spPr>
      </p:pic>
      <p:pic>
        <p:nvPicPr>
          <p:cNvPr id="204" name="Obrázek 203" descr="MC90008896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836712"/>
            <a:ext cx="1865817" cy="2343925"/>
          </a:xfrm>
          <a:prstGeom prst="rect">
            <a:avLst/>
          </a:prstGeom>
        </p:spPr>
      </p:pic>
      <p:grpSp>
        <p:nvGrpSpPr>
          <p:cNvPr id="2" name="Skupina 149"/>
          <p:cNvGrpSpPr/>
          <p:nvPr/>
        </p:nvGrpSpPr>
        <p:grpSpPr>
          <a:xfrm>
            <a:off x="1043608" y="2204864"/>
            <a:ext cx="1152128" cy="1073795"/>
            <a:chOff x="6732588" y="1268413"/>
            <a:chExt cx="1800226" cy="1793875"/>
          </a:xfrm>
        </p:grpSpPr>
        <p:sp>
          <p:nvSpPr>
            <p:cNvPr id="1117" name="AutoShape 93"/>
            <p:cNvSpPr>
              <a:spLocks noChangeAspect="1" noChangeArrowheads="1" noTextEdit="1"/>
            </p:cNvSpPr>
            <p:nvPr/>
          </p:nvSpPr>
          <p:spPr bwMode="auto">
            <a:xfrm>
              <a:off x="6732588" y="1268413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Rectangle 113"/>
            <p:cNvSpPr>
              <a:spLocks noChangeArrowheads="1"/>
            </p:cNvSpPr>
            <p:nvPr/>
          </p:nvSpPr>
          <p:spPr bwMode="auto">
            <a:xfrm>
              <a:off x="8423276" y="1765301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7102476" y="2511426"/>
              <a:ext cx="381000" cy="338138"/>
            </a:xfrm>
            <a:custGeom>
              <a:avLst/>
              <a:gdLst/>
              <a:ahLst/>
              <a:cxnLst>
                <a:cxn ang="0">
                  <a:pos x="482" y="0"/>
                </a:cxn>
                <a:cxn ang="0">
                  <a:pos x="462" y="263"/>
                </a:cxn>
                <a:cxn ang="0">
                  <a:pos x="14" y="425"/>
                </a:cxn>
                <a:cxn ang="0">
                  <a:pos x="0" y="336"/>
                </a:cxn>
                <a:cxn ang="0">
                  <a:pos x="26" y="254"/>
                </a:cxn>
                <a:cxn ang="0">
                  <a:pos x="29" y="139"/>
                </a:cxn>
                <a:cxn ang="0">
                  <a:pos x="482" y="0"/>
                </a:cxn>
              </a:cxnLst>
              <a:rect l="0" t="0" r="r" b="b"/>
              <a:pathLst>
                <a:path w="482" h="425">
                  <a:moveTo>
                    <a:pt x="482" y="0"/>
                  </a:moveTo>
                  <a:lnTo>
                    <a:pt x="462" y="263"/>
                  </a:lnTo>
                  <a:lnTo>
                    <a:pt x="14" y="425"/>
                  </a:lnTo>
                  <a:lnTo>
                    <a:pt x="0" y="336"/>
                  </a:lnTo>
                  <a:lnTo>
                    <a:pt x="26" y="254"/>
                  </a:lnTo>
                  <a:lnTo>
                    <a:pt x="29" y="139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6818313" y="2392363"/>
              <a:ext cx="325438" cy="447675"/>
            </a:xfrm>
            <a:custGeom>
              <a:avLst/>
              <a:gdLst/>
              <a:ahLst/>
              <a:cxnLst>
                <a:cxn ang="0">
                  <a:pos x="409" y="268"/>
                </a:cxn>
                <a:cxn ang="0">
                  <a:pos x="49" y="0"/>
                </a:cxn>
                <a:cxn ang="0">
                  <a:pos x="20" y="95"/>
                </a:cxn>
                <a:cxn ang="0">
                  <a:pos x="44" y="195"/>
                </a:cxn>
                <a:cxn ang="0">
                  <a:pos x="0" y="248"/>
                </a:cxn>
                <a:cxn ang="0">
                  <a:pos x="18" y="343"/>
                </a:cxn>
                <a:cxn ang="0">
                  <a:pos x="348" y="564"/>
                </a:cxn>
                <a:cxn ang="0">
                  <a:pos x="398" y="548"/>
                </a:cxn>
                <a:cxn ang="0">
                  <a:pos x="409" y="268"/>
                </a:cxn>
              </a:cxnLst>
              <a:rect l="0" t="0" r="r" b="b"/>
              <a:pathLst>
                <a:path w="409" h="564">
                  <a:moveTo>
                    <a:pt x="409" y="268"/>
                  </a:moveTo>
                  <a:lnTo>
                    <a:pt x="49" y="0"/>
                  </a:lnTo>
                  <a:lnTo>
                    <a:pt x="20" y="95"/>
                  </a:lnTo>
                  <a:lnTo>
                    <a:pt x="44" y="195"/>
                  </a:lnTo>
                  <a:lnTo>
                    <a:pt x="0" y="248"/>
                  </a:lnTo>
                  <a:lnTo>
                    <a:pt x="18" y="343"/>
                  </a:lnTo>
                  <a:lnTo>
                    <a:pt x="348" y="564"/>
                  </a:lnTo>
                  <a:lnTo>
                    <a:pt x="398" y="548"/>
                  </a:lnTo>
                  <a:lnTo>
                    <a:pt x="409" y="268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6858001" y="2398713"/>
              <a:ext cx="638175" cy="203200"/>
            </a:xfrm>
            <a:custGeom>
              <a:avLst/>
              <a:gdLst/>
              <a:ahLst/>
              <a:cxnLst>
                <a:cxn ang="0">
                  <a:pos x="527" y="14"/>
                </a:cxn>
                <a:cxn ang="0">
                  <a:pos x="804" y="184"/>
                </a:cxn>
                <a:cxn ang="0">
                  <a:pos x="800" y="185"/>
                </a:cxn>
                <a:cxn ang="0">
                  <a:pos x="789" y="187"/>
                </a:cxn>
                <a:cxn ang="0">
                  <a:pos x="770" y="191"/>
                </a:cxn>
                <a:cxn ang="0">
                  <a:pos x="746" y="196"/>
                </a:cxn>
                <a:cxn ang="0">
                  <a:pos x="719" y="201"/>
                </a:cxn>
                <a:cxn ang="0">
                  <a:pos x="685" y="208"/>
                </a:cxn>
                <a:cxn ang="0">
                  <a:pos x="651" y="215"/>
                </a:cxn>
                <a:cxn ang="0">
                  <a:pos x="613" y="222"/>
                </a:cxn>
                <a:cxn ang="0">
                  <a:pos x="573" y="229"/>
                </a:cxn>
                <a:cxn ang="0">
                  <a:pos x="534" y="235"/>
                </a:cxn>
                <a:cxn ang="0">
                  <a:pos x="495" y="242"/>
                </a:cxn>
                <a:cxn ang="0">
                  <a:pos x="457" y="246"/>
                </a:cxn>
                <a:cxn ang="0">
                  <a:pos x="421" y="251"/>
                </a:cxn>
                <a:cxn ang="0">
                  <a:pos x="389" y="254"/>
                </a:cxn>
                <a:cxn ang="0">
                  <a:pos x="360" y="257"/>
                </a:cxn>
                <a:cxn ang="0">
                  <a:pos x="336" y="257"/>
                </a:cxn>
                <a:cxn ang="0">
                  <a:pos x="333" y="254"/>
                </a:cxn>
                <a:cxn ang="0">
                  <a:pos x="322" y="247"/>
                </a:cxn>
                <a:cxn ang="0">
                  <a:pos x="306" y="236"/>
                </a:cxn>
                <a:cxn ang="0">
                  <a:pos x="285" y="221"/>
                </a:cxn>
                <a:cxn ang="0">
                  <a:pos x="260" y="204"/>
                </a:cxn>
                <a:cxn ang="0">
                  <a:pos x="234" y="184"/>
                </a:cxn>
                <a:cxn ang="0">
                  <a:pos x="204" y="163"/>
                </a:cxn>
                <a:cxn ang="0">
                  <a:pos x="173" y="141"/>
                </a:cxn>
                <a:cxn ang="0">
                  <a:pos x="141" y="118"/>
                </a:cxn>
                <a:cxn ang="0">
                  <a:pos x="112" y="96"/>
                </a:cxn>
                <a:cxn ang="0">
                  <a:pos x="84" y="75"/>
                </a:cxn>
                <a:cxn ang="0">
                  <a:pos x="57" y="54"/>
                </a:cxn>
                <a:cxn ang="0">
                  <a:pos x="36" y="37"/>
                </a:cxn>
                <a:cxn ang="0">
                  <a:pos x="18" y="20"/>
                </a:cxn>
                <a:cxn ang="0">
                  <a:pos x="6" y="8"/>
                </a:cxn>
                <a:cxn ang="0">
                  <a:pos x="0" y="0"/>
                </a:cxn>
                <a:cxn ang="0">
                  <a:pos x="45" y="0"/>
                </a:cxn>
                <a:cxn ang="0">
                  <a:pos x="48" y="1"/>
                </a:cxn>
                <a:cxn ang="0">
                  <a:pos x="56" y="3"/>
                </a:cxn>
                <a:cxn ang="0">
                  <a:pos x="70" y="7"/>
                </a:cxn>
                <a:cxn ang="0">
                  <a:pos x="88" y="10"/>
                </a:cxn>
                <a:cxn ang="0">
                  <a:pos x="112" y="15"/>
                </a:cxn>
                <a:cxn ang="0">
                  <a:pos x="139" y="20"/>
                </a:cxn>
                <a:cxn ang="0">
                  <a:pos x="169" y="25"/>
                </a:cxn>
                <a:cxn ang="0">
                  <a:pos x="203" y="30"/>
                </a:cxn>
                <a:cxn ang="0">
                  <a:pos x="238" y="33"/>
                </a:cxn>
                <a:cxn ang="0">
                  <a:pos x="277" y="35"/>
                </a:cxn>
                <a:cxn ang="0">
                  <a:pos x="317" y="38"/>
                </a:cxn>
                <a:cxn ang="0">
                  <a:pos x="358" y="37"/>
                </a:cxn>
                <a:cxn ang="0">
                  <a:pos x="401" y="35"/>
                </a:cxn>
                <a:cxn ang="0">
                  <a:pos x="443" y="31"/>
                </a:cxn>
                <a:cxn ang="0">
                  <a:pos x="485" y="24"/>
                </a:cxn>
                <a:cxn ang="0">
                  <a:pos x="527" y="14"/>
                </a:cxn>
              </a:cxnLst>
              <a:rect l="0" t="0" r="r" b="b"/>
              <a:pathLst>
                <a:path w="804" h="257">
                  <a:moveTo>
                    <a:pt x="527" y="14"/>
                  </a:moveTo>
                  <a:lnTo>
                    <a:pt x="804" y="184"/>
                  </a:lnTo>
                  <a:lnTo>
                    <a:pt x="800" y="185"/>
                  </a:lnTo>
                  <a:lnTo>
                    <a:pt x="789" y="187"/>
                  </a:lnTo>
                  <a:lnTo>
                    <a:pt x="770" y="191"/>
                  </a:lnTo>
                  <a:lnTo>
                    <a:pt x="746" y="196"/>
                  </a:lnTo>
                  <a:lnTo>
                    <a:pt x="719" y="201"/>
                  </a:lnTo>
                  <a:lnTo>
                    <a:pt x="685" y="208"/>
                  </a:lnTo>
                  <a:lnTo>
                    <a:pt x="651" y="215"/>
                  </a:lnTo>
                  <a:lnTo>
                    <a:pt x="613" y="222"/>
                  </a:lnTo>
                  <a:lnTo>
                    <a:pt x="573" y="229"/>
                  </a:lnTo>
                  <a:lnTo>
                    <a:pt x="534" y="235"/>
                  </a:lnTo>
                  <a:lnTo>
                    <a:pt x="495" y="242"/>
                  </a:lnTo>
                  <a:lnTo>
                    <a:pt x="457" y="246"/>
                  </a:lnTo>
                  <a:lnTo>
                    <a:pt x="421" y="251"/>
                  </a:lnTo>
                  <a:lnTo>
                    <a:pt x="389" y="254"/>
                  </a:lnTo>
                  <a:lnTo>
                    <a:pt x="360" y="257"/>
                  </a:lnTo>
                  <a:lnTo>
                    <a:pt x="336" y="257"/>
                  </a:lnTo>
                  <a:lnTo>
                    <a:pt x="333" y="254"/>
                  </a:lnTo>
                  <a:lnTo>
                    <a:pt x="322" y="247"/>
                  </a:lnTo>
                  <a:lnTo>
                    <a:pt x="306" y="236"/>
                  </a:lnTo>
                  <a:lnTo>
                    <a:pt x="285" y="221"/>
                  </a:lnTo>
                  <a:lnTo>
                    <a:pt x="260" y="204"/>
                  </a:lnTo>
                  <a:lnTo>
                    <a:pt x="234" y="184"/>
                  </a:lnTo>
                  <a:lnTo>
                    <a:pt x="204" y="163"/>
                  </a:lnTo>
                  <a:lnTo>
                    <a:pt x="173" y="141"/>
                  </a:lnTo>
                  <a:lnTo>
                    <a:pt x="141" y="118"/>
                  </a:lnTo>
                  <a:lnTo>
                    <a:pt x="112" y="96"/>
                  </a:lnTo>
                  <a:lnTo>
                    <a:pt x="84" y="75"/>
                  </a:lnTo>
                  <a:lnTo>
                    <a:pt x="57" y="54"/>
                  </a:lnTo>
                  <a:lnTo>
                    <a:pt x="36" y="37"/>
                  </a:lnTo>
                  <a:lnTo>
                    <a:pt x="18" y="20"/>
                  </a:lnTo>
                  <a:lnTo>
                    <a:pt x="6" y="8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6" y="3"/>
                  </a:lnTo>
                  <a:lnTo>
                    <a:pt x="70" y="7"/>
                  </a:lnTo>
                  <a:lnTo>
                    <a:pt x="88" y="10"/>
                  </a:lnTo>
                  <a:lnTo>
                    <a:pt x="112" y="15"/>
                  </a:lnTo>
                  <a:lnTo>
                    <a:pt x="139" y="20"/>
                  </a:lnTo>
                  <a:lnTo>
                    <a:pt x="169" y="25"/>
                  </a:lnTo>
                  <a:lnTo>
                    <a:pt x="203" y="30"/>
                  </a:lnTo>
                  <a:lnTo>
                    <a:pt x="238" y="33"/>
                  </a:lnTo>
                  <a:lnTo>
                    <a:pt x="277" y="35"/>
                  </a:lnTo>
                  <a:lnTo>
                    <a:pt x="317" y="38"/>
                  </a:lnTo>
                  <a:lnTo>
                    <a:pt x="358" y="37"/>
                  </a:lnTo>
                  <a:lnTo>
                    <a:pt x="401" y="35"/>
                  </a:lnTo>
                  <a:lnTo>
                    <a:pt x="443" y="31"/>
                  </a:lnTo>
                  <a:lnTo>
                    <a:pt x="485" y="24"/>
                  </a:lnTo>
                  <a:lnTo>
                    <a:pt x="527" y="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7281863" y="2378076"/>
              <a:ext cx="346075" cy="153988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136" y="0"/>
                </a:cxn>
                <a:cxn ang="0">
                  <a:pos x="437" y="173"/>
                </a:cxn>
                <a:cxn ang="0">
                  <a:pos x="274" y="194"/>
                </a:cxn>
                <a:cxn ang="0">
                  <a:pos x="0" y="38"/>
                </a:cxn>
              </a:cxnLst>
              <a:rect l="0" t="0" r="r" b="b"/>
              <a:pathLst>
                <a:path w="437" h="194">
                  <a:moveTo>
                    <a:pt x="0" y="38"/>
                  </a:moveTo>
                  <a:lnTo>
                    <a:pt x="136" y="0"/>
                  </a:lnTo>
                  <a:lnTo>
                    <a:pt x="437" y="173"/>
                  </a:lnTo>
                  <a:lnTo>
                    <a:pt x="274" y="194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7577138" y="2430463"/>
              <a:ext cx="377825" cy="273050"/>
            </a:xfrm>
            <a:custGeom>
              <a:avLst/>
              <a:gdLst/>
              <a:ahLst/>
              <a:cxnLst>
                <a:cxn ang="0">
                  <a:pos x="31" y="91"/>
                </a:cxn>
                <a:cxn ang="0">
                  <a:pos x="473" y="0"/>
                </a:cxn>
                <a:cxn ang="0">
                  <a:pos x="462" y="69"/>
                </a:cxn>
                <a:cxn ang="0">
                  <a:pos x="476" y="150"/>
                </a:cxn>
                <a:cxn ang="0">
                  <a:pos x="437" y="230"/>
                </a:cxn>
                <a:cxn ang="0">
                  <a:pos x="444" y="312"/>
                </a:cxn>
                <a:cxn ang="0">
                  <a:pos x="0" y="344"/>
                </a:cxn>
                <a:cxn ang="0">
                  <a:pos x="31" y="91"/>
                </a:cxn>
              </a:cxnLst>
              <a:rect l="0" t="0" r="r" b="b"/>
              <a:pathLst>
                <a:path w="476" h="344">
                  <a:moveTo>
                    <a:pt x="31" y="91"/>
                  </a:moveTo>
                  <a:lnTo>
                    <a:pt x="473" y="0"/>
                  </a:lnTo>
                  <a:lnTo>
                    <a:pt x="462" y="69"/>
                  </a:lnTo>
                  <a:lnTo>
                    <a:pt x="476" y="150"/>
                  </a:lnTo>
                  <a:lnTo>
                    <a:pt x="437" y="230"/>
                  </a:lnTo>
                  <a:lnTo>
                    <a:pt x="444" y="312"/>
                  </a:lnTo>
                  <a:lnTo>
                    <a:pt x="0" y="344"/>
                  </a:lnTo>
                  <a:lnTo>
                    <a:pt x="31" y="91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7462838" y="2509838"/>
              <a:ext cx="165100" cy="219075"/>
            </a:xfrm>
            <a:custGeom>
              <a:avLst/>
              <a:gdLst/>
              <a:ahLst/>
              <a:cxnLst>
                <a:cxn ang="0">
                  <a:pos x="209" y="0"/>
                </a:cxn>
                <a:cxn ang="0">
                  <a:pos x="148" y="258"/>
                </a:cxn>
                <a:cxn ang="0">
                  <a:pos x="0" y="277"/>
                </a:cxn>
                <a:cxn ang="0">
                  <a:pos x="34" y="30"/>
                </a:cxn>
                <a:cxn ang="0">
                  <a:pos x="209" y="0"/>
                </a:cxn>
              </a:cxnLst>
              <a:rect l="0" t="0" r="r" b="b"/>
              <a:pathLst>
                <a:path w="209" h="277">
                  <a:moveTo>
                    <a:pt x="209" y="0"/>
                  </a:moveTo>
                  <a:lnTo>
                    <a:pt x="148" y="258"/>
                  </a:lnTo>
                  <a:lnTo>
                    <a:pt x="0" y="277"/>
                  </a:lnTo>
                  <a:lnTo>
                    <a:pt x="34" y="3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7396163" y="2292351"/>
              <a:ext cx="581025" cy="214313"/>
            </a:xfrm>
            <a:custGeom>
              <a:avLst/>
              <a:gdLst/>
              <a:ahLst/>
              <a:cxnLst>
                <a:cxn ang="0">
                  <a:pos x="732" y="183"/>
                </a:cxn>
                <a:cxn ang="0">
                  <a:pos x="364" y="0"/>
                </a:cxn>
                <a:cxn ang="0">
                  <a:pos x="362" y="1"/>
                </a:cxn>
                <a:cxn ang="0">
                  <a:pos x="357" y="5"/>
                </a:cxn>
                <a:cxn ang="0">
                  <a:pos x="348" y="9"/>
                </a:cxn>
                <a:cxn ang="0">
                  <a:pos x="337" y="16"/>
                </a:cxn>
                <a:cxn ang="0">
                  <a:pos x="322" y="24"/>
                </a:cxn>
                <a:cxn ang="0">
                  <a:pos x="304" y="32"/>
                </a:cxn>
                <a:cxn ang="0">
                  <a:pos x="284" y="42"/>
                </a:cxn>
                <a:cxn ang="0">
                  <a:pos x="261" y="52"/>
                </a:cxn>
                <a:cxn ang="0">
                  <a:pos x="235" y="61"/>
                </a:cxn>
                <a:cxn ang="0">
                  <a:pos x="208" y="70"/>
                </a:cxn>
                <a:cxn ang="0">
                  <a:pos x="176" y="80"/>
                </a:cxn>
                <a:cxn ang="0">
                  <a:pos x="145" y="88"/>
                </a:cxn>
                <a:cxn ang="0">
                  <a:pos x="111" y="96"/>
                </a:cxn>
                <a:cxn ang="0">
                  <a:pos x="76" y="101"/>
                </a:cxn>
                <a:cxn ang="0">
                  <a:pos x="38" y="105"/>
                </a:cxn>
                <a:cxn ang="0">
                  <a:pos x="0" y="107"/>
                </a:cxn>
                <a:cxn ang="0">
                  <a:pos x="276" y="270"/>
                </a:cxn>
                <a:cxn ang="0">
                  <a:pos x="279" y="270"/>
                </a:cxn>
                <a:cxn ang="0">
                  <a:pos x="288" y="270"/>
                </a:cxn>
                <a:cxn ang="0">
                  <a:pos x="302" y="270"/>
                </a:cxn>
                <a:cxn ang="0">
                  <a:pos x="322" y="270"/>
                </a:cxn>
                <a:cxn ang="0">
                  <a:pos x="346" y="270"/>
                </a:cxn>
                <a:cxn ang="0">
                  <a:pos x="373" y="269"/>
                </a:cxn>
                <a:cxn ang="0">
                  <a:pos x="403" y="266"/>
                </a:cxn>
                <a:cxn ang="0">
                  <a:pos x="437" y="263"/>
                </a:cxn>
                <a:cxn ang="0">
                  <a:pos x="473" y="259"/>
                </a:cxn>
                <a:cxn ang="0">
                  <a:pos x="509" y="254"/>
                </a:cxn>
                <a:cxn ang="0">
                  <a:pos x="547" y="247"/>
                </a:cxn>
                <a:cxn ang="0">
                  <a:pos x="585" y="239"/>
                </a:cxn>
                <a:cxn ang="0">
                  <a:pos x="623" y="227"/>
                </a:cxn>
                <a:cxn ang="0">
                  <a:pos x="661" y="216"/>
                </a:cxn>
                <a:cxn ang="0">
                  <a:pos x="697" y="201"/>
                </a:cxn>
                <a:cxn ang="0">
                  <a:pos x="732" y="183"/>
                </a:cxn>
              </a:cxnLst>
              <a:rect l="0" t="0" r="r" b="b"/>
              <a:pathLst>
                <a:path w="732" h="270">
                  <a:moveTo>
                    <a:pt x="732" y="183"/>
                  </a:moveTo>
                  <a:lnTo>
                    <a:pt x="364" y="0"/>
                  </a:lnTo>
                  <a:lnTo>
                    <a:pt x="362" y="1"/>
                  </a:lnTo>
                  <a:lnTo>
                    <a:pt x="357" y="5"/>
                  </a:lnTo>
                  <a:lnTo>
                    <a:pt x="348" y="9"/>
                  </a:lnTo>
                  <a:lnTo>
                    <a:pt x="337" y="16"/>
                  </a:lnTo>
                  <a:lnTo>
                    <a:pt x="322" y="24"/>
                  </a:lnTo>
                  <a:lnTo>
                    <a:pt x="304" y="32"/>
                  </a:lnTo>
                  <a:lnTo>
                    <a:pt x="284" y="42"/>
                  </a:lnTo>
                  <a:lnTo>
                    <a:pt x="261" y="52"/>
                  </a:lnTo>
                  <a:lnTo>
                    <a:pt x="235" y="61"/>
                  </a:lnTo>
                  <a:lnTo>
                    <a:pt x="208" y="70"/>
                  </a:lnTo>
                  <a:lnTo>
                    <a:pt x="176" y="80"/>
                  </a:lnTo>
                  <a:lnTo>
                    <a:pt x="145" y="88"/>
                  </a:lnTo>
                  <a:lnTo>
                    <a:pt x="111" y="96"/>
                  </a:lnTo>
                  <a:lnTo>
                    <a:pt x="76" y="101"/>
                  </a:lnTo>
                  <a:lnTo>
                    <a:pt x="38" y="105"/>
                  </a:lnTo>
                  <a:lnTo>
                    <a:pt x="0" y="107"/>
                  </a:lnTo>
                  <a:lnTo>
                    <a:pt x="276" y="270"/>
                  </a:lnTo>
                  <a:lnTo>
                    <a:pt x="279" y="270"/>
                  </a:lnTo>
                  <a:lnTo>
                    <a:pt x="288" y="270"/>
                  </a:lnTo>
                  <a:lnTo>
                    <a:pt x="302" y="270"/>
                  </a:lnTo>
                  <a:lnTo>
                    <a:pt x="322" y="270"/>
                  </a:lnTo>
                  <a:lnTo>
                    <a:pt x="346" y="270"/>
                  </a:lnTo>
                  <a:lnTo>
                    <a:pt x="373" y="269"/>
                  </a:lnTo>
                  <a:lnTo>
                    <a:pt x="403" y="266"/>
                  </a:lnTo>
                  <a:lnTo>
                    <a:pt x="437" y="263"/>
                  </a:lnTo>
                  <a:lnTo>
                    <a:pt x="473" y="259"/>
                  </a:lnTo>
                  <a:lnTo>
                    <a:pt x="509" y="254"/>
                  </a:lnTo>
                  <a:lnTo>
                    <a:pt x="547" y="247"/>
                  </a:lnTo>
                  <a:lnTo>
                    <a:pt x="585" y="239"/>
                  </a:lnTo>
                  <a:lnTo>
                    <a:pt x="623" y="227"/>
                  </a:lnTo>
                  <a:lnTo>
                    <a:pt x="661" y="216"/>
                  </a:lnTo>
                  <a:lnTo>
                    <a:pt x="697" y="201"/>
                  </a:lnTo>
                  <a:lnTo>
                    <a:pt x="732" y="183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6800851" y="2268538"/>
              <a:ext cx="1200150" cy="596900"/>
            </a:xfrm>
            <a:custGeom>
              <a:avLst/>
              <a:gdLst/>
              <a:ahLst/>
              <a:cxnLst>
                <a:cxn ang="0">
                  <a:pos x="1452" y="285"/>
                </a:cxn>
                <a:cxn ang="0">
                  <a:pos x="1095" y="9"/>
                </a:cxn>
                <a:cxn ang="0">
                  <a:pos x="1083" y="17"/>
                </a:cxn>
                <a:cxn ang="0">
                  <a:pos x="1053" y="37"/>
                </a:cxn>
                <a:cxn ang="0">
                  <a:pos x="1006" y="62"/>
                </a:cxn>
                <a:cxn ang="0">
                  <a:pos x="944" y="85"/>
                </a:cxn>
                <a:cxn ang="0">
                  <a:pos x="869" y="102"/>
                </a:cxn>
                <a:cxn ang="0">
                  <a:pos x="1153" y="310"/>
                </a:cxn>
                <a:cxn ang="0">
                  <a:pos x="1210" y="309"/>
                </a:cxn>
                <a:cxn ang="0">
                  <a:pos x="1277" y="301"/>
                </a:cxn>
                <a:cxn ang="0">
                  <a:pos x="1325" y="288"/>
                </a:cxn>
                <a:cxn ang="0">
                  <a:pos x="1357" y="274"/>
                </a:cxn>
                <a:cxn ang="0">
                  <a:pos x="1375" y="265"/>
                </a:cxn>
                <a:cxn ang="0">
                  <a:pos x="1356" y="228"/>
                </a:cxn>
                <a:cxn ang="0">
                  <a:pos x="1354" y="231"/>
                </a:cxn>
                <a:cxn ang="0">
                  <a:pos x="1340" y="239"/>
                </a:cxn>
                <a:cxn ang="0">
                  <a:pos x="1312" y="250"/>
                </a:cxn>
                <a:cxn ang="0">
                  <a:pos x="1271" y="262"/>
                </a:cxn>
                <a:cxn ang="0">
                  <a:pos x="1212" y="269"/>
                </a:cxn>
                <a:cxn ang="0">
                  <a:pos x="907" y="137"/>
                </a:cxn>
                <a:cxn ang="0">
                  <a:pos x="961" y="123"/>
                </a:cxn>
                <a:cxn ang="0">
                  <a:pos x="1009" y="105"/>
                </a:cxn>
                <a:cxn ang="0">
                  <a:pos x="1050" y="85"/>
                </a:cxn>
                <a:cxn ang="0">
                  <a:pos x="1082" y="67"/>
                </a:cxn>
                <a:cxn ang="0">
                  <a:pos x="1105" y="52"/>
                </a:cxn>
                <a:cxn ang="0">
                  <a:pos x="1404" y="279"/>
                </a:cxn>
                <a:cxn ang="0">
                  <a:pos x="1396" y="500"/>
                </a:cxn>
                <a:cxn ang="0">
                  <a:pos x="749" y="128"/>
                </a:cxn>
                <a:cxn ang="0">
                  <a:pos x="816" y="558"/>
                </a:cxn>
                <a:cxn ang="0">
                  <a:pos x="45" y="413"/>
                </a:cxn>
                <a:cxn ang="0">
                  <a:pos x="90" y="171"/>
                </a:cxn>
                <a:cxn ang="0">
                  <a:pos x="194" y="189"/>
                </a:cxn>
                <a:cxn ang="0">
                  <a:pos x="278" y="203"/>
                </a:cxn>
                <a:cxn ang="0">
                  <a:pos x="342" y="212"/>
                </a:cxn>
                <a:cxn ang="0">
                  <a:pos x="389" y="218"/>
                </a:cxn>
                <a:cxn ang="0">
                  <a:pos x="417" y="221"/>
                </a:cxn>
                <a:cxn ang="0">
                  <a:pos x="682" y="366"/>
                </a:cxn>
                <a:cxn ang="0">
                  <a:pos x="636" y="376"/>
                </a:cxn>
                <a:cxn ang="0">
                  <a:pos x="586" y="385"/>
                </a:cxn>
                <a:cxn ang="0">
                  <a:pos x="529" y="394"/>
                </a:cxn>
                <a:cxn ang="0">
                  <a:pos x="474" y="401"/>
                </a:cxn>
                <a:cxn ang="0">
                  <a:pos x="420" y="403"/>
                </a:cxn>
                <a:cxn ang="0">
                  <a:pos x="408" y="444"/>
                </a:cxn>
                <a:cxn ang="0">
                  <a:pos x="469" y="441"/>
                </a:cxn>
                <a:cxn ang="0">
                  <a:pos x="554" y="432"/>
                </a:cxn>
                <a:cxn ang="0">
                  <a:pos x="636" y="417"/>
                </a:cxn>
                <a:cxn ang="0">
                  <a:pos x="703" y="402"/>
                </a:cxn>
                <a:cxn ang="0">
                  <a:pos x="746" y="392"/>
                </a:cxn>
                <a:cxn ang="0">
                  <a:pos x="808" y="375"/>
                </a:cxn>
                <a:cxn ang="0">
                  <a:pos x="429" y="181"/>
                </a:cxn>
                <a:cxn ang="0">
                  <a:pos x="407" y="179"/>
                </a:cxn>
                <a:cxn ang="0">
                  <a:pos x="362" y="173"/>
                </a:cxn>
                <a:cxn ang="0">
                  <a:pos x="292" y="164"/>
                </a:cxn>
                <a:cxn ang="0">
                  <a:pos x="197" y="149"/>
                </a:cxn>
                <a:cxn ang="0">
                  <a:pos x="80" y="127"/>
                </a:cxn>
                <a:cxn ang="0">
                  <a:pos x="52" y="341"/>
                </a:cxn>
                <a:cxn ang="0">
                  <a:pos x="361" y="751"/>
                </a:cxn>
                <a:cxn ang="0">
                  <a:pos x="624" y="183"/>
                </a:cxn>
                <a:cxn ang="0">
                  <a:pos x="953" y="577"/>
                </a:cxn>
              </a:cxnLst>
              <a:rect l="0" t="0" r="r" b="b"/>
              <a:pathLst>
                <a:path w="1512" h="751">
                  <a:moveTo>
                    <a:pt x="1438" y="439"/>
                  </a:moveTo>
                  <a:lnTo>
                    <a:pt x="1483" y="354"/>
                  </a:lnTo>
                  <a:lnTo>
                    <a:pt x="1452" y="285"/>
                  </a:lnTo>
                  <a:lnTo>
                    <a:pt x="1512" y="211"/>
                  </a:lnTo>
                  <a:lnTo>
                    <a:pt x="1105" y="0"/>
                  </a:lnTo>
                  <a:lnTo>
                    <a:pt x="1095" y="9"/>
                  </a:lnTo>
                  <a:lnTo>
                    <a:pt x="1093" y="11"/>
                  </a:lnTo>
                  <a:lnTo>
                    <a:pt x="1090" y="13"/>
                  </a:lnTo>
                  <a:lnTo>
                    <a:pt x="1083" y="17"/>
                  </a:lnTo>
                  <a:lnTo>
                    <a:pt x="1075" y="23"/>
                  </a:lnTo>
                  <a:lnTo>
                    <a:pt x="1066" y="30"/>
                  </a:lnTo>
                  <a:lnTo>
                    <a:pt x="1053" y="37"/>
                  </a:lnTo>
                  <a:lnTo>
                    <a:pt x="1039" y="45"/>
                  </a:lnTo>
                  <a:lnTo>
                    <a:pt x="1023" y="53"/>
                  </a:lnTo>
                  <a:lnTo>
                    <a:pt x="1006" y="62"/>
                  </a:lnTo>
                  <a:lnTo>
                    <a:pt x="986" y="70"/>
                  </a:lnTo>
                  <a:lnTo>
                    <a:pt x="966" y="78"/>
                  </a:lnTo>
                  <a:lnTo>
                    <a:pt x="944" y="85"/>
                  </a:lnTo>
                  <a:lnTo>
                    <a:pt x="920" y="92"/>
                  </a:lnTo>
                  <a:lnTo>
                    <a:pt x="894" y="97"/>
                  </a:lnTo>
                  <a:lnTo>
                    <a:pt x="869" y="102"/>
                  </a:lnTo>
                  <a:lnTo>
                    <a:pt x="841" y="104"/>
                  </a:lnTo>
                  <a:lnTo>
                    <a:pt x="772" y="108"/>
                  </a:lnTo>
                  <a:lnTo>
                    <a:pt x="1153" y="310"/>
                  </a:lnTo>
                  <a:lnTo>
                    <a:pt x="1155" y="310"/>
                  </a:lnTo>
                  <a:lnTo>
                    <a:pt x="1183" y="310"/>
                  </a:lnTo>
                  <a:lnTo>
                    <a:pt x="1210" y="309"/>
                  </a:lnTo>
                  <a:lnTo>
                    <a:pt x="1234" y="308"/>
                  </a:lnTo>
                  <a:lnTo>
                    <a:pt x="1256" y="304"/>
                  </a:lnTo>
                  <a:lnTo>
                    <a:pt x="1277" y="301"/>
                  </a:lnTo>
                  <a:lnTo>
                    <a:pt x="1295" y="297"/>
                  </a:lnTo>
                  <a:lnTo>
                    <a:pt x="1311" y="293"/>
                  </a:lnTo>
                  <a:lnTo>
                    <a:pt x="1325" y="288"/>
                  </a:lnTo>
                  <a:lnTo>
                    <a:pt x="1338" y="284"/>
                  </a:lnTo>
                  <a:lnTo>
                    <a:pt x="1348" y="279"/>
                  </a:lnTo>
                  <a:lnTo>
                    <a:pt x="1357" y="274"/>
                  </a:lnTo>
                  <a:lnTo>
                    <a:pt x="1365" y="271"/>
                  </a:lnTo>
                  <a:lnTo>
                    <a:pt x="1371" y="267"/>
                  </a:lnTo>
                  <a:lnTo>
                    <a:pt x="1375" y="265"/>
                  </a:lnTo>
                  <a:lnTo>
                    <a:pt x="1378" y="263"/>
                  </a:lnTo>
                  <a:lnTo>
                    <a:pt x="1379" y="262"/>
                  </a:lnTo>
                  <a:lnTo>
                    <a:pt x="1356" y="228"/>
                  </a:lnTo>
                  <a:lnTo>
                    <a:pt x="1356" y="228"/>
                  </a:lnTo>
                  <a:lnTo>
                    <a:pt x="1355" y="228"/>
                  </a:lnTo>
                  <a:lnTo>
                    <a:pt x="1354" y="231"/>
                  </a:lnTo>
                  <a:lnTo>
                    <a:pt x="1350" y="232"/>
                  </a:lnTo>
                  <a:lnTo>
                    <a:pt x="1346" y="235"/>
                  </a:lnTo>
                  <a:lnTo>
                    <a:pt x="1340" y="239"/>
                  </a:lnTo>
                  <a:lnTo>
                    <a:pt x="1332" y="242"/>
                  </a:lnTo>
                  <a:lnTo>
                    <a:pt x="1323" y="246"/>
                  </a:lnTo>
                  <a:lnTo>
                    <a:pt x="1312" y="250"/>
                  </a:lnTo>
                  <a:lnTo>
                    <a:pt x="1301" y="254"/>
                  </a:lnTo>
                  <a:lnTo>
                    <a:pt x="1287" y="257"/>
                  </a:lnTo>
                  <a:lnTo>
                    <a:pt x="1271" y="262"/>
                  </a:lnTo>
                  <a:lnTo>
                    <a:pt x="1254" y="264"/>
                  </a:lnTo>
                  <a:lnTo>
                    <a:pt x="1234" y="266"/>
                  </a:lnTo>
                  <a:lnTo>
                    <a:pt x="1212" y="269"/>
                  </a:lnTo>
                  <a:lnTo>
                    <a:pt x="1189" y="270"/>
                  </a:lnTo>
                  <a:lnTo>
                    <a:pt x="1164" y="270"/>
                  </a:lnTo>
                  <a:lnTo>
                    <a:pt x="907" y="137"/>
                  </a:lnTo>
                  <a:lnTo>
                    <a:pt x="925" y="133"/>
                  </a:lnTo>
                  <a:lnTo>
                    <a:pt x="944" y="128"/>
                  </a:lnTo>
                  <a:lnTo>
                    <a:pt x="961" y="123"/>
                  </a:lnTo>
                  <a:lnTo>
                    <a:pt x="978" y="118"/>
                  </a:lnTo>
                  <a:lnTo>
                    <a:pt x="994" y="112"/>
                  </a:lnTo>
                  <a:lnTo>
                    <a:pt x="1009" y="105"/>
                  </a:lnTo>
                  <a:lnTo>
                    <a:pt x="1023" y="99"/>
                  </a:lnTo>
                  <a:lnTo>
                    <a:pt x="1037" y="92"/>
                  </a:lnTo>
                  <a:lnTo>
                    <a:pt x="1050" y="85"/>
                  </a:lnTo>
                  <a:lnTo>
                    <a:pt x="1061" y="80"/>
                  </a:lnTo>
                  <a:lnTo>
                    <a:pt x="1072" y="73"/>
                  </a:lnTo>
                  <a:lnTo>
                    <a:pt x="1082" y="67"/>
                  </a:lnTo>
                  <a:lnTo>
                    <a:pt x="1090" y="61"/>
                  </a:lnTo>
                  <a:lnTo>
                    <a:pt x="1098" y="57"/>
                  </a:lnTo>
                  <a:lnTo>
                    <a:pt x="1105" y="52"/>
                  </a:lnTo>
                  <a:lnTo>
                    <a:pt x="1111" y="47"/>
                  </a:lnTo>
                  <a:lnTo>
                    <a:pt x="1448" y="224"/>
                  </a:lnTo>
                  <a:lnTo>
                    <a:pt x="1404" y="279"/>
                  </a:lnTo>
                  <a:lnTo>
                    <a:pt x="1437" y="353"/>
                  </a:lnTo>
                  <a:lnTo>
                    <a:pt x="1398" y="429"/>
                  </a:lnTo>
                  <a:lnTo>
                    <a:pt x="1396" y="500"/>
                  </a:lnTo>
                  <a:lnTo>
                    <a:pt x="1006" y="531"/>
                  </a:lnTo>
                  <a:lnTo>
                    <a:pt x="1066" y="299"/>
                  </a:lnTo>
                  <a:lnTo>
                    <a:pt x="749" y="128"/>
                  </a:lnTo>
                  <a:lnTo>
                    <a:pt x="508" y="164"/>
                  </a:lnTo>
                  <a:lnTo>
                    <a:pt x="852" y="342"/>
                  </a:lnTo>
                  <a:lnTo>
                    <a:pt x="816" y="558"/>
                  </a:lnTo>
                  <a:lnTo>
                    <a:pt x="368" y="705"/>
                  </a:lnTo>
                  <a:lnTo>
                    <a:pt x="63" y="479"/>
                  </a:lnTo>
                  <a:lnTo>
                    <a:pt x="45" y="413"/>
                  </a:lnTo>
                  <a:lnTo>
                    <a:pt x="98" y="349"/>
                  </a:lnTo>
                  <a:lnTo>
                    <a:pt x="64" y="250"/>
                  </a:lnTo>
                  <a:lnTo>
                    <a:pt x="90" y="171"/>
                  </a:lnTo>
                  <a:lnTo>
                    <a:pt x="127" y="178"/>
                  </a:lnTo>
                  <a:lnTo>
                    <a:pt x="162" y="183"/>
                  </a:lnTo>
                  <a:lnTo>
                    <a:pt x="194" y="189"/>
                  </a:lnTo>
                  <a:lnTo>
                    <a:pt x="224" y="195"/>
                  </a:lnTo>
                  <a:lnTo>
                    <a:pt x="251" y="199"/>
                  </a:lnTo>
                  <a:lnTo>
                    <a:pt x="278" y="203"/>
                  </a:lnTo>
                  <a:lnTo>
                    <a:pt x="301" y="206"/>
                  </a:lnTo>
                  <a:lnTo>
                    <a:pt x="323" y="210"/>
                  </a:lnTo>
                  <a:lnTo>
                    <a:pt x="342" y="212"/>
                  </a:lnTo>
                  <a:lnTo>
                    <a:pt x="360" y="214"/>
                  </a:lnTo>
                  <a:lnTo>
                    <a:pt x="376" y="217"/>
                  </a:lnTo>
                  <a:lnTo>
                    <a:pt x="389" y="218"/>
                  </a:lnTo>
                  <a:lnTo>
                    <a:pt x="400" y="219"/>
                  </a:lnTo>
                  <a:lnTo>
                    <a:pt x="409" y="220"/>
                  </a:lnTo>
                  <a:lnTo>
                    <a:pt x="417" y="221"/>
                  </a:lnTo>
                  <a:lnTo>
                    <a:pt x="422" y="221"/>
                  </a:lnTo>
                  <a:lnTo>
                    <a:pt x="695" y="363"/>
                  </a:lnTo>
                  <a:lnTo>
                    <a:pt x="682" y="366"/>
                  </a:lnTo>
                  <a:lnTo>
                    <a:pt x="667" y="369"/>
                  </a:lnTo>
                  <a:lnTo>
                    <a:pt x="652" y="372"/>
                  </a:lnTo>
                  <a:lnTo>
                    <a:pt x="636" y="376"/>
                  </a:lnTo>
                  <a:lnTo>
                    <a:pt x="620" y="379"/>
                  </a:lnTo>
                  <a:lnTo>
                    <a:pt x="603" y="383"/>
                  </a:lnTo>
                  <a:lnTo>
                    <a:pt x="586" y="385"/>
                  </a:lnTo>
                  <a:lnTo>
                    <a:pt x="567" y="388"/>
                  </a:lnTo>
                  <a:lnTo>
                    <a:pt x="549" y="392"/>
                  </a:lnTo>
                  <a:lnTo>
                    <a:pt x="529" y="394"/>
                  </a:lnTo>
                  <a:lnTo>
                    <a:pt x="511" y="396"/>
                  </a:lnTo>
                  <a:lnTo>
                    <a:pt x="492" y="399"/>
                  </a:lnTo>
                  <a:lnTo>
                    <a:pt x="474" y="401"/>
                  </a:lnTo>
                  <a:lnTo>
                    <a:pt x="455" y="402"/>
                  </a:lnTo>
                  <a:lnTo>
                    <a:pt x="437" y="403"/>
                  </a:lnTo>
                  <a:lnTo>
                    <a:pt x="420" y="403"/>
                  </a:lnTo>
                  <a:lnTo>
                    <a:pt x="159" y="233"/>
                  </a:lnTo>
                  <a:lnTo>
                    <a:pt x="137" y="267"/>
                  </a:lnTo>
                  <a:lnTo>
                    <a:pt x="408" y="444"/>
                  </a:lnTo>
                  <a:lnTo>
                    <a:pt x="414" y="444"/>
                  </a:lnTo>
                  <a:lnTo>
                    <a:pt x="442" y="444"/>
                  </a:lnTo>
                  <a:lnTo>
                    <a:pt x="469" y="441"/>
                  </a:lnTo>
                  <a:lnTo>
                    <a:pt x="498" y="439"/>
                  </a:lnTo>
                  <a:lnTo>
                    <a:pt x="526" y="436"/>
                  </a:lnTo>
                  <a:lnTo>
                    <a:pt x="554" y="432"/>
                  </a:lnTo>
                  <a:lnTo>
                    <a:pt x="582" y="428"/>
                  </a:lnTo>
                  <a:lnTo>
                    <a:pt x="610" y="423"/>
                  </a:lnTo>
                  <a:lnTo>
                    <a:pt x="636" y="417"/>
                  </a:lnTo>
                  <a:lnTo>
                    <a:pt x="660" y="413"/>
                  </a:lnTo>
                  <a:lnTo>
                    <a:pt x="682" y="407"/>
                  </a:lnTo>
                  <a:lnTo>
                    <a:pt x="703" y="402"/>
                  </a:lnTo>
                  <a:lnTo>
                    <a:pt x="720" y="398"/>
                  </a:lnTo>
                  <a:lnTo>
                    <a:pt x="734" y="394"/>
                  </a:lnTo>
                  <a:lnTo>
                    <a:pt x="746" y="392"/>
                  </a:lnTo>
                  <a:lnTo>
                    <a:pt x="754" y="390"/>
                  </a:lnTo>
                  <a:lnTo>
                    <a:pt x="757" y="388"/>
                  </a:lnTo>
                  <a:lnTo>
                    <a:pt x="808" y="375"/>
                  </a:lnTo>
                  <a:lnTo>
                    <a:pt x="433" y="181"/>
                  </a:lnTo>
                  <a:lnTo>
                    <a:pt x="430" y="181"/>
                  </a:lnTo>
                  <a:lnTo>
                    <a:pt x="429" y="181"/>
                  </a:lnTo>
                  <a:lnTo>
                    <a:pt x="424" y="181"/>
                  </a:lnTo>
                  <a:lnTo>
                    <a:pt x="417" y="180"/>
                  </a:lnTo>
                  <a:lnTo>
                    <a:pt x="407" y="179"/>
                  </a:lnTo>
                  <a:lnTo>
                    <a:pt x="394" y="178"/>
                  </a:lnTo>
                  <a:lnTo>
                    <a:pt x="379" y="175"/>
                  </a:lnTo>
                  <a:lnTo>
                    <a:pt x="362" y="173"/>
                  </a:lnTo>
                  <a:lnTo>
                    <a:pt x="341" y="171"/>
                  </a:lnTo>
                  <a:lnTo>
                    <a:pt x="317" y="167"/>
                  </a:lnTo>
                  <a:lnTo>
                    <a:pt x="292" y="164"/>
                  </a:lnTo>
                  <a:lnTo>
                    <a:pt x="263" y="159"/>
                  </a:lnTo>
                  <a:lnTo>
                    <a:pt x="232" y="155"/>
                  </a:lnTo>
                  <a:lnTo>
                    <a:pt x="197" y="149"/>
                  </a:lnTo>
                  <a:lnTo>
                    <a:pt x="160" y="142"/>
                  </a:lnTo>
                  <a:lnTo>
                    <a:pt x="121" y="135"/>
                  </a:lnTo>
                  <a:lnTo>
                    <a:pt x="80" y="127"/>
                  </a:lnTo>
                  <a:lnTo>
                    <a:pt x="61" y="123"/>
                  </a:lnTo>
                  <a:lnTo>
                    <a:pt x="20" y="251"/>
                  </a:lnTo>
                  <a:lnTo>
                    <a:pt x="52" y="341"/>
                  </a:lnTo>
                  <a:lnTo>
                    <a:pt x="0" y="403"/>
                  </a:lnTo>
                  <a:lnTo>
                    <a:pt x="26" y="504"/>
                  </a:lnTo>
                  <a:lnTo>
                    <a:pt x="361" y="751"/>
                  </a:lnTo>
                  <a:lnTo>
                    <a:pt x="852" y="589"/>
                  </a:lnTo>
                  <a:lnTo>
                    <a:pt x="898" y="318"/>
                  </a:lnTo>
                  <a:lnTo>
                    <a:pt x="624" y="183"/>
                  </a:lnTo>
                  <a:lnTo>
                    <a:pt x="741" y="171"/>
                  </a:lnTo>
                  <a:lnTo>
                    <a:pt x="1019" y="320"/>
                  </a:lnTo>
                  <a:lnTo>
                    <a:pt x="953" y="577"/>
                  </a:lnTo>
                  <a:lnTo>
                    <a:pt x="1438" y="537"/>
                  </a:lnTo>
                  <a:lnTo>
                    <a:pt x="1438" y="4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6910388" y="2536826"/>
              <a:ext cx="485775" cy="169863"/>
            </a:xfrm>
            <a:custGeom>
              <a:avLst/>
              <a:gdLst/>
              <a:ahLst/>
              <a:cxnLst>
                <a:cxn ang="0">
                  <a:pos x="598" y="100"/>
                </a:cxn>
                <a:cxn ang="0">
                  <a:pos x="582" y="106"/>
                </a:cxn>
                <a:cxn ang="0">
                  <a:pos x="564" y="112"/>
                </a:cxn>
                <a:cxn ang="0">
                  <a:pos x="543" y="117"/>
                </a:cxn>
                <a:cxn ang="0">
                  <a:pos x="520" y="123"/>
                </a:cxn>
                <a:cxn ang="0">
                  <a:pos x="496" y="128"/>
                </a:cxn>
                <a:cxn ang="0">
                  <a:pos x="470" y="133"/>
                </a:cxn>
                <a:cxn ang="0">
                  <a:pos x="445" y="139"/>
                </a:cxn>
                <a:cxn ang="0">
                  <a:pos x="419" y="144"/>
                </a:cxn>
                <a:cxn ang="0">
                  <a:pos x="393" y="148"/>
                </a:cxn>
                <a:cxn ang="0">
                  <a:pos x="368" y="153"/>
                </a:cxn>
                <a:cxn ang="0">
                  <a:pos x="344" y="156"/>
                </a:cxn>
                <a:cxn ang="0">
                  <a:pos x="323" y="161"/>
                </a:cxn>
                <a:cxn ang="0">
                  <a:pos x="302" y="163"/>
                </a:cxn>
                <a:cxn ang="0">
                  <a:pos x="286" y="167"/>
                </a:cxn>
                <a:cxn ang="0">
                  <a:pos x="272" y="169"/>
                </a:cxn>
                <a:cxn ang="0">
                  <a:pos x="262" y="170"/>
                </a:cxn>
                <a:cxn ang="0">
                  <a:pos x="25" y="0"/>
                </a:cxn>
                <a:cxn ang="0">
                  <a:pos x="0" y="33"/>
                </a:cxn>
                <a:cxn ang="0">
                  <a:pos x="252" y="213"/>
                </a:cxn>
                <a:cxn ang="0">
                  <a:pos x="260" y="212"/>
                </a:cxn>
                <a:cxn ang="0">
                  <a:pos x="264" y="211"/>
                </a:cxn>
                <a:cxn ang="0">
                  <a:pos x="275" y="209"/>
                </a:cxn>
                <a:cxn ang="0">
                  <a:pos x="288" y="207"/>
                </a:cxn>
                <a:cxn ang="0">
                  <a:pos x="307" y="205"/>
                </a:cxn>
                <a:cxn ang="0">
                  <a:pos x="329" y="201"/>
                </a:cxn>
                <a:cxn ang="0">
                  <a:pos x="353" y="197"/>
                </a:cxn>
                <a:cxn ang="0">
                  <a:pos x="379" y="193"/>
                </a:cxn>
                <a:cxn ang="0">
                  <a:pos x="407" y="188"/>
                </a:cxn>
                <a:cxn ang="0">
                  <a:pos x="436" y="183"/>
                </a:cxn>
                <a:cxn ang="0">
                  <a:pos x="466" y="177"/>
                </a:cxn>
                <a:cxn ang="0">
                  <a:pos x="495" y="170"/>
                </a:cxn>
                <a:cxn ang="0">
                  <a:pos x="522" y="165"/>
                </a:cxn>
                <a:cxn ang="0">
                  <a:pos x="549" y="158"/>
                </a:cxn>
                <a:cxn ang="0">
                  <a:pos x="573" y="152"/>
                </a:cxn>
                <a:cxn ang="0">
                  <a:pos x="595" y="145"/>
                </a:cxn>
                <a:cxn ang="0">
                  <a:pos x="613" y="138"/>
                </a:cxn>
                <a:cxn ang="0">
                  <a:pos x="598" y="100"/>
                </a:cxn>
              </a:cxnLst>
              <a:rect l="0" t="0" r="r" b="b"/>
              <a:pathLst>
                <a:path w="613" h="213">
                  <a:moveTo>
                    <a:pt x="598" y="100"/>
                  </a:moveTo>
                  <a:lnTo>
                    <a:pt x="582" y="106"/>
                  </a:lnTo>
                  <a:lnTo>
                    <a:pt x="564" y="112"/>
                  </a:lnTo>
                  <a:lnTo>
                    <a:pt x="543" y="117"/>
                  </a:lnTo>
                  <a:lnTo>
                    <a:pt x="520" y="123"/>
                  </a:lnTo>
                  <a:lnTo>
                    <a:pt x="496" y="128"/>
                  </a:lnTo>
                  <a:lnTo>
                    <a:pt x="470" y="133"/>
                  </a:lnTo>
                  <a:lnTo>
                    <a:pt x="445" y="139"/>
                  </a:lnTo>
                  <a:lnTo>
                    <a:pt x="419" y="144"/>
                  </a:lnTo>
                  <a:lnTo>
                    <a:pt x="393" y="148"/>
                  </a:lnTo>
                  <a:lnTo>
                    <a:pt x="368" y="153"/>
                  </a:lnTo>
                  <a:lnTo>
                    <a:pt x="344" y="156"/>
                  </a:lnTo>
                  <a:lnTo>
                    <a:pt x="323" y="161"/>
                  </a:lnTo>
                  <a:lnTo>
                    <a:pt x="302" y="163"/>
                  </a:lnTo>
                  <a:lnTo>
                    <a:pt x="286" y="167"/>
                  </a:lnTo>
                  <a:lnTo>
                    <a:pt x="272" y="169"/>
                  </a:lnTo>
                  <a:lnTo>
                    <a:pt x="262" y="170"/>
                  </a:lnTo>
                  <a:lnTo>
                    <a:pt x="25" y="0"/>
                  </a:lnTo>
                  <a:lnTo>
                    <a:pt x="0" y="33"/>
                  </a:lnTo>
                  <a:lnTo>
                    <a:pt x="252" y="213"/>
                  </a:lnTo>
                  <a:lnTo>
                    <a:pt x="260" y="212"/>
                  </a:lnTo>
                  <a:lnTo>
                    <a:pt x="264" y="211"/>
                  </a:lnTo>
                  <a:lnTo>
                    <a:pt x="275" y="209"/>
                  </a:lnTo>
                  <a:lnTo>
                    <a:pt x="288" y="207"/>
                  </a:lnTo>
                  <a:lnTo>
                    <a:pt x="307" y="205"/>
                  </a:lnTo>
                  <a:lnTo>
                    <a:pt x="329" y="201"/>
                  </a:lnTo>
                  <a:lnTo>
                    <a:pt x="353" y="197"/>
                  </a:lnTo>
                  <a:lnTo>
                    <a:pt x="379" y="193"/>
                  </a:lnTo>
                  <a:lnTo>
                    <a:pt x="407" y="188"/>
                  </a:lnTo>
                  <a:lnTo>
                    <a:pt x="436" y="183"/>
                  </a:lnTo>
                  <a:lnTo>
                    <a:pt x="466" y="177"/>
                  </a:lnTo>
                  <a:lnTo>
                    <a:pt x="495" y="170"/>
                  </a:lnTo>
                  <a:lnTo>
                    <a:pt x="522" y="165"/>
                  </a:lnTo>
                  <a:lnTo>
                    <a:pt x="549" y="158"/>
                  </a:lnTo>
                  <a:lnTo>
                    <a:pt x="573" y="152"/>
                  </a:lnTo>
                  <a:lnTo>
                    <a:pt x="595" y="145"/>
                  </a:lnTo>
                  <a:lnTo>
                    <a:pt x="613" y="138"/>
                  </a:lnTo>
                  <a:lnTo>
                    <a:pt x="598" y="10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6972301" y="2665413"/>
              <a:ext cx="287338" cy="115888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3"/>
                </a:cxn>
                <a:cxn ang="0">
                  <a:pos x="155" y="146"/>
                </a:cxn>
                <a:cxn ang="0">
                  <a:pos x="163" y="145"/>
                </a:cxn>
                <a:cxn ang="0">
                  <a:pos x="166" y="145"/>
                </a:cxn>
                <a:cxn ang="0">
                  <a:pos x="169" y="144"/>
                </a:cxn>
                <a:cxn ang="0">
                  <a:pos x="176" y="144"/>
                </a:cxn>
                <a:cxn ang="0">
                  <a:pos x="183" y="142"/>
                </a:cxn>
                <a:cxn ang="0">
                  <a:pos x="193" y="141"/>
                </a:cxn>
                <a:cxn ang="0">
                  <a:pos x="204" y="138"/>
                </a:cxn>
                <a:cxn ang="0">
                  <a:pos x="216" y="136"/>
                </a:cxn>
                <a:cxn ang="0">
                  <a:pos x="230" y="133"/>
                </a:cxn>
                <a:cxn ang="0">
                  <a:pos x="244" y="130"/>
                </a:cxn>
                <a:cxn ang="0">
                  <a:pos x="260" y="126"/>
                </a:cxn>
                <a:cxn ang="0">
                  <a:pos x="276" y="122"/>
                </a:cxn>
                <a:cxn ang="0">
                  <a:pos x="292" y="118"/>
                </a:cxn>
                <a:cxn ang="0">
                  <a:pos x="310" y="113"/>
                </a:cxn>
                <a:cxn ang="0">
                  <a:pos x="327" y="107"/>
                </a:cxn>
                <a:cxn ang="0">
                  <a:pos x="345" y="101"/>
                </a:cxn>
                <a:cxn ang="0">
                  <a:pos x="363" y="96"/>
                </a:cxn>
                <a:cxn ang="0">
                  <a:pos x="349" y="58"/>
                </a:cxn>
                <a:cxn ang="0">
                  <a:pos x="320" y="67"/>
                </a:cxn>
                <a:cxn ang="0">
                  <a:pos x="292" y="75"/>
                </a:cxn>
                <a:cxn ang="0">
                  <a:pos x="265" y="83"/>
                </a:cxn>
                <a:cxn ang="0">
                  <a:pos x="238" y="89"/>
                </a:cxn>
                <a:cxn ang="0">
                  <a:pos x="215" y="95"/>
                </a:cxn>
                <a:cxn ang="0">
                  <a:pos x="194" y="98"/>
                </a:cxn>
                <a:cxn ang="0">
                  <a:pos x="177" y="101"/>
                </a:cxn>
                <a:cxn ang="0">
                  <a:pos x="166" y="104"/>
                </a:cxn>
                <a:cxn ang="0">
                  <a:pos x="24" y="0"/>
                </a:cxn>
              </a:cxnLst>
              <a:rect l="0" t="0" r="r" b="b"/>
              <a:pathLst>
                <a:path w="363" h="146">
                  <a:moveTo>
                    <a:pt x="24" y="0"/>
                  </a:moveTo>
                  <a:lnTo>
                    <a:pt x="0" y="33"/>
                  </a:lnTo>
                  <a:lnTo>
                    <a:pt x="155" y="146"/>
                  </a:lnTo>
                  <a:lnTo>
                    <a:pt x="163" y="145"/>
                  </a:lnTo>
                  <a:lnTo>
                    <a:pt x="166" y="145"/>
                  </a:lnTo>
                  <a:lnTo>
                    <a:pt x="169" y="144"/>
                  </a:lnTo>
                  <a:lnTo>
                    <a:pt x="176" y="144"/>
                  </a:lnTo>
                  <a:lnTo>
                    <a:pt x="183" y="142"/>
                  </a:lnTo>
                  <a:lnTo>
                    <a:pt x="193" y="141"/>
                  </a:lnTo>
                  <a:lnTo>
                    <a:pt x="204" y="138"/>
                  </a:lnTo>
                  <a:lnTo>
                    <a:pt x="216" y="136"/>
                  </a:lnTo>
                  <a:lnTo>
                    <a:pt x="230" y="133"/>
                  </a:lnTo>
                  <a:lnTo>
                    <a:pt x="244" y="130"/>
                  </a:lnTo>
                  <a:lnTo>
                    <a:pt x="260" y="126"/>
                  </a:lnTo>
                  <a:lnTo>
                    <a:pt x="276" y="122"/>
                  </a:lnTo>
                  <a:lnTo>
                    <a:pt x="292" y="118"/>
                  </a:lnTo>
                  <a:lnTo>
                    <a:pt x="310" y="113"/>
                  </a:lnTo>
                  <a:lnTo>
                    <a:pt x="327" y="107"/>
                  </a:lnTo>
                  <a:lnTo>
                    <a:pt x="345" y="101"/>
                  </a:lnTo>
                  <a:lnTo>
                    <a:pt x="363" y="96"/>
                  </a:lnTo>
                  <a:lnTo>
                    <a:pt x="349" y="58"/>
                  </a:lnTo>
                  <a:lnTo>
                    <a:pt x="320" y="67"/>
                  </a:lnTo>
                  <a:lnTo>
                    <a:pt x="292" y="75"/>
                  </a:lnTo>
                  <a:lnTo>
                    <a:pt x="265" y="83"/>
                  </a:lnTo>
                  <a:lnTo>
                    <a:pt x="238" y="89"/>
                  </a:lnTo>
                  <a:lnTo>
                    <a:pt x="215" y="95"/>
                  </a:lnTo>
                  <a:lnTo>
                    <a:pt x="194" y="98"/>
                  </a:lnTo>
                  <a:lnTo>
                    <a:pt x="177" y="101"/>
                  </a:lnTo>
                  <a:lnTo>
                    <a:pt x="166" y="104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Rectangle 126"/>
            <p:cNvSpPr>
              <a:spLocks noChangeArrowheads="1"/>
            </p:cNvSpPr>
            <p:nvPr/>
          </p:nvSpPr>
          <p:spPr bwMode="auto">
            <a:xfrm>
              <a:off x="7885113" y="252571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7697788" y="2525713"/>
              <a:ext cx="193675" cy="52388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16" y="66"/>
                </a:cxn>
                <a:cxn ang="0">
                  <a:pos x="35" y="66"/>
                </a:cxn>
                <a:cxn ang="0">
                  <a:pos x="53" y="64"/>
                </a:cxn>
                <a:cxn ang="0">
                  <a:pos x="73" y="63"/>
                </a:cxn>
                <a:cxn ang="0">
                  <a:pos x="93" y="62"/>
                </a:cxn>
                <a:cxn ang="0">
                  <a:pos x="113" y="60"/>
                </a:cxn>
                <a:cxn ang="0">
                  <a:pos x="133" y="57"/>
                </a:cxn>
                <a:cxn ang="0">
                  <a:pos x="151" y="55"/>
                </a:cxn>
                <a:cxn ang="0">
                  <a:pos x="170" y="53"/>
                </a:cxn>
                <a:cxn ang="0">
                  <a:pos x="187" y="51"/>
                </a:cxn>
                <a:cxn ang="0">
                  <a:pos x="202" y="48"/>
                </a:cxn>
                <a:cxn ang="0">
                  <a:pos x="216" y="46"/>
                </a:cxn>
                <a:cxn ang="0">
                  <a:pos x="226" y="44"/>
                </a:cxn>
                <a:cxn ang="0">
                  <a:pos x="235" y="41"/>
                </a:cxn>
                <a:cxn ang="0">
                  <a:pos x="241" y="40"/>
                </a:cxn>
                <a:cxn ang="0">
                  <a:pos x="245" y="40"/>
                </a:cxn>
                <a:cxn ang="0">
                  <a:pos x="236" y="0"/>
                </a:cxn>
                <a:cxn ang="0">
                  <a:pos x="234" y="0"/>
                </a:cxn>
                <a:cxn ang="0">
                  <a:pos x="230" y="1"/>
                </a:cxn>
                <a:cxn ang="0">
                  <a:pos x="222" y="3"/>
                </a:cxn>
                <a:cxn ang="0">
                  <a:pos x="211" y="4"/>
                </a:cxn>
                <a:cxn ang="0">
                  <a:pos x="197" y="7"/>
                </a:cxn>
                <a:cxn ang="0">
                  <a:pos x="184" y="9"/>
                </a:cxn>
                <a:cxn ang="0">
                  <a:pos x="166" y="13"/>
                </a:cxn>
                <a:cxn ang="0">
                  <a:pos x="149" y="15"/>
                </a:cxn>
                <a:cxn ang="0">
                  <a:pos x="131" y="17"/>
                </a:cxn>
                <a:cxn ang="0">
                  <a:pos x="112" y="19"/>
                </a:cxn>
                <a:cxn ang="0">
                  <a:pos x="93" y="22"/>
                </a:cxn>
                <a:cxn ang="0">
                  <a:pos x="73" y="23"/>
                </a:cxn>
                <a:cxn ang="0">
                  <a:pos x="54" y="24"/>
                </a:cxn>
                <a:cxn ang="0">
                  <a:pos x="36" y="25"/>
                </a:cxn>
                <a:cxn ang="0">
                  <a:pos x="19" y="25"/>
                </a:cxn>
                <a:cxn ang="0">
                  <a:pos x="4" y="24"/>
                </a:cxn>
                <a:cxn ang="0">
                  <a:pos x="0" y="64"/>
                </a:cxn>
              </a:cxnLst>
              <a:rect l="0" t="0" r="r" b="b"/>
              <a:pathLst>
                <a:path w="245" h="66">
                  <a:moveTo>
                    <a:pt x="0" y="64"/>
                  </a:moveTo>
                  <a:lnTo>
                    <a:pt x="16" y="66"/>
                  </a:lnTo>
                  <a:lnTo>
                    <a:pt x="35" y="66"/>
                  </a:lnTo>
                  <a:lnTo>
                    <a:pt x="53" y="64"/>
                  </a:lnTo>
                  <a:lnTo>
                    <a:pt x="73" y="63"/>
                  </a:lnTo>
                  <a:lnTo>
                    <a:pt x="93" y="62"/>
                  </a:lnTo>
                  <a:lnTo>
                    <a:pt x="113" y="60"/>
                  </a:lnTo>
                  <a:lnTo>
                    <a:pt x="133" y="57"/>
                  </a:lnTo>
                  <a:lnTo>
                    <a:pt x="151" y="55"/>
                  </a:lnTo>
                  <a:lnTo>
                    <a:pt x="170" y="53"/>
                  </a:lnTo>
                  <a:lnTo>
                    <a:pt x="187" y="51"/>
                  </a:lnTo>
                  <a:lnTo>
                    <a:pt x="202" y="48"/>
                  </a:lnTo>
                  <a:lnTo>
                    <a:pt x="216" y="46"/>
                  </a:lnTo>
                  <a:lnTo>
                    <a:pt x="226" y="44"/>
                  </a:lnTo>
                  <a:lnTo>
                    <a:pt x="235" y="41"/>
                  </a:lnTo>
                  <a:lnTo>
                    <a:pt x="241" y="40"/>
                  </a:lnTo>
                  <a:lnTo>
                    <a:pt x="245" y="40"/>
                  </a:lnTo>
                  <a:lnTo>
                    <a:pt x="236" y="0"/>
                  </a:lnTo>
                  <a:lnTo>
                    <a:pt x="234" y="0"/>
                  </a:lnTo>
                  <a:lnTo>
                    <a:pt x="230" y="1"/>
                  </a:lnTo>
                  <a:lnTo>
                    <a:pt x="222" y="3"/>
                  </a:lnTo>
                  <a:lnTo>
                    <a:pt x="211" y="4"/>
                  </a:lnTo>
                  <a:lnTo>
                    <a:pt x="197" y="7"/>
                  </a:lnTo>
                  <a:lnTo>
                    <a:pt x="184" y="9"/>
                  </a:lnTo>
                  <a:lnTo>
                    <a:pt x="166" y="13"/>
                  </a:lnTo>
                  <a:lnTo>
                    <a:pt x="149" y="15"/>
                  </a:lnTo>
                  <a:lnTo>
                    <a:pt x="131" y="17"/>
                  </a:lnTo>
                  <a:lnTo>
                    <a:pt x="112" y="19"/>
                  </a:lnTo>
                  <a:lnTo>
                    <a:pt x="93" y="22"/>
                  </a:lnTo>
                  <a:lnTo>
                    <a:pt x="73" y="23"/>
                  </a:lnTo>
                  <a:lnTo>
                    <a:pt x="54" y="24"/>
                  </a:lnTo>
                  <a:lnTo>
                    <a:pt x="36" y="25"/>
                  </a:lnTo>
                  <a:lnTo>
                    <a:pt x="19" y="25"/>
                  </a:lnTo>
                  <a:lnTo>
                    <a:pt x="4" y="2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7675563" y="2593976"/>
              <a:ext cx="193675" cy="5080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6" y="65"/>
                </a:cxn>
                <a:cxn ang="0">
                  <a:pos x="33" y="65"/>
                </a:cxn>
                <a:cxn ang="0">
                  <a:pos x="53" y="63"/>
                </a:cxn>
                <a:cxn ang="0">
                  <a:pos x="72" y="63"/>
                </a:cxn>
                <a:cxn ang="0">
                  <a:pos x="92" y="61"/>
                </a:cxn>
                <a:cxn ang="0">
                  <a:pos x="111" y="60"/>
                </a:cxn>
                <a:cxn ang="0">
                  <a:pos x="131" y="58"/>
                </a:cxn>
                <a:cxn ang="0">
                  <a:pos x="149" y="55"/>
                </a:cxn>
                <a:cxn ang="0">
                  <a:pos x="168" y="52"/>
                </a:cxn>
                <a:cxn ang="0">
                  <a:pos x="185" y="50"/>
                </a:cxn>
                <a:cxn ang="0">
                  <a:pos x="200" y="47"/>
                </a:cxn>
                <a:cxn ang="0">
                  <a:pos x="214" y="45"/>
                </a:cxn>
                <a:cxn ang="0">
                  <a:pos x="224" y="44"/>
                </a:cxn>
                <a:cxn ang="0">
                  <a:pos x="234" y="42"/>
                </a:cxn>
                <a:cxn ang="0">
                  <a:pos x="239" y="40"/>
                </a:cxn>
                <a:cxn ang="0">
                  <a:pos x="243" y="40"/>
                </a:cxn>
                <a:cxn ang="0">
                  <a:pos x="235" y="0"/>
                </a:cxn>
                <a:cxn ang="0">
                  <a:pos x="235" y="0"/>
                </a:cxn>
                <a:cxn ang="0">
                  <a:pos x="232" y="0"/>
                </a:cxn>
                <a:cxn ang="0">
                  <a:pos x="228" y="1"/>
                </a:cxn>
                <a:cxn ang="0">
                  <a:pos x="220" y="2"/>
                </a:cxn>
                <a:cxn ang="0">
                  <a:pos x="209" y="5"/>
                </a:cxn>
                <a:cxn ang="0">
                  <a:pos x="196" y="7"/>
                </a:cxn>
                <a:cxn ang="0">
                  <a:pos x="182" y="9"/>
                </a:cxn>
                <a:cxn ang="0">
                  <a:pos x="164" y="12"/>
                </a:cxn>
                <a:cxn ang="0">
                  <a:pos x="147" y="14"/>
                </a:cxn>
                <a:cxn ang="0">
                  <a:pos x="129" y="16"/>
                </a:cxn>
                <a:cxn ang="0">
                  <a:pos x="110" y="19"/>
                </a:cxn>
                <a:cxn ang="0">
                  <a:pos x="91" y="21"/>
                </a:cxn>
                <a:cxn ang="0">
                  <a:pos x="72" y="22"/>
                </a:cxn>
                <a:cxn ang="0">
                  <a:pos x="53" y="23"/>
                </a:cxn>
                <a:cxn ang="0">
                  <a:pos x="35" y="24"/>
                </a:cxn>
                <a:cxn ang="0">
                  <a:pos x="18" y="24"/>
                </a:cxn>
                <a:cxn ang="0">
                  <a:pos x="3" y="23"/>
                </a:cxn>
                <a:cxn ang="0">
                  <a:pos x="0" y="63"/>
                </a:cxn>
              </a:cxnLst>
              <a:rect l="0" t="0" r="r" b="b"/>
              <a:pathLst>
                <a:path w="243" h="65">
                  <a:moveTo>
                    <a:pt x="0" y="63"/>
                  </a:moveTo>
                  <a:lnTo>
                    <a:pt x="16" y="65"/>
                  </a:lnTo>
                  <a:lnTo>
                    <a:pt x="33" y="65"/>
                  </a:lnTo>
                  <a:lnTo>
                    <a:pt x="53" y="63"/>
                  </a:lnTo>
                  <a:lnTo>
                    <a:pt x="72" y="63"/>
                  </a:lnTo>
                  <a:lnTo>
                    <a:pt x="92" y="61"/>
                  </a:lnTo>
                  <a:lnTo>
                    <a:pt x="111" y="60"/>
                  </a:lnTo>
                  <a:lnTo>
                    <a:pt x="131" y="58"/>
                  </a:lnTo>
                  <a:lnTo>
                    <a:pt x="149" y="55"/>
                  </a:lnTo>
                  <a:lnTo>
                    <a:pt x="168" y="52"/>
                  </a:lnTo>
                  <a:lnTo>
                    <a:pt x="185" y="50"/>
                  </a:lnTo>
                  <a:lnTo>
                    <a:pt x="200" y="47"/>
                  </a:lnTo>
                  <a:lnTo>
                    <a:pt x="214" y="45"/>
                  </a:lnTo>
                  <a:lnTo>
                    <a:pt x="224" y="44"/>
                  </a:lnTo>
                  <a:lnTo>
                    <a:pt x="234" y="42"/>
                  </a:lnTo>
                  <a:lnTo>
                    <a:pt x="239" y="40"/>
                  </a:lnTo>
                  <a:lnTo>
                    <a:pt x="243" y="40"/>
                  </a:lnTo>
                  <a:lnTo>
                    <a:pt x="235" y="0"/>
                  </a:lnTo>
                  <a:lnTo>
                    <a:pt x="235" y="0"/>
                  </a:lnTo>
                  <a:lnTo>
                    <a:pt x="232" y="0"/>
                  </a:lnTo>
                  <a:lnTo>
                    <a:pt x="228" y="1"/>
                  </a:lnTo>
                  <a:lnTo>
                    <a:pt x="220" y="2"/>
                  </a:lnTo>
                  <a:lnTo>
                    <a:pt x="209" y="5"/>
                  </a:lnTo>
                  <a:lnTo>
                    <a:pt x="196" y="7"/>
                  </a:lnTo>
                  <a:lnTo>
                    <a:pt x="182" y="9"/>
                  </a:lnTo>
                  <a:lnTo>
                    <a:pt x="164" y="12"/>
                  </a:lnTo>
                  <a:lnTo>
                    <a:pt x="147" y="14"/>
                  </a:lnTo>
                  <a:lnTo>
                    <a:pt x="129" y="16"/>
                  </a:lnTo>
                  <a:lnTo>
                    <a:pt x="110" y="19"/>
                  </a:lnTo>
                  <a:lnTo>
                    <a:pt x="91" y="21"/>
                  </a:lnTo>
                  <a:lnTo>
                    <a:pt x="72" y="22"/>
                  </a:lnTo>
                  <a:lnTo>
                    <a:pt x="53" y="23"/>
                  </a:lnTo>
                  <a:lnTo>
                    <a:pt x="35" y="24"/>
                  </a:lnTo>
                  <a:lnTo>
                    <a:pt x="18" y="24"/>
                  </a:lnTo>
                  <a:lnTo>
                    <a:pt x="3" y="2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7970838" y="2444751"/>
              <a:ext cx="288925" cy="500063"/>
            </a:xfrm>
            <a:custGeom>
              <a:avLst/>
              <a:gdLst/>
              <a:ahLst/>
              <a:cxnLst>
                <a:cxn ang="0">
                  <a:pos x="169" y="0"/>
                </a:cxn>
                <a:cxn ang="0">
                  <a:pos x="365" y="179"/>
                </a:cxn>
                <a:cxn ang="0">
                  <a:pos x="215" y="631"/>
                </a:cxn>
                <a:cxn ang="0">
                  <a:pos x="137" y="587"/>
                </a:cxn>
                <a:cxn ang="0">
                  <a:pos x="88" y="517"/>
                </a:cxn>
                <a:cxn ang="0">
                  <a:pos x="0" y="443"/>
                </a:cxn>
                <a:cxn ang="0">
                  <a:pos x="169" y="0"/>
                </a:cxn>
              </a:cxnLst>
              <a:rect l="0" t="0" r="r" b="b"/>
              <a:pathLst>
                <a:path w="365" h="631">
                  <a:moveTo>
                    <a:pt x="169" y="0"/>
                  </a:moveTo>
                  <a:lnTo>
                    <a:pt x="365" y="179"/>
                  </a:lnTo>
                  <a:lnTo>
                    <a:pt x="215" y="631"/>
                  </a:lnTo>
                  <a:lnTo>
                    <a:pt x="137" y="587"/>
                  </a:lnTo>
                  <a:lnTo>
                    <a:pt x="88" y="517"/>
                  </a:lnTo>
                  <a:lnTo>
                    <a:pt x="0" y="44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7624763" y="2770188"/>
              <a:ext cx="512763" cy="282575"/>
            </a:xfrm>
            <a:custGeom>
              <a:avLst/>
              <a:gdLst/>
              <a:ahLst/>
              <a:cxnLst>
                <a:cxn ang="0">
                  <a:pos x="433" y="0"/>
                </a:cxn>
                <a:cxn ang="0">
                  <a:pos x="0" y="118"/>
                </a:cxn>
                <a:cxn ang="0">
                  <a:pos x="57" y="200"/>
                </a:cxn>
                <a:cxn ang="0">
                  <a:pos x="151" y="243"/>
                </a:cxn>
                <a:cxn ang="0">
                  <a:pos x="165" y="309"/>
                </a:cxn>
                <a:cxn ang="0">
                  <a:pos x="250" y="354"/>
                </a:cxn>
                <a:cxn ang="0">
                  <a:pos x="628" y="231"/>
                </a:cxn>
                <a:cxn ang="0">
                  <a:pos x="645" y="182"/>
                </a:cxn>
                <a:cxn ang="0">
                  <a:pos x="433" y="0"/>
                </a:cxn>
              </a:cxnLst>
              <a:rect l="0" t="0" r="r" b="b"/>
              <a:pathLst>
                <a:path w="645" h="354">
                  <a:moveTo>
                    <a:pt x="433" y="0"/>
                  </a:moveTo>
                  <a:lnTo>
                    <a:pt x="0" y="118"/>
                  </a:lnTo>
                  <a:lnTo>
                    <a:pt x="57" y="200"/>
                  </a:lnTo>
                  <a:lnTo>
                    <a:pt x="151" y="243"/>
                  </a:lnTo>
                  <a:lnTo>
                    <a:pt x="165" y="309"/>
                  </a:lnTo>
                  <a:lnTo>
                    <a:pt x="250" y="354"/>
                  </a:lnTo>
                  <a:lnTo>
                    <a:pt x="628" y="231"/>
                  </a:lnTo>
                  <a:lnTo>
                    <a:pt x="645" y="182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7631113" y="2455863"/>
              <a:ext cx="508000" cy="412750"/>
            </a:xfrm>
            <a:custGeom>
              <a:avLst/>
              <a:gdLst/>
              <a:ahLst/>
              <a:cxnLst>
                <a:cxn ang="0">
                  <a:pos x="335" y="114"/>
                </a:cxn>
                <a:cxn ang="0">
                  <a:pos x="641" y="0"/>
                </a:cxn>
                <a:cxn ang="0">
                  <a:pos x="638" y="4"/>
                </a:cxn>
                <a:cxn ang="0">
                  <a:pos x="634" y="14"/>
                </a:cxn>
                <a:cxn ang="0">
                  <a:pos x="626" y="31"/>
                </a:cxn>
                <a:cxn ang="0">
                  <a:pos x="614" y="52"/>
                </a:cxn>
                <a:cxn ang="0">
                  <a:pos x="601" y="78"/>
                </a:cxn>
                <a:cxn ang="0">
                  <a:pos x="586" y="108"/>
                </a:cxn>
                <a:cxn ang="0">
                  <a:pos x="569" y="140"/>
                </a:cxn>
                <a:cxn ang="0">
                  <a:pos x="552" y="174"/>
                </a:cxn>
                <a:cxn ang="0">
                  <a:pos x="533" y="209"/>
                </a:cxn>
                <a:cxn ang="0">
                  <a:pos x="514" y="244"/>
                </a:cxn>
                <a:cxn ang="0">
                  <a:pos x="494" y="279"/>
                </a:cxn>
                <a:cxn ang="0">
                  <a:pos x="476" y="312"/>
                </a:cxn>
                <a:cxn ang="0">
                  <a:pos x="457" y="343"/>
                </a:cxn>
                <a:cxn ang="0">
                  <a:pos x="439" y="371"/>
                </a:cxn>
                <a:cxn ang="0">
                  <a:pos x="423" y="394"/>
                </a:cxn>
                <a:cxn ang="0">
                  <a:pos x="409" y="414"/>
                </a:cxn>
                <a:cxn ang="0">
                  <a:pos x="404" y="415"/>
                </a:cxn>
                <a:cxn ang="0">
                  <a:pos x="393" y="418"/>
                </a:cxn>
                <a:cxn ang="0">
                  <a:pos x="374" y="424"/>
                </a:cxn>
                <a:cxn ang="0">
                  <a:pos x="350" y="432"/>
                </a:cxn>
                <a:cxn ang="0">
                  <a:pos x="321" y="440"/>
                </a:cxn>
                <a:cxn ang="0">
                  <a:pos x="289" y="451"/>
                </a:cxn>
                <a:cxn ang="0">
                  <a:pos x="255" y="461"/>
                </a:cxn>
                <a:cxn ang="0">
                  <a:pos x="218" y="471"/>
                </a:cxn>
                <a:cxn ang="0">
                  <a:pos x="181" y="482"/>
                </a:cxn>
                <a:cxn ang="0">
                  <a:pos x="145" y="491"/>
                </a:cxn>
                <a:cxn ang="0">
                  <a:pos x="111" y="500"/>
                </a:cxn>
                <a:cxn ang="0">
                  <a:pos x="80" y="508"/>
                </a:cxn>
                <a:cxn ang="0">
                  <a:pos x="51" y="514"/>
                </a:cxn>
                <a:cxn ang="0">
                  <a:pos x="28" y="518"/>
                </a:cxn>
                <a:cxn ang="0">
                  <a:pos x="10" y="521"/>
                </a:cxn>
                <a:cxn ang="0">
                  <a:pos x="0" y="520"/>
                </a:cxn>
                <a:cxn ang="0">
                  <a:pos x="28" y="485"/>
                </a:cxn>
                <a:cxn ang="0">
                  <a:pos x="30" y="483"/>
                </a:cxn>
                <a:cxn ang="0">
                  <a:pos x="37" y="478"/>
                </a:cxn>
                <a:cxn ang="0">
                  <a:pos x="48" y="469"/>
                </a:cxn>
                <a:cxn ang="0">
                  <a:pos x="63" y="457"/>
                </a:cxn>
                <a:cxn ang="0">
                  <a:pos x="81" y="441"/>
                </a:cxn>
                <a:cxn ang="0">
                  <a:pos x="101" y="424"/>
                </a:cxn>
                <a:cxn ang="0">
                  <a:pos x="125" y="402"/>
                </a:cxn>
                <a:cxn ang="0">
                  <a:pos x="149" y="379"/>
                </a:cxn>
                <a:cxn ang="0">
                  <a:pos x="173" y="353"/>
                </a:cxn>
                <a:cxn ang="0">
                  <a:pos x="199" y="325"/>
                </a:cxn>
                <a:cxn ang="0">
                  <a:pos x="225" y="294"/>
                </a:cxn>
                <a:cxn ang="0">
                  <a:pos x="250" y="262"/>
                </a:cxn>
                <a:cxn ang="0">
                  <a:pos x="274" y="227"/>
                </a:cxn>
                <a:cxn ang="0">
                  <a:pos x="296" y="191"/>
                </a:cxn>
                <a:cxn ang="0">
                  <a:pos x="317" y="153"/>
                </a:cxn>
                <a:cxn ang="0">
                  <a:pos x="335" y="114"/>
                </a:cxn>
              </a:cxnLst>
              <a:rect l="0" t="0" r="r" b="b"/>
              <a:pathLst>
                <a:path w="641" h="521">
                  <a:moveTo>
                    <a:pt x="335" y="114"/>
                  </a:moveTo>
                  <a:lnTo>
                    <a:pt x="641" y="0"/>
                  </a:lnTo>
                  <a:lnTo>
                    <a:pt x="638" y="4"/>
                  </a:lnTo>
                  <a:lnTo>
                    <a:pt x="634" y="14"/>
                  </a:lnTo>
                  <a:lnTo>
                    <a:pt x="626" y="31"/>
                  </a:lnTo>
                  <a:lnTo>
                    <a:pt x="614" y="52"/>
                  </a:lnTo>
                  <a:lnTo>
                    <a:pt x="601" y="78"/>
                  </a:lnTo>
                  <a:lnTo>
                    <a:pt x="586" y="108"/>
                  </a:lnTo>
                  <a:lnTo>
                    <a:pt x="569" y="140"/>
                  </a:lnTo>
                  <a:lnTo>
                    <a:pt x="552" y="174"/>
                  </a:lnTo>
                  <a:lnTo>
                    <a:pt x="533" y="209"/>
                  </a:lnTo>
                  <a:lnTo>
                    <a:pt x="514" y="244"/>
                  </a:lnTo>
                  <a:lnTo>
                    <a:pt x="494" y="279"/>
                  </a:lnTo>
                  <a:lnTo>
                    <a:pt x="476" y="312"/>
                  </a:lnTo>
                  <a:lnTo>
                    <a:pt x="457" y="343"/>
                  </a:lnTo>
                  <a:lnTo>
                    <a:pt x="439" y="371"/>
                  </a:lnTo>
                  <a:lnTo>
                    <a:pt x="423" y="394"/>
                  </a:lnTo>
                  <a:lnTo>
                    <a:pt x="409" y="414"/>
                  </a:lnTo>
                  <a:lnTo>
                    <a:pt x="404" y="415"/>
                  </a:lnTo>
                  <a:lnTo>
                    <a:pt x="393" y="418"/>
                  </a:lnTo>
                  <a:lnTo>
                    <a:pt x="374" y="424"/>
                  </a:lnTo>
                  <a:lnTo>
                    <a:pt x="350" y="432"/>
                  </a:lnTo>
                  <a:lnTo>
                    <a:pt x="321" y="440"/>
                  </a:lnTo>
                  <a:lnTo>
                    <a:pt x="289" y="451"/>
                  </a:lnTo>
                  <a:lnTo>
                    <a:pt x="255" y="461"/>
                  </a:lnTo>
                  <a:lnTo>
                    <a:pt x="218" y="471"/>
                  </a:lnTo>
                  <a:lnTo>
                    <a:pt x="181" y="482"/>
                  </a:lnTo>
                  <a:lnTo>
                    <a:pt x="145" y="491"/>
                  </a:lnTo>
                  <a:lnTo>
                    <a:pt x="111" y="500"/>
                  </a:lnTo>
                  <a:lnTo>
                    <a:pt x="80" y="508"/>
                  </a:lnTo>
                  <a:lnTo>
                    <a:pt x="51" y="514"/>
                  </a:lnTo>
                  <a:lnTo>
                    <a:pt x="28" y="518"/>
                  </a:lnTo>
                  <a:lnTo>
                    <a:pt x="10" y="521"/>
                  </a:lnTo>
                  <a:lnTo>
                    <a:pt x="0" y="520"/>
                  </a:lnTo>
                  <a:lnTo>
                    <a:pt x="28" y="485"/>
                  </a:lnTo>
                  <a:lnTo>
                    <a:pt x="30" y="483"/>
                  </a:lnTo>
                  <a:lnTo>
                    <a:pt x="37" y="478"/>
                  </a:lnTo>
                  <a:lnTo>
                    <a:pt x="48" y="469"/>
                  </a:lnTo>
                  <a:lnTo>
                    <a:pt x="63" y="457"/>
                  </a:lnTo>
                  <a:lnTo>
                    <a:pt x="81" y="441"/>
                  </a:lnTo>
                  <a:lnTo>
                    <a:pt x="101" y="424"/>
                  </a:lnTo>
                  <a:lnTo>
                    <a:pt x="125" y="402"/>
                  </a:lnTo>
                  <a:lnTo>
                    <a:pt x="149" y="379"/>
                  </a:lnTo>
                  <a:lnTo>
                    <a:pt x="173" y="353"/>
                  </a:lnTo>
                  <a:lnTo>
                    <a:pt x="199" y="325"/>
                  </a:lnTo>
                  <a:lnTo>
                    <a:pt x="225" y="294"/>
                  </a:lnTo>
                  <a:lnTo>
                    <a:pt x="250" y="262"/>
                  </a:lnTo>
                  <a:lnTo>
                    <a:pt x="274" y="227"/>
                  </a:lnTo>
                  <a:lnTo>
                    <a:pt x="296" y="191"/>
                  </a:lnTo>
                  <a:lnTo>
                    <a:pt x="317" y="153"/>
                  </a:lnTo>
                  <a:lnTo>
                    <a:pt x="335" y="1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7899401" y="2333626"/>
              <a:ext cx="298450" cy="206375"/>
            </a:xfrm>
            <a:custGeom>
              <a:avLst/>
              <a:gdLst/>
              <a:ahLst/>
              <a:cxnLst>
                <a:cxn ang="0">
                  <a:pos x="0" y="260"/>
                </a:cxn>
                <a:cxn ang="0">
                  <a:pos x="54" y="129"/>
                </a:cxn>
                <a:cxn ang="0">
                  <a:pos x="375" y="0"/>
                </a:cxn>
                <a:cxn ang="0">
                  <a:pos x="291" y="140"/>
                </a:cxn>
                <a:cxn ang="0">
                  <a:pos x="0" y="260"/>
                </a:cxn>
              </a:cxnLst>
              <a:rect l="0" t="0" r="r" b="b"/>
              <a:pathLst>
                <a:path w="375" h="260">
                  <a:moveTo>
                    <a:pt x="0" y="260"/>
                  </a:moveTo>
                  <a:lnTo>
                    <a:pt x="54" y="129"/>
                  </a:lnTo>
                  <a:lnTo>
                    <a:pt x="375" y="0"/>
                  </a:lnTo>
                  <a:lnTo>
                    <a:pt x="291" y="140"/>
                  </a:lnTo>
                  <a:lnTo>
                    <a:pt x="0" y="260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8170863" y="2025651"/>
              <a:ext cx="341313" cy="463550"/>
            </a:xfrm>
            <a:custGeom>
              <a:avLst/>
              <a:gdLst/>
              <a:ahLst/>
              <a:cxnLst>
                <a:cxn ang="0">
                  <a:pos x="0" y="403"/>
                </a:cxn>
                <a:cxn ang="0">
                  <a:pos x="200" y="0"/>
                </a:cxn>
                <a:cxn ang="0">
                  <a:pos x="249" y="51"/>
                </a:cxn>
                <a:cxn ang="0">
                  <a:pos x="320" y="90"/>
                </a:cxn>
                <a:cxn ang="0">
                  <a:pos x="362" y="170"/>
                </a:cxn>
                <a:cxn ang="0">
                  <a:pos x="430" y="215"/>
                </a:cxn>
                <a:cxn ang="0">
                  <a:pos x="180" y="584"/>
                </a:cxn>
                <a:cxn ang="0">
                  <a:pos x="0" y="403"/>
                </a:cxn>
              </a:cxnLst>
              <a:rect l="0" t="0" r="r" b="b"/>
              <a:pathLst>
                <a:path w="430" h="584">
                  <a:moveTo>
                    <a:pt x="0" y="403"/>
                  </a:moveTo>
                  <a:lnTo>
                    <a:pt x="200" y="0"/>
                  </a:lnTo>
                  <a:lnTo>
                    <a:pt x="249" y="51"/>
                  </a:lnTo>
                  <a:lnTo>
                    <a:pt x="320" y="90"/>
                  </a:lnTo>
                  <a:lnTo>
                    <a:pt x="362" y="170"/>
                  </a:lnTo>
                  <a:lnTo>
                    <a:pt x="430" y="215"/>
                  </a:lnTo>
                  <a:lnTo>
                    <a:pt x="180" y="584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8124826" y="2330451"/>
              <a:ext cx="198438" cy="265113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250" y="208"/>
                </a:cxn>
                <a:cxn ang="0">
                  <a:pos x="174" y="335"/>
                </a:cxn>
                <a:cxn ang="0">
                  <a:pos x="0" y="157"/>
                </a:cxn>
                <a:cxn ang="0">
                  <a:pos x="84" y="0"/>
                </a:cxn>
              </a:cxnLst>
              <a:rect l="0" t="0" r="r" b="b"/>
              <a:pathLst>
                <a:path w="250" h="335">
                  <a:moveTo>
                    <a:pt x="84" y="0"/>
                  </a:moveTo>
                  <a:lnTo>
                    <a:pt x="250" y="208"/>
                  </a:lnTo>
                  <a:lnTo>
                    <a:pt x="174" y="335"/>
                  </a:lnTo>
                  <a:lnTo>
                    <a:pt x="0" y="15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7945438" y="2011363"/>
              <a:ext cx="406400" cy="420688"/>
            </a:xfrm>
            <a:custGeom>
              <a:avLst/>
              <a:gdLst/>
              <a:ahLst/>
              <a:cxnLst>
                <a:cxn ang="0">
                  <a:pos x="513" y="0"/>
                </a:cxn>
                <a:cxn ang="0">
                  <a:pos x="140" y="177"/>
                </a:cxn>
                <a:cxn ang="0">
                  <a:pos x="139" y="185"/>
                </a:cxn>
                <a:cxn ang="0">
                  <a:pos x="135" y="208"/>
                </a:cxn>
                <a:cxn ang="0">
                  <a:pos x="128" y="244"/>
                </a:cxn>
                <a:cxn ang="0">
                  <a:pos x="117" y="290"/>
                </a:cxn>
                <a:cxn ang="0">
                  <a:pos x="99" y="344"/>
                </a:cxn>
                <a:cxn ang="0">
                  <a:pos x="74" y="404"/>
                </a:cxn>
                <a:cxn ang="0">
                  <a:pos x="42" y="466"/>
                </a:cxn>
                <a:cxn ang="0">
                  <a:pos x="0" y="529"/>
                </a:cxn>
                <a:cxn ang="0">
                  <a:pos x="299" y="413"/>
                </a:cxn>
                <a:cxn ang="0">
                  <a:pos x="301" y="411"/>
                </a:cxn>
                <a:cxn ang="0">
                  <a:pos x="307" y="404"/>
                </a:cxn>
                <a:cxn ang="0">
                  <a:pos x="316" y="392"/>
                </a:cxn>
                <a:cxn ang="0">
                  <a:pos x="327" y="377"/>
                </a:cxn>
                <a:cxn ang="0">
                  <a:pos x="342" y="358"/>
                </a:cxn>
                <a:cxn ang="0">
                  <a:pos x="357" y="336"/>
                </a:cxn>
                <a:cxn ang="0">
                  <a:pos x="376" y="310"/>
                </a:cxn>
                <a:cxn ang="0">
                  <a:pos x="394" y="282"/>
                </a:cxn>
                <a:cxn ang="0">
                  <a:pos x="413" y="252"/>
                </a:cxn>
                <a:cxn ang="0">
                  <a:pos x="431" y="219"/>
                </a:cxn>
                <a:cxn ang="0">
                  <a:pos x="448" y="185"/>
                </a:cxn>
                <a:cxn ang="0">
                  <a:pos x="466" y="149"/>
                </a:cxn>
                <a:cxn ang="0">
                  <a:pos x="481" y="113"/>
                </a:cxn>
                <a:cxn ang="0">
                  <a:pos x="495" y="75"/>
                </a:cxn>
                <a:cxn ang="0">
                  <a:pos x="505" y="38"/>
                </a:cxn>
                <a:cxn ang="0">
                  <a:pos x="513" y="0"/>
                </a:cxn>
              </a:cxnLst>
              <a:rect l="0" t="0" r="r" b="b"/>
              <a:pathLst>
                <a:path w="513" h="529">
                  <a:moveTo>
                    <a:pt x="513" y="0"/>
                  </a:moveTo>
                  <a:lnTo>
                    <a:pt x="140" y="177"/>
                  </a:lnTo>
                  <a:lnTo>
                    <a:pt x="139" y="185"/>
                  </a:lnTo>
                  <a:lnTo>
                    <a:pt x="135" y="208"/>
                  </a:lnTo>
                  <a:lnTo>
                    <a:pt x="128" y="244"/>
                  </a:lnTo>
                  <a:lnTo>
                    <a:pt x="117" y="290"/>
                  </a:lnTo>
                  <a:lnTo>
                    <a:pt x="99" y="344"/>
                  </a:lnTo>
                  <a:lnTo>
                    <a:pt x="74" y="404"/>
                  </a:lnTo>
                  <a:lnTo>
                    <a:pt x="42" y="466"/>
                  </a:lnTo>
                  <a:lnTo>
                    <a:pt x="0" y="529"/>
                  </a:lnTo>
                  <a:lnTo>
                    <a:pt x="299" y="413"/>
                  </a:lnTo>
                  <a:lnTo>
                    <a:pt x="301" y="411"/>
                  </a:lnTo>
                  <a:lnTo>
                    <a:pt x="307" y="404"/>
                  </a:lnTo>
                  <a:lnTo>
                    <a:pt x="316" y="392"/>
                  </a:lnTo>
                  <a:lnTo>
                    <a:pt x="327" y="377"/>
                  </a:lnTo>
                  <a:lnTo>
                    <a:pt x="342" y="358"/>
                  </a:lnTo>
                  <a:lnTo>
                    <a:pt x="357" y="336"/>
                  </a:lnTo>
                  <a:lnTo>
                    <a:pt x="376" y="310"/>
                  </a:lnTo>
                  <a:lnTo>
                    <a:pt x="394" y="282"/>
                  </a:lnTo>
                  <a:lnTo>
                    <a:pt x="413" y="252"/>
                  </a:lnTo>
                  <a:lnTo>
                    <a:pt x="431" y="219"/>
                  </a:lnTo>
                  <a:lnTo>
                    <a:pt x="448" y="185"/>
                  </a:lnTo>
                  <a:lnTo>
                    <a:pt x="466" y="149"/>
                  </a:lnTo>
                  <a:lnTo>
                    <a:pt x="481" y="113"/>
                  </a:lnTo>
                  <a:lnTo>
                    <a:pt x="495" y="75"/>
                  </a:lnTo>
                  <a:lnTo>
                    <a:pt x="505" y="38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7600951" y="1992313"/>
              <a:ext cx="931863" cy="1069975"/>
            </a:xfrm>
            <a:custGeom>
              <a:avLst/>
              <a:gdLst/>
              <a:ahLst/>
              <a:cxnLst>
                <a:cxn ang="0">
                  <a:pos x="985" y="92"/>
                </a:cxn>
                <a:cxn ang="0">
                  <a:pos x="546" y="204"/>
                </a:cxn>
                <a:cxn ang="0">
                  <a:pos x="543" y="255"/>
                </a:cxn>
                <a:cxn ang="0">
                  <a:pos x="514" y="370"/>
                </a:cxn>
                <a:cxn ang="0">
                  <a:pos x="425" y="518"/>
                </a:cxn>
                <a:cxn ang="0">
                  <a:pos x="855" y="298"/>
                </a:cxn>
                <a:cxn ang="0">
                  <a:pos x="909" y="195"/>
                </a:cxn>
                <a:cxn ang="0">
                  <a:pos x="922" y="141"/>
                </a:cxn>
                <a:cxn ang="0">
                  <a:pos x="881" y="133"/>
                </a:cxn>
                <a:cxn ang="0">
                  <a:pos x="877" y="160"/>
                </a:cxn>
                <a:cxn ang="0">
                  <a:pos x="846" y="236"/>
                </a:cxn>
                <a:cxn ang="0">
                  <a:pos x="531" y="431"/>
                </a:cxn>
                <a:cxn ang="0">
                  <a:pos x="569" y="332"/>
                </a:cxn>
                <a:cxn ang="0">
                  <a:pos x="584" y="251"/>
                </a:cxn>
                <a:cxn ang="0">
                  <a:pos x="934" y="58"/>
                </a:cxn>
                <a:cxn ang="0">
                  <a:pos x="1064" y="225"/>
                </a:cxn>
                <a:cxn ang="0">
                  <a:pos x="757" y="406"/>
                </a:cxn>
                <a:cxn ang="0">
                  <a:pos x="659" y="600"/>
                </a:cxn>
                <a:cxn ang="0">
                  <a:pos x="279" y="1306"/>
                </a:cxn>
                <a:cxn ang="0">
                  <a:pos x="101" y="1164"/>
                </a:cxn>
                <a:cxn ang="0">
                  <a:pos x="108" y="1046"/>
                </a:cxn>
                <a:cxn ang="0">
                  <a:pos x="175" y="985"/>
                </a:cxn>
                <a:cxn ang="0">
                  <a:pos x="228" y="934"/>
                </a:cxn>
                <a:cxn ang="0">
                  <a:pos x="266" y="897"/>
                </a:cxn>
                <a:cxn ang="0">
                  <a:pos x="290" y="873"/>
                </a:cxn>
                <a:cxn ang="0">
                  <a:pos x="577" y="736"/>
                </a:cxn>
                <a:cxn ang="0">
                  <a:pos x="537" y="820"/>
                </a:cxn>
                <a:cxn ang="0">
                  <a:pos x="482" y="918"/>
                </a:cxn>
                <a:cxn ang="0">
                  <a:pos x="145" y="1077"/>
                </a:cxn>
                <a:cxn ang="0">
                  <a:pos x="469" y="1008"/>
                </a:cxn>
                <a:cxn ang="0">
                  <a:pos x="560" y="864"/>
                </a:cxn>
                <a:cxn ang="0">
                  <a:pos x="622" y="739"/>
                </a:cxn>
                <a:cxn ang="0">
                  <a:pos x="657" y="656"/>
                </a:cxn>
                <a:cxn ang="0">
                  <a:pos x="271" y="834"/>
                </a:cxn>
                <a:cxn ang="0">
                  <a:pos x="256" y="850"/>
                </a:cxn>
                <a:cxn ang="0">
                  <a:pos x="224" y="882"/>
                </a:cxn>
                <a:cxn ang="0">
                  <a:pos x="173" y="931"/>
                </a:cxn>
                <a:cxn ang="0">
                  <a:pos x="103" y="995"/>
                </a:cxn>
                <a:cxn ang="0">
                  <a:pos x="14" y="1075"/>
                </a:cxn>
                <a:cxn ang="0">
                  <a:pos x="164" y="1229"/>
                </a:cxn>
                <a:cxn ang="0">
                  <a:pos x="677" y="1240"/>
                </a:cxn>
                <a:cxn ang="0">
                  <a:pos x="393" y="682"/>
                </a:cxn>
                <a:cxn ang="0">
                  <a:pos x="905" y="666"/>
                </a:cxn>
              </a:cxnLst>
              <a:rect l="0" t="0" r="r" b="b"/>
              <a:pathLst>
                <a:path w="1175" h="1349">
                  <a:moveTo>
                    <a:pt x="1098" y="199"/>
                  </a:moveTo>
                  <a:lnTo>
                    <a:pt x="1058" y="112"/>
                  </a:lnTo>
                  <a:lnTo>
                    <a:pt x="985" y="92"/>
                  </a:lnTo>
                  <a:lnTo>
                    <a:pt x="963" y="0"/>
                  </a:lnTo>
                  <a:lnTo>
                    <a:pt x="545" y="190"/>
                  </a:lnTo>
                  <a:lnTo>
                    <a:pt x="546" y="204"/>
                  </a:lnTo>
                  <a:lnTo>
                    <a:pt x="546" y="211"/>
                  </a:lnTo>
                  <a:lnTo>
                    <a:pt x="545" y="228"/>
                  </a:lnTo>
                  <a:lnTo>
                    <a:pt x="543" y="255"/>
                  </a:lnTo>
                  <a:lnTo>
                    <a:pt x="537" y="288"/>
                  </a:lnTo>
                  <a:lnTo>
                    <a:pt x="528" y="327"/>
                  </a:lnTo>
                  <a:lnTo>
                    <a:pt x="514" y="370"/>
                  </a:lnTo>
                  <a:lnTo>
                    <a:pt x="493" y="416"/>
                  </a:lnTo>
                  <a:lnTo>
                    <a:pt x="465" y="461"/>
                  </a:lnTo>
                  <a:lnTo>
                    <a:pt x="425" y="518"/>
                  </a:lnTo>
                  <a:lnTo>
                    <a:pt x="820" y="345"/>
                  </a:lnTo>
                  <a:lnTo>
                    <a:pt x="821" y="342"/>
                  </a:lnTo>
                  <a:lnTo>
                    <a:pt x="855" y="298"/>
                  </a:lnTo>
                  <a:lnTo>
                    <a:pt x="879" y="259"/>
                  </a:lnTo>
                  <a:lnTo>
                    <a:pt x="897" y="225"/>
                  </a:lnTo>
                  <a:lnTo>
                    <a:pt x="909" y="195"/>
                  </a:lnTo>
                  <a:lnTo>
                    <a:pt x="916" y="171"/>
                  </a:lnTo>
                  <a:lnTo>
                    <a:pt x="920" y="153"/>
                  </a:lnTo>
                  <a:lnTo>
                    <a:pt x="922" y="141"/>
                  </a:lnTo>
                  <a:lnTo>
                    <a:pt x="922" y="136"/>
                  </a:lnTo>
                  <a:lnTo>
                    <a:pt x="881" y="134"/>
                  </a:lnTo>
                  <a:lnTo>
                    <a:pt x="881" y="133"/>
                  </a:lnTo>
                  <a:lnTo>
                    <a:pt x="881" y="136"/>
                  </a:lnTo>
                  <a:lnTo>
                    <a:pt x="880" y="145"/>
                  </a:lnTo>
                  <a:lnTo>
                    <a:pt x="877" y="160"/>
                  </a:lnTo>
                  <a:lnTo>
                    <a:pt x="871" y="181"/>
                  </a:lnTo>
                  <a:lnTo>
                    <a:pt x="862" y="206"/>
                  </a:lnTo>
                  <a:lnTo>
                    <a:pt x="846" y="236"/>
                  </a:lnTo>
                  <a:lnTo>
                    <a:pt x="825" y="271"/>
                  </a:lnTo>
                  <a:lnTo>
                    <a:pt x="795" y="310"/>
                  </a:lnTo>
                  <a:lnTo>
                    <a:pt x="531" y="431"/>
                  </a:lnTo>
                  <a:lnTo>
                    <a:pt x="547" y="396"/>
                  </a:lnTo>
                  <a:lnTo>
                    <a:pt x="560" y="363"/>
                  </a:lnTo>
                  <a:lnTo>
                    <a:pt x="569" y="332"/>
                  </a:lnTo>
                  <a:lnTo>
                    <a:pt x="576" y="302"/>
                  </a:lnTo>
                  <a:lnTo>
                    <a:pt x="581" y="275"/>
                  </a:lnTo>
                  <a:lnTo>
                    <a:pt x="584" y="251"/>
                  </a:lnTo>
                  <a:lnTo>
                    <a:pt x="585" y="232"/>
                  </a:lnTo>
                  <a:lnTo>
                    <a:pt x="586" y="217"/>
                  </a:lnTo>
                  <a:lnTo>
                    <a:pt x="934" y="58"/>
                  </a:lnTo>
                  <a:lnTo>
                    <a:pt x="950" y="126"/>
                  </a:lnTo>
                  <a:lnTo>
                    <a:pt x="1029" y="146"/>
                  </a:lnTo>
                  <a:lnTo>
                    <a:pt x="1064" y="225"/>
                  </a:lnTo>
                  <a:lnTo>
                    <a:pt x="1120" y="269"/>
                  </a:lnTo>
                  <a:lnTo>
                    <a:pt x="903" y="596"/>
                  </a:lnTo>
                  <a:lnTo>
                    <a:pt x="757" y="406"/>
                  </a:lnTo>
                  <a:lnTo>
                    <a:pt x="426" y="550"/>
                  </a:lnTo>
                  <a:lnTo>
                    <a:pt x="307" y="760"/>
                  </a:lnTo>
                  <a:lnTo>
                    <a:pt x="659" y="600"/>
                  </a:lnTo>
                  <a:lnTo>
                    <a:pt x="805" y="762"/>
                  </a:lnTo>
                  <a:lnTo>
                    <a:pt x="645" y="1205"/>
                  </a:lnTo>
                  <a:lnTo>
                    <a:pt x="279" y="1306"/>
                  </a:lnTo>
                  <a:lnTo>
                    <a:pt x="217" y="1279"/>
                  </a:lnTo>
                  <a:lnTo>
                    <a:pt x="199" y="1197"/>
                  </a:lnTo>
                  <a:lnTo>
                    <a:pt x="101" y="1164"/>
                  </a:lnTo>
                  <a:lnTo>
                    <a:pt x="54" y="1094"/>
                  </a:lnTo>
                  <a:lnTo>
                    <a:pt x="82" y="1070"/>
                  </a:lnTo>
                  <a:lnTo>
                    <a:pt x="108" y="1046"/>
                  </a:lnTo>
                  <a:lnTo>
                    <a:pt x="133" y="1024"/>
                  </a:lnTo>
                  <a:lnTo>
                    <a:pt x="154" y="1003"/>
                  </a:lnTo>
                  <a:lnTo>
                    <a:pt x="175" y="985"/>
                  </a:lnTo>
                  <a:lnTo>
                    <a:pt x="195" y="967"/>
                  </a:lnTo>
                  <a:lnTo>
                    <a:pt x="212" y="950"/>
                  </a:lnTo>
                  <a:lnTo>
                    <a:pt x="228" y="934"/>
                  </a:lnTo>
                  <a:lnTo>
                    <a:pt x="242" y="920"/>
                  </a:lnTo>
                  <a:lnTo>
                    <a:pt x="255" y="909"/>
                  </a:lnTo>
                  <a:lnTo>
                    <a:pt x="266" y="897"/>
                  </a:lnTo>
                  <a:lnTo>
                    <a:pt x="275" y="888"/>
                  </a:lnTo>
                  <a:lnTo>
                    <a:pt x="283" y="880"/>
                  </a:lnTo>
                  <a:lnTo>
                    <a:pt x="290" y="873"/>
                  </a:lnTo>
                  <a:lnTo>
                    <a:pt x="295" y="868"/>
                  </a:lnTo>
                  <a:lnTo>
                    <a:pt x="298" y="864"/>
                  </a:lnTo>
                  <a:lnTo>
                    <a:pt x="577" y="736"/>
                  </a:lnTo>
                  <a:lnTo>
                    <a:pt x="566" y="762"/>
                  </a:lnTo>
                  <a:lnTo>
                    <a:pt x="552" y="790"/>
                  </a:lnTo>
                  <a:lnTo>
                    <a:pt x="537" y="820"/>
                  </a:lnTo>
                  <a:lnTo>
                    <a:pt x="520" y="853"/>
                  </a:lnTo>
                  <a:lnTo>
                    <a:pt x="501" y="886"/>
                  </a:lnTo>
                  <a:lnTo>
                    <a:pt x="482" y="918"/>
                  </a:lnTo>
                  <a:lnTo>
                    <a:pt x="461" y="949"/>
                  </a:lnTo>
                  <a:lnTo>
                    <a:pt x="440" y="978"/>
                  </a:lnTo>
                  <a:lnTo>
                    <a:pt x="145" y="1077"/>
                  </a:lnTo>
                  <a:lnTo>
                    <a:pt x="158" y="1116"/>
                  </a:lnTo>
                  <a:lnTo>
                    <a:pt x="464" y="1013"/>
                  </a:lnTo>
                  <a:lnTo>
                    <a:pt x="469" y="1008"/>
                  </a:lnTo>
                  <a:lnTo>
                    <a:pt x="501" y="963"/>
                  </a:lnTo>
                  <a:lnTo>
                    <a:pt x="531" y="915"/>
                  </a:lnTo>
                  <a:lnTo>
                    <a:pt x="560" y="864"/>
                  </a:lnTo>
                  <a:lnTo>
                    <a:pt x="584" y="817"/>
                  </a:lnTo>
                  <a:lnTo>
                    <a:pt x="606" y="773"/>
                  </a:lnTo>
                  <a:lnTo>
                    <a:pt x="622" y="739"/>
                  </a:lnTo>
                  <a:lnTo>
                    <a:pt x="632" y="713"/>
                  </a:lnTo>
                  <a:lnTo>
                    <a:pt x="637" y="703"/>
                  </a:lnTo>
                  <a:lnTo>
                    <a:pt x="657" y="656"/>
                  </a:lnTo>
                  <a:lnTo>
                    <a:pt x="274" y="829"/>
                  </a:lnTo>
                  <a:lnTo>
                    <a:pt x="272" y="833"/>
                  </a:lnTo>
                  <a:lnTo>
                    <a:pt x="271" y="834"/>
                  </a:lnTo>
                  <a:lnTo>
                    <a:pt x="267" y="838"/>
                  </a:lnTo>
                  <a:lnTo>
                    <a:pt x="263" y="842"/>
                  </a:lnTo>
                  <a:lnTo>
                    <a:pt x="256" y="850"/>
                  </a:lnTo>
                  <a:lnTo>
                    <a:pt x="247" y="858"/>
                  </a:lnTo>
                  <a:lnTo>
                    <a:pt x="236" y="870"/>
                  </a:lnTo>
                  <a:lnTo>
                    <a:pt x="224" y="882"/>
                  </a:lnTo>
                  <a:lnTo>
                    <a:pt x="209" y="896"/>
                  </a:lnTo>
                  <a:lnTo>
                    <a:pt x="191" y="914"/>
                  </a:lnTo>
                  <a:lnTo>
                    <a:pt x="173" y="931"/>
                  </a:lnTo>
                  <a:lnTo>
                    <a:pt x="152" y="952"/>
                  </a:lnTo>
                  <a:lnTo>
                    <a:pt x="128" y="972"/>
                  </a:lnTo>
                  <a:lnTo>
                    <a:pt x="103" y="995"/>
                  </a:lnTo>
                  <a:lnTo>
                    <a:pt x="76" y="1021"/>
                  </a:lnTo>
                  <a:lnTo>
                    <a:pt x="46" y="1047"/>
                  </a:lnTo>
                  <a:lnTo>
                    <a:pt x="14" y="1075"/>
                  </a:lnTo>
                  <a:lnTo>
                    <a:pt x="0" y="1086"/>
                  </a:lnTo>
                  <a:lnTo>
                    <a:pt x="75" y="1198"/>
                  </a:lnTo>
                  <a:lnTo>
                    <a:pt x="164" y="1229"/>
                  </a:lnTo>
                  <a:lnTo>
                    <a:pt x="181" y="1308"/>
                  </a:lnTo>
                  <a:lnTo>
                    <a:pt x="275" y="1349"/>
                  </a:lnTo>
                  <a:lnTo>
                    <a:pt x="677" y="1240"/>
                  </a:lnTo>
                  <a:lnTo>
                    <a:pt x="852" y="752"/>
                  </a:lnTo>
                  <a:lnTo>
                    <a:pt x="668" y="550"/>
                  </a:lnTo>
                  <a:lnTo>
                    <a:pt x="393" y="682"/>
                  </a:lnTo>
                  <a:lnTo>
                    <a:pt x="455" y="581"/>
                  </a:lnTo>
                  <a:lnTo>
                    <a:pt x="744" y="455"/>
                  </a:lnTo>
                  <a:lnTo>
                    <a:pt x="905" y="666"/>
                  </a:lnTo>
                  <a:lnTo>
                    <a:pt x="1175" y="260"/>
                  </a:lnTo>
                  <a:lnTo>
                    <a:pt x="1098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7783513" y="2589213"/>
              <a:ext cx="374650" cy="339725"/>
            </a:xfrm>
            <a:custGeom>
              <a:avLst/>
              <a:gdLst/>
              <a:ahLst/>
              <a:cxnLst>
                <a:cxn ang="0">
                  <a:pos x="434" y="0"/>
                </a:cxn>
                <a:cxn ang="0">
                  <a:pos x="421" y="34"/>
                </a:cxn>
                <a:cxn ang="0">
                  <a:pos x="404" y="75"/>
                </a:cxn>
                <a:cxn ang="0">
                  <a:pos x="381" y="121"/>
                </a:cxn>
                <a:cxn ang="0">
                  <a:pos x="358" y="168"/>
                </a:cxn>
                <a:cxn ang="0">
                  <a:pos x="333" y="213"/>
                </a:cxn>
                <a:cxn ang="0">
                  <a:pos x="310" y="254"/>
                </a:cxn>
                <a:cxn ang="0">
                  <a:pos x="293" y="287"/>
                </a:cxn>
                <a:cxn ang="0">
                  <a:pos x="280" y="308"/>
                </a:cxn>
                <a:cxn ang="0">
                  <a:pos x="0" y="390"/>
                </a:cxn>
                <a:cxn ang="0">
                  <a:pos x="12" y="429"/>
                </a:cxn>
                <a:cxn ang="0">
                  <a:pos x="308" y="344"/>
                </a:cxn>
                <a:cxn ang="0">
                  <a:pos x="313" y="336"/>
                </a:cxn>
                <a:cxn ang="0">
                  <a:pos x="320" y="323"/>
                </a:cxn>
                <a:cxn ang="0">
                  <a:pos x="336" y="294"/>
                </a:cxn>
                <a:cxn ang="0">
                  <a:pos x="359" y="253"/>
                </a:cxn>
                <a:cxn ang="0">
                  <a:pos x="384" y="204"/>
                </a:cxn>
                <a:cxn ang="0">
                  <a:pos x="412" y="151"/>
                </a:cxn>
                <a:cxn ang="0">
                  <a:pos x="437" y="99"/>
                </a:cxn>
                <a:cxn ang="0">
                  <a:pos x="459" y="51"/>
                </a:cxn>
                <a:cxn ang="0">
                  <a:pos x="473" y="12"/>
                </a:cxn>
                <a:cxn ang="0">
                  <a:pos x="434" y="0"/>
                </a:cxn>
              </a:cxnLst>
              <a:rect l="0" t="0" r="r" b="b"/>
              <a:pathLst>
                <a:path w="473" h="429">
                  <a:moveTo>
                    <a:pt x="434" y="0"/>
                  </a:moveTo>
                  <a:lnTo>
                    <a:pt x="421" y="34"/>
                  </a:lnTo>
                  <a:lnTo>
                    <a:pt x="404" y="75"/>
                  </a:lnTo>
                  <a:lnTo>
                    <a:pt x="381" y="121"/>
                  </a:lnTo>
                  <a:lnTo>
                    <a:pt x="358" y="168"/>
                  </a:lnTo>
                  <a:lnTo>
                    <a:pt x="333" y="213"/>
                  </a:lnTo>
                  <a:lnTo>
                    <a:pt x="310" y="254"/>
                  </a:lnTo>
                  <a:lnTo>
                    <a:pt x="293" y="287"/>
                  </a:lnTo>
                  <a:lnTo>
                    <a:pt x="280" y="308"/>
                  </a:lnTo>
                  <a:lnTo>
                    <a:pt x="0" y="390"/>
                  </a:lnTo>
                  <a:lnTo>
                    <a:pt x="12" y="429"/>
                  </a:lnTo>
                  <a:lnTo>
                    <a:pt x="308" y="344"/>
                  </a:lnTo>
                  <a:lnTo>
                    <a:pt x="313" y="336"/>
                  </a:lnTo>
                  <a:lnTo>
                    <a:pt x="320" y="323"/>
                  </a:lnTo>
                  <a:lnTo>
                    <a:pt x="336" y="294"/>
                  </a:lnTo>
                  <a:lnTo>
                    <a:pt x="359" y="253"/>
                  </a:lnTo>
                  <a:lnTo>
                    <a:pt x="384" y="204"/>
                  </a:lnTo>
                  <a:lnTo>
                    <a:pt x="412" y="151"/>
                  </a:lnTo>
                  <a:lnTo>
                    <a:pt x="437" y="99"/>
                  </a:lnTo>
                  <a:lnTo>
                    <a:pt x="459" y="51"/>
                  </a:lnTo>
                  <a:lnTo>
                    <a:pt x="473" y="12"/>
                  </a:lnTo>
                  <a:lnTo>
                    <a:pt x="43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7921626" y="2752726"/>
              <a:ext cx="227013" cy="206375"/>
            </a:xfrm>
            <a:custGeom>
              <a:avLst/>
              <a:gdLst/>
              <a:ahLst/>
              <a:cxnLst>
                <a:cxn ang="0">
                  <a:pos x="0" y="221"/>
                </a:cxn>
                <a:cxn ang="0">
                  <a:pos x="11" y="260"/>
                </a:cxn>
                <a:cxn ang="0">
                  <a:pos x="195" y="208"/>
                </a:cxn>
                <a:cxn ang="0">
                  <a:pos x="200" y="200"/>
                </a:cxn>
                <a:cxn ang="0">
                  <a:pos x="203" y="194"/>
                </a:cxn>
                <a:cxn ang="0">
                  <a:pos x="209" y="183"/>
                </a:cxn>
                <a:cxn ang="0">
                  <a:pos x="220" y="164"/>
                </a:cxn>
                <a:cxn ang="0">
                  <a:pos x="231" y="140"/>
                </a:cxn>
                <a:cxn ang="0">
                  <a:pos x="244" y="112"/>
                </a:cxn>
                <a:cxn ang="0">
                  <a:pos x="258" y="81"/>
                </a:cxn>
                <a:cxn ang="0">
                  <a:pos x="271" y="48"/>
                </a:cxn>
                <a:cxn ang="0">
                  <a:pos x="284" y="13"/>
                </a:cxn>
                <a:cxn ang="0">
                  <a:pos x="245" y="0"/>
                </a:cxn>
                <a:cxn ang="0">
                  <a:pos x="235" y="28"/>
                </a:cxn>
                <a:cxn ang="0">
                  <a:pos x="224" y="56"/>
                </a:cxn>
                <a:cxn ang="0">
                  <a:pos x="213" y="82"/>
                </a:cxn>
                <a:cxn ang="0">
                  <a:pos x="201" y="107"/>
                </a:cxn>
                <a:cxn ang="0">
                  <a:pos x="191" y="129"/>
                </a:cxn>
                <a:cxn ang="0">
                  <a:pos x="182" y="147"/>
                </a:cxn>
                <a:cxn ang="0">
                  <a:pos x="173" y="162"/>
                </a:cxn>
                <a:cxn ang="0">
                  <a:pos x="168" y="173"/>
                </a:cxn>
                <a:cxn ang="0">
                  <a:pos x="0" y="221"/>
                </a:cxn>
              </a:cxnLst>
              <a:rect l="0" t="0" r="r" b="b"/>
              <a:pathLst>
                <a:path w="284" h="260">
                  <a:moveTo>
                    <a:pt x="0" y="221"/>
                  </a:moveTo>
                  <a:lnTo>
                    <a:pt x="11" y="260"/>
                  </a:lnTo>
                  <a:lnTo>
                    <a:pt x="195" y="208"/>
                  </a:lnTo>
                  <a:lnTo>
                    <a:pt x="200" y="200"/>
                  </a:lnTo>
                  <a:lnTo>
                    <a:pt x="203" y="194"/>
                  </a:lnTo>
                  <a:lnTo>
                    <a:pt x="209" y="183"/>
                  </a:lnTo>
                  <a:lnTo>
                    <a:pt x="220" y="164"/>
                  </a:lnTo>
                  <a:lnTo>
                    <a:pt x="231" y="140"/>
                  </a:lnTo>
                  <a:lnTo>
                    <a:pt x="244" y="112"/>
                  </a:lnTo>
                  <a:lnTo>
                    <a:pt x="258" y="81"/>
                  </a:lnTo>
                  <a:lnTo>
                    <a:pt x="271" y="48"/>
                  </a:lnTo>
                  <a:lnTo>
                    <a:pt x="284" y="13"/>
                  </a:lnTo>
                  <a:lnTo>
                    <a:pt x="245" y="0"/>
                  </a:lnTo>
                  <a:lnTo>
                    <a:pt x="235" y="28"/>
                  </a:lnTo>
                  <a:lnTo>
                    <a:pt x="224" y="56"/>
                  </a:lnTo>
                  <a:lnTo>
                    <a:pt x="213" y="82"/>
                  </a:lnTo>
                  <a:lnTo>
                    <a:pt x="201" y="107"/>
                  </a:lnTo>
                  <a:lnTo>
                    <a:pt x="191" y="129"/>
                  </a:lnTo>
                  <a:lnTo>
                    <a:pt x="182" y="147"/>
                  </a:lnTo>
                  <a:lnTo>
                    <a:pt x="173" y="162"/>
                  </a:lnTo>
                  <a:lnTo>
                    <a:pt x="168" y="173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Rectangle 139"/>
            <p:cNvSpPr>
              <a:spLocks noChangeArrowheads="1"/>
            </p:cNvSpPr>
            <p:nvPr/>
          </p:nvSpPr>
          <p:spPr bwMode="auto">
            <a:xfrm>
              <a:off x="8364538" y="21383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8264526" y="2138363"/>
              <a:ext cx="128588" cy="177800"/>
            </a:xfrm>
            <a:custGeom>
              <a:avLst/>
              <a:gdLst/>
              <a:ahLst/>
              <a:cxnLst>
                <a:cxn ang="0">
                  <a:pos x="29" y="225"/>
                </a:cxn>
                <a:cxn ang="0">
                  <a:pos x="51" y="199"/>
                </a:cxn>
                <a:cxn ang="0">
                  <a:pos x="74" y="167"/>
                </a:cxn>
                <a:cxn ang="0">
                  <a:pos x="96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7" y="45"/>
                </a:cxn>
                <a:cxn ang="0">
                  <a:pos x="157" y="27"/>
                </a:cxn>
                <a:cxn ang="0">
                  <a:pos x="161" y="19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2" y="23"/>
                </a:cxn>
                <a:cxn ang="0">
                  <a:pos x="99" y="48"/>
                </a:cxn>
                <a:cxn ang="0">
                  <a:pos x="82" y="78"/>
                </a:cxn>
                <a:cxn ang="0">
                  <a:pos x="63" y="110"/>
                </a:cxn>
                <a:cxn ang="0">
                  <a:pos x="42" y="142"/>
                </a:cxn>
                <a:cxn ang="0">
                  <a:pos x="20" y="172"/>
                </a:cxn>
                <a:cxn ang="0">
                  <a:pos x="0" y="197"/>
                </a:cxn>
                <a:cxn ang="0">
                  <a:pos x="29" y="225"/>
                </a:cxn>
              </a:cxnLst>
              <a:rect l="0" t="0" r="r" b="b"/>
              <a:pathLst>
                <a:path w="161" h="225">
                  <a:moveTo>
                    <a:pt x="29" y="225"/>
                  </a:moveTo>
                  <a:lnTo>
                    <a:pt x="51" y="199"/>
                  </a:lnTo>
                  <a:lnTo>
                    <a:pt x="74" y="167"/>
                  </a:lnTo>
                  <a:lnTo>
                    <a:pt x="96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7" y="45"/>
                  </a:lnTo>
                  <a:lnTo>
                    <a:pt x="157" y="27"/>
                  </a:lnTo>
                  <a:lnTo>
                    <a:pt x="161" y="19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2" y="23"/>
                  </a:lnTo>
                  <a:lnTo>
                    <a:pt x="99" y="48"/>
                  </a:lnTo>
                  <a:lnTo>
                    <a:pt x="82" y="78"/>
                  </a:lnTo>
                  <a:lnTo>
                    <a:pt x="63" y="110"/>
                  </a:lnTo>
                  <a:lnTo>
                    <a:pt x="42" y="142"/>
                  </a:lnTo>
                  <a:lnTo>
                    <a:pt x="20" y="172"/>
                  </a:lnTo>
                  <a:lnTo>
                    <a:pt x="0" y="197"/>
                  </a:lnTo>
                  <a:lnTo>
                    <a:pt x="29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8302626" y="2197101"/>
              <a:ext cx="130175" cy="177800"/>
            </a:xfrm>
            <a:custGeom>
              <a:avLst/>
              <a:gdLst/>
              <a:ahLst/>
              <a:cxnLst>
                <a:cxn ang="0">
                  <a:pos x="30" y="225"/>
                </a:cxn>
                <a:cxn ang="0">
                  <a:pos x="52" y="198"/>
                </a:cxn>
                <a:cxn ang="0">
                  <a:pos x="75" y="167"/>
                </a:cxn>
                <a:cxn ang="0">
                  <a:pos x="97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8" y="44"/>
                </a:cxn>
                <a:cxn ang="0">
                  <a:pos x="158" y="27"/>
                </a:cxn>
                <a:cxn ang="0">
                  <a:pos x="162" y="19"/>
                </a:cxn>
                <a:cxn ang="0">
                  <a:pos x="125" y="0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3" y="23"/>
                </a:cxn>
                <a:cxn ang="0">
                  <a:pos x="99" y="48"/>
                </a:cxn>
                <a:cxn ang="0">
                  <a:pos x="83" y="77"/>
                </a:cxn>
                <a:cxn ang="0">
                  <a:pos x="63" y="110"/>
                </a:cxn>
                <a:cxn ang="0">
                  <a:pos x="43" y="141"/>
                </a:cxn>
                <a:cxn ang="0">
                  <a:pos x="21" y="171"/>
                </a:cxn>
                <a:cxn ang="0">
                  <a:pos x="0" y="196"/>
                </a:cxn>
                <a:cxn ang="0">
                  <a:pos x="30" y="225"/>
                </a:cxn>
              </a:cxnLst>
              <a:rect l="0" t="0" r="r" b="b"/>
              <a:pathLst>
                <a:path w="162" h="225">
                  <a:moveTo>
                    <a:pt x="30" y="225"/>
                  </a:moveTo>
                  <a:lnTo>
                    <a:pt x="52" y="198"/>
                  </a:lnTo>
                  <a:lnTo>
                    <a:pt x="75" y="167"/>
                  </a:lnTo>
                  <a:lnTo>
                    <a:pt x="97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8" y="44"/>
                  </a:lnTo>
                  <a:lnTo>
                    <a:pt x="158" y="27"/>
                  </a:lnTo>
                  <a:lnTo>
                    <a:pt x="162" y="19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3" y="23"/>
                  </a:lnTo>
                  <a:lnTo>
                    <a:pt x="99" y="48"/>
                  </a:lnTo>
                  <a:lnTo>
                    <a:pt x="83" y="77"/>
                  </a:lnTo>
                  <a:lnTo>
                    <a:pt x="63" y="110"/>
                  </a:lnTo>
                  <a:lnTo>
                    <a:pt x="43" y="141"/>
                  </a:lnTo>
                  <a:lnTo>
                    <a:pt x="21" y="171"/>
                  </a:lnTo>
                  <a:lnTo>
                    <a:pt x="0" y="196"/>
                  </a:lnTo>
                  <a:lnTo>
                    <a:pt x="30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" name="Skupina 200"/>
          <p:cNvGrpSpPr/>
          <p:nvPr/>
        </p:nvGrpSpPr>
        <p:grpSpPr>
          <a:xfrm>
            <a:off x="899592" y="2420888"/>
            <a:ext cx="1152104" cy="1080145"/>
            <a:chOff x="5580063" y="1628775"/>
            <a:chExt cx="1800225" cy="1793875"/>
          </a:xfrm>
        </p:grpSpPr>
        <p:sp>
          <p:nvSpPr>
            <p:cNvPr id="1167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05" name="TextovéPole 204"/>
          <p:cNvSpPr txBox="1"/>
          <p:nvPr/>
        </p:nvSpPr>
        <p:spPr>
          <a:xfrm>
            <a:off x="323528" y="3212976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ZAMĚSTNAVATEL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467544" y="6309320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ZAMĚSTNANEC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grpSp>
        <p:nvGrpSpPr>
          <p:cNvPr id="67" name="Skupina 200"/>
          <p:cNvGrpSpPr/>
          <p:nvPr/>
        </p:nvGrpSpPr>
        <p:grpSpPr>
          <a:xfrm>
            <a:off x="1051992" y="2573288"/>
            <a:ext cx="1152104" cy="1080145"/>
            <a:chOff x="5580063" y="1628775"/>
            <a:chExt cx="1800225" cy="1793875"/>
          </a:xfrm>
        </p:grpSpPr>
        <p:sp>
          <p:nvSpPr>
            <p:cNvPr id="68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85" name="TextovéPole 84"/>
          <p:cNvSpPr txBox="1"/>
          <p:nvPr/>
        </p:nvSpPr>
        <p:spPr>
          <a:xfrm>
            <a:off x="2267744" y="3933056"/>
            <a:ext cx="1709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hrubá mzda 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zaměstnance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835696" y="908720"/>
            <a:ext cx="274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Zaměstnavatel zaplatí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5148064" y="1988840"/>
            <a:ext cx="3810402" cy="32778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</a:rPr>
              <a:t>Složky hrubé mzdy jsou: 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Základní mzda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Příplatky (nárokové, nenárokové)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Náhrady mzdy (dovolená, svátek)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Odměny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Další plnění</a:t>
            </a:r>
          </a:p>
          <a:p>
            <a:pPr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Dávky nemocenského pojištění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30712 0.3101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1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 animBg="1"/>
      <p:bldP spid="96" grpId="0"/>
      <p:bldP spid="205" grpId="0"/>
      <p:bldP spid="206" grpId="0"/>
      <p:bldP spid="85" grpId="0"/>
      <p:bldP spid="86" grpId="0"/>
      <p:bldP spid="9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Šipka doprava 101"/>
          <p:cNvSpPr/>
          <p:nvPr/>
        </p:nvSpPr>
        <p:spPr bwMode="auto">
          <a:xfrm rot="15671912">
            <a:off x="6397095" y="2542037"/>
            <a:ext cx="2655736" cy="432048"/>
          </a:xfrm>
          <a:prstGeom prst="rightArrow">
            <a:avLst/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0" name="Popisek se šipkou dolů 99"/>
          <p:cNvSpPr/>
          <p:nvPr/>
        </p:nvSpPr>
        <p:spPr bwMode="auto">
          <a:xfrm>
            <a:off x="6804248" y="4149080"/>
            <a:ext cx="1008112" cy="792088"/>
          </a:xfrm>
          <a:prstGeom prst="downArrowCallout">
            <a:avLst>
              <a:gd name="adj1" fmla="val 22014"/>
              <a:gd name="adj2" fmla="val 25000"/>
              <a:gd name="adj3" fmla="val 25000"/>
              <a:gd name="adj4" fmla="val 48485"/>
            </a:avLst>
          </a:prstGeom>
          <a:noFill/>
          <a:ln w="28575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89" name="Vývojový diagram: alternativní postup 88"/>
          <p:cNvSpPr/>
          <p:nvPr/>
        </p:nvSpPr>
        <p:spPr bwMode="auto">
          <a:xfrm>
            <a:off x="3995936" y="1484784"/>
            <a:ext cx="1368152" cy="4248472"/>
          </a:xfrm>
          <a:prstGeom prst="flowChartAlternateProcess">
            <a:avLst/>
          </a:prstGeom>
          <a:noFill/>
          <a:ln w="38100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63" name="Ohnutá šipka 62"/>
          <p:cNvSpPr/>
          <p:nvPr/>
        </p:nvSpPr>
        <p:spPr bwMode="auto">
          <a:xfrm flipV="1">
            <a:off x="1619672" y="3068960"/>
            <a:ext cx="2736304" cy="1944216"/>
          </a:xfrm>
          <a:prstGeom prst="bentArrow">
            <a:avLst>
              <a:gd name="adj1" fmla="val 13777"/>
              <a:gd name="adj2" fmla="val 12886"/>
              <a:gd name="adj3" fmla="val 13598"/>
              <a:gd name="adj4" fmla="val 43750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60" name="Ohnutá šipka 59"/>
          <p:cNvSpPr/>
          <p:nvPr/>
        </p:nvSpPr>
        <p:spPr bwMode="auto">
          <a:xfrm flipV="1">
            <a:off x="1835696" y="2852936"/>
            <a:ext cx="2520280" cy="864096"/>
          </a:xfrm>
          <a:prstGeom prst="bent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61" name="Ohnutá šipka 60"/>
          <p:cNvSpPr/>
          <p:nvPr/>
        </p:nvSpPr>
        <p:spPr bwMode="auto">
          <a:xfrm>
            <a:off x="1835696" y="2060848"/>
            <a:ext cx="2520280" cy="864096"/>
          </a:xfrm>
          <a:prstGeom prst="ben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99" name="Obrázek 98" descr="MC900058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797152"/>
            <a:ext cx="1800200" cy="1540841"/>
          </a:xfrm>
          <a:prstGeom prst="rect">
            <a:avLst/>
          </a:prstGeom>
        </p:spPr>
      </p:pic>
      <p:pic>
        <p:nvPicPr>
          <p:cNvPr id="204" name="Obrázek 203" descr="MC90008896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836712"/>
            <a:ext cx="1865817" cy="2343925"/>
          </a:xfrm>
          <a:prstGeom prst="rect">
            <a:avLst/>
          </a:prstGeom>
        </p:spPr>
      </p:pic>
      <p:grpSp>
        <p:nvGrpSpPr>
          <p:cNvPr id="2" name="Skupina 149"/>
          <p:cNvGrpSpPr/>
          <p:nvPr/>
        </p:nvGrpSpPr>
        <p:grpSpPr>
          <a:xfrm>
            <a:off x="3873552" y="4351323"/>
            <a:ext cx="1152128" cy="1073795"/>
            <a:chOff x="6732588" y="1268413"/>
            <a:chExt cx="1800226" cy="1793875"/>
          </a:xfrm>
        </p:grpSpPr>
        <p:sp>
          <p:nvSpPr>
            <p:cNvPr id="1117" name="AutoShape 93"/>
            <p:cNvSpPr>
              <a:spLocks noChangeAspect="1" noChangeArrowheads="1" noTextEdit="1"/>
            </p:cNvSpPr>
            <p:nvPr/>
          </p:nvSpPr>
          <p:spPr bwMode="auto">
            <a:xfrm>
              <a:off x="6732588" y="1268413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Rectangle 113"/>
            <p:cNvSpPr>
              <a:spLocks noChangeArrowheads="1"/>
            </p:cNvSpPr>
            <p:nvPr/>
          </p:nvSpPr>
          <p:spPr bwMode="auto">
            <a:xfrm>
              <a:off x="8423276" y="1765301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7102476" y="2511426"/>
              <a:ext cx="381000" cy="338138"/>
            </a:xfrm>
            <a:custGeom>
              <a:avLst/>
              <a:gdLst/>
              <a:ahLst/>
              <a:cxnLst>
                <a:cxn ang="0">
                  <a:pos x="482" y="0"/>
                </a:cxn>
                <a:cxn ang="0">
                  <a:pos x="462" y="263"/>
                </a:cxn>
                <a:cxn ang="0">
                  <a:pos x="14" y="425"/>
                </a:cxn>
                <a:cxn ang="0">
                  <a:pos x="0" y="336"/>
                </a:cxn>
                <a:cxn ang="0">
                  <a:pos x="26" y="254"/>
                </a:cxn>
                <a:cxn ang="0">
                  <a:pos x="29" y="139"/>
                </a:cxn>
                <a:cxn ang="0">
                  <a:pos x="482" y="0"/>
                </a:cxn>
              </a:cxnLst>
              <a:rect l="0" t="0" r="r" b="b"/>
              <a:pathLst>
                <a:path w="482" h="425">
                  <a:moveTo>
                    <a:pt x="482" y="0"/>
                  </a:moveTo>
                  <a:lnTo>
                    <a:pt x="462" y="263"/>
                  </a:lnTo>
                  <a:lnTo>
                    <a:pt x="14" y="425"/>
                  </a:lnTo>
                  <a:lnTo>
                    <a:pt x="0" y="336"/>
                  </a:lnTo>
                  <a:lnTo>
                    <a:pt x="26" y="254"/>
                  </a:lnTo>
                  <a:lnTo>
                    <a:pt x="29" y="139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6818313" y="2392363"/>
              <a:ext cx="325438" cy="447675"/>
            </a:xfrm>
            <a:custGeom>
              <a:avLst/>
              <a:gdLst/>
              <a:ahLst/>
              <a:cxnLst>
                <a:cxn ang="0">
                  <a:pos x="409" y="268"/>
                </a:cxn>
                <a:cxn ang="0">
                  <a:pos x="49" y="0"/>
                </a:cxn>
                <a:cxn ang="0">
                  <a:pos x="20" y="95"/>
                </a:cxn>
                <a:cxn ang="0">
                  <a:pos x="44" y="195"/>
                </a:cxn>
                <a:cxn ang="0">
                  <a:pos x="0" y="248"/>
                </a:cxn>
                <a:cxn ang="0">
                  <a:pos x="18" y="343"/>
                </a:cxn>
                <a:cxn ang="0">
                  <a:pos x="348" y="564"/>
                </a:cxn>
                <a:cxn ang="0">
                  <a:pos x="398" y="548"/>
                </a:cxn>
                <a:cxn ang="0">
                  <a:pos x="409" y="268"/>
                </a:cxn>
              </a:cxnLst>
              <a:rect l="0" t="0" r="r" b="b"/>
              <a:pathLst>
                <a:path w="409" h="564">
                  <a:moveTo>
                    <a:pt x="409" y="268"/>
                  </a:moveTo>
                  <a:lnTo>
                    <a:pt x="49" y="0"/>
                  </a:lnTo>
                  <a:lnTo>
                    <a:pt x="20" y="95"/>
                  </a:lnTo>
                  <a:lnTo>
                    <a:pt x="44" y="195"/>
                  </a:lnTo>
                  <a:lnTo>
                    <a:pt x="0" y="248"/>
                  </a:lnTo>
                  <a:lnTo>
                    <a:pt x="18" y="343"/>
                  </a:lnTo>
                  <a:lnTo>
                    <a:pt x="348" y="564"/>
                  </a:lnTo>
                  <a:lnTo>
                    <a:pt x="398" y="548"/>
                  </a:lnTo>
                  <a:lnTo>
                    <a:pt x="409" y="268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6858001" y="2398713"/>
              <a:ext cx="638175" cy="203200"/>
            </a:xfrm>
            <a:custGeom>
              <a:avLst/>
              <a:gdLst/>
              <a:ahLst/>
              <a:cxnLst>
                <a:cxn ang="0">
                  <a:pos x="527" y="14"/>
                </a:cxn>
                <a:cxn ang="0">
                  <a:pos x="804" y="184"/>
                </a:cxn>
                <a:cxn ang="0">
                  <a:pos x="800" y="185"/>
                </a:cxn>
                <a:cxn ang="0">
                  <a:pos x="789" y="187"/>
                </a:cxn>
                <a:cxn ang="0">
                  <a:pos x="770" y="191"/>
                </a:cxn>
                <a:cxn ang="0">
                  <a:pos x="746" y="196"/>
                </a:cxn>
                <a:cxn ang="0">
                  <a:pos x="719" y="201"/>
                </a:cxn>
                <a:cxn ang="0">
                  <a:pos x="685" y="208"/>
                </a:cxn>
                <a:cxn ang="0">
                  <a:pos x="651" y="215"/>
                </a:cxn>
                <a:cxn ang="0">
                  <a:pos x="613" y="222"/>
                </a:cxn>
                <a:cxn ang="0">
                  <a:pos x="573" y="229"/>
                </a:cxn>
                <a:cxn ang="0">
                  <a:pos x="534" y="235"/>
                </a:cxn>
                <a:cxn ang="0">
                  <a:pos x="495" y="242"/>
                </a:cxn>
                <a:cxn ang="0">
                  <a:pos x="457" y="246"/>
                </a:cxn>
                <a:cxn ang="0">
                  <a:pos x="421" y="251"/>
                </a:cxn>
                <a:cxn ang="0">
                  <a:pos x="389" y="254"/>
                </a:cxn>
                <a:cxn ang="0">
                  <a:pos x="360" y="257"/>
                </a:cxn>
                <a:cxn ang="0">
                  <a:pos x="336" y="257"/>
                </a:cxn>
                <a:cxn ang="0">
                  <a:pos x="333" y="254"/>
                </a:cxn>
                <a:cxn ang="0">
                  <a:pos x="322" y="247"/>
                </a:cxn>
                <a:cxn ang="0">
                  <a:pos x="306" y="236"/>
                </a:cxn>
                <a:cxn ang="0">
                  <a:pos x="285" y="221"/>
                </a:cxn>
                <a:cxn ang="0">
                  <a:pos x="260" y="204"/>
                </a:cxn>
                <a:cxn ang="0">
                  <a:pos x="234" y="184"/>
                </a:cxn>
                <a:cxn ang="0">
                  <a:pos x="204" y="163"/>
                </a:cxn>
                <a:cxn ang="0">
                  <a:pos x="173" y="141"/>
                </a:cxn>
                <a:cxn ang="0">
                  <a:pos x="141" y="118"/>
                </a:cxn>
                <a:cxn ang="0">
                  <a:pos x="112" y="96"/>
                </a:cxn>
                <a:cxn ang="0">
                  <a:pos x="84" y="75"/>
                </a:cxn>
                <a:cxn ang="0">
                  <a:pos x="57" y="54"/>
                </a:cxn>
                <a:cxn ang="0">
                  <a:pos x="36" y="37"/>
                </a:cxn>
                <a:cxn ang="0">
                  <a:pos x="18" y="20"/>
                </a:cxn>
                <a:cxn ang="0">
                  <a:pos x="6" y="8"/>
                </a:cxn>
                <a:cxn ang="0">
                  <a:pos x="0" y="0"/>
                </a:cxn>
                <a:cxn ang="0">
                  <a:pos x="45" y="0"/>
                </a:cxn>
                <a:cxn ang="0">
                  <a:pos x="48" y="1"/>
                </a:cxn>
                <a:cxn ang="0">
                  <a:pos x="56" y="3"/>
                </a:cxn>
                <a:cxn ang="0">
                  <a:pos x="70" y="7"/>
                </a:cxn>
                <a:cxn ang="0">
                  <a:pos x="88" y="10"/>
                </a:cxn>
                <a:cxn ang="0">
                  <a:pos x="112" y="15"/>
                </a:cxn>
                <a:cxn ang="0">
                  <a:pos x="139" y="20"/>
                </a:cxn>
                <a:cxn ang="0">
                  <a:pos x="169" y="25"/>
                </a:cxn>
                <a:cxn ang="0">
                  <a:pos x="203" y="30"/>
                </a:cxn>
                <a:cxn ang="0">
                  <a:pos x="238" y="33"/>
                </a:cxn>
                <a:cxn ang="0">
                  <a:pos x="277" y="35"/>
                </a:cxn>
                <a:cxn ang="0">
                  <a:pos x="317" y="38"/>
                </a:cxn>
                <a:cxn ang="0">
                  <a:pos x="358" y="37"/>
                </a:cxn>
                <a:cxn ang="0">
                  <a:pos x="401" y="35"/>
                </a:cxn>
                <a:cxn ang="0">
                  <a:pos x="443" y="31"/>
                </a:cxn>
                <a:cxn ang="0">
                  <a:pos x="485" y="24"/>
                </a:cxn>
                <a:cxn ang="0">
                  <a:pos x="527" y="14"/>
                </a:cxn>
              </a:cxnLst>
              <a:rect l="0" t="0" r="r" b="b"/>
              <a:pathLst>
                <a:path w="804" h="257">
                  <a:moveTo>
                    <a:pt x="527" y="14"/>
                  </a:moveTo>
                  <a:lnTo>
                    <a:pt x="804" y="184"/>
                  </a:lnTo>
                  <a:lnTo>
                    <a:pt x="800" y="185"/>
                  </a:lnTo>
                  <a:lnTo>
                    <a:pt x="789" y="187"/>
                  </a:lnTo>
                  <a:lnTo>
                    <a:pt x="770" y="191"/>
                  </a:lnTo>
                  <a:lnTo>
                    <a:pt x="746" y="196"/>
                  </a:lnTo>
                  <a:lnTo>
                    <a:pt x="719" y="201"/>
                  </a:lnTo>
                  <a:lnTo>
                    <a:pt x="685" y="208"/>
                  </a:lnTo>
                  <a:lnTo>
                    <a:pt x="651" y="215"/>
                  </a:lnTo>
                  <a:lnTo>
                    <a:pt x="613" y="222"/>
                  </a:lnTo>
                  <a:lnTo>
                    <a:pt x="573" y="229"/>
                  </a:lnTo>
                  <a:lnTo>
                    <a:pt x="534" y="235"/>
                  </a:lnTo>
                  <a:lnTo>
                    <a:pt x="495" y="242"/>
                  </a:lnTo>
                  <a:lnTo>
                    <a:pt x="457" y="246"/>
                  </a:lnTo>
                  <a:lnTo>
                    <a:pt x="421" y="251"/>
                  </a:lnTo>
                  <a:lnTo>
                    <a:pt x="389" y="254"/>
                  </a:lnTo>
                  <a:lnTo>
                    <a:pt x="360" y="257"/>
                  </a:lnTo>
                  <a:lnTo>
                    <a:pt x="336" y="257"/>
                  </a:lnTo>
                  <a:lnTo>
                    <a:pt x="333" y="254"/>
                  </a:lnTo>
                  <a:lnTo>
                    <a:pt x="322" y="247"/>
                  </a:lnTo>
                  <a:lnTo>
                    <a:pt x="306" y="236"/>
                  </a:lnTo>
                  <a:lnTo>
                    <a:pt x="285" y="221"/>
                  </a:lnTo>
                  <a:lnTo>
                    <a:pt x="260" y="204"/>
                  </a:lnTo>
                  <a:lnTo>
                    <a:pt x="234" y="184"/>
                  </a:lnTo>
                  <a:lnTo>
                    <a:pt x="204" y="163"/>
                  </a:lnTo>
                  <a:lnTo>
                    <a:pt x="173" y="141"/>
                  </a:lnTo>
                  <a:lnTo>
                    <a:pt x="141" y="118"/>
                  </a:lnTo>
                  <a:lnTo>
                    <a:pt x="112" y="96"/>
                  </a:lnTo>
                  <a:lnTo>
                    <a:pt x="84" y="75"/>
                  </a:lnTo>
                  <a:lnTo>
                    <a:pt x="57" y="54"/>
                  </a:lnTo>
                  <a:lnTo>
                    <a:pt x="36" y="37"/>
                  </a:lnTo>
                  <a:lnTo>
                    <a:pt x="18" y="20"/>
                  </a:lnTo>
                  <a:lnTo>
                    <a:pt x="6" y="8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6" y="3"/>
                  </a:lnTo>
                  <a:lnTo>
                    <a:pt x="70" y="7"/>
                  </a:lnTo>
                  <a:lnTo>
                    <a:pt x="88" y="10"/>
                  </a:lnTo>
                  <a:lnTo>
                    <a:pt x="112" y="15"/>
                  </a:lnTo>
                  <a:lnTo>
                    <a:pt x="139" y="20"/>
                  </a:lnTo>
                  <a:lnTo>
                    <a:pt x="169" y="25"/>
                  </a:lnTo>
                  <a:lnTo>
                    <a:pt x="203" y="30"/>
                  </a:lnTo>
                  <a:lnTo>
                    <a:pt x="238" y="33"/>
                  </a:lnTo>
                  <a:lnTo>
                    <a:pt x="277" y="35"/>
                  </a:lnTo>
                  <a:lnTo>
                    <a:pt x="317" y="38"/>
                  </a:lnTo>
                  <a:lnTo>
                    <a:pt x="358" y="37"/>
                  </a:lnTo>
                  <a:lnTo>
                    <a:pt x="401" y="35"/>
                  </a:lnTo>
                  <a:lnTo>
                    <a:pt x="443" y="31"/>
                  </a:lnTo>
                  <a:lnTo>
                    <a:pt x="485" y="24"/>
                  </a:lnTo>
                  <a:lnTo>
                    <a:pt x="527" y="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7281863" y="2378076"/>
              <a:ext cx="346075" cy="153988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136" y="0"/>
                </a:cxn>
                <a:cxn ang="0">
                  <a:pos x="437" y="173"/>
                </a:cxn>
                <a:cxn ang="0">
                  <a:pos x="274" y="194"/>
                </a:cxn>
                <a:cxn ang="0">
                  <a:pos x="0" y="38"/>
                </a:cxn>
              </a:cxnLst>
              <a:rect l="0" t="0" r="r" b="b"/>
              <a:pathLst>
                <a:path w="437" h="194">
                  <a:moveTo>
                    <a:pt x="0" y="38"/>
                  </a:moveTo>
                  <a:lnTo>
                    <a:pt x="136" y="0"/>
                  </a:lnTo>
                  <a:lnTo>
                    <a:pt x="437" y="173"/>
                  </a:lnTo>
                  <a:lnTo>
                    <a:pt x="274" y="194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7577138" y="2430463"/>
              <a:ext cx="377825" cy="273050"/>
            </a:xfrm>
            <a:custGeom>
              <a:avLst/>
              <a:gdLst/>
              <a:ahLst/>
              <a:cxnLst>
                <a:cxn ang="0">
                  <a:pos x="31" y="91"/>
                </a:cxn>
                <a:cxn ang="0">
                  <a:pos x="473" y="0"/>
                </a:cxn>
                <a:cxn ang="0">
                  <a:pos x="462" y="69"/>
                </a:cxn>
                <a:cxn ang="0">
                  <a:pos x="476" y="150"/>
                </a:cxn>
                <a:cxn ang="0">
                  <a:pos x="437" y="230"/>
                </a:cxn>
                <a:cxn ang="0">
                  <a:pos x="444" y="312"/>
                </a:cxn>
                <a:cxn ang="0">
                  <a:pos x="0" y="344"/>
                </a:cxn>
                <a:cxn ang="0">
                  <a:pos x="31" y="91"/>
                </a:cxn>
              </a:cxnLst>
              <a:rect l="0" t="0" r="r" b="b"/>
              <a:pathLst>
                <a:path w="476" h="344">
                  <a:moveTo>
                    <a:pt x="31" y="91"/>
                  </a:moveTo>
                  <a:lnTo>
                    <a:pt x="473" y="0"/>
                  </a:lnTo>
                  <a:lnTo>
                    <a:pt x="462" y="69"/>
                  </a:lnTo>
                  <a:lnTo>
                    <a:pt x="476" y="150"/>
                  </a:lnTo>
                  <a:lnTo>
                    <a:pt x="437" y="230"/>
                  </a:lnTo>
                  <a:lnTo>
                    <a:pt x="444" y="312"/>
                  </a:lnTo>
                  <a:lnTo>
                    <a:pt x="0" y="344"/>
                  </a:lnTo>
                  <a:lnTo>
                    <a:pt x="31" y="91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7462838" y="2509838"/>
              <a:ext cx="165100" cy="219075"/>
            </a:xfrm>
            <a:custGeom>
              <a:avLst/>
              <a:gdLst/>
              <a:ahLst/>
              <a:cxnLst>
                <a:cxn ang="0">
                  <a:pos x="209" y="0"/>
                </a:cxn>
                <a:cxn ang="0">
                  <a:pos x="148" y="258"/>
                </a:cxn>
                <a:cxn ang="0">
                  <a:pos x="0" y="277"/>
                </a:cxn>
                <a:cxn ang="0">
                  <a:pos x="34" y="30"/>
                </a:cxn>
                <a:cxn ang="0">
                  <a:pos x="209" y="0"/>
                </a:cxn>
              </a:cxnLst>
              <a:rect l="0" t="0" r="r" b="b"/>
              <a:pathLst>
                <a:path w="209" h="277">
                  <a:moveTo>
                    <a:pt x="209" y="0"/>
                  </a:moveTo>
                  <a:lnTo>
                    <a:pt x="148" y="258"/>
                  </a:lnTo>
                  <a:lnTo>
                    <a:pt x="0" y="277"/>
                  </a:lnTo>
                  <a:lnTo>
                    <a:pt x="34" y="3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7396163" y="2292351"/>
              <a:ext cx="581025" cy="214313"/>
            </a:xfrm>
            <a:custGeom>
              <a:avLst/>
              <a:gdLst/>
              <a:ahLst/>
              <a:cxnLst>
                <a:cxn ang="0">
                  <a:pos x="732" y="183"/>
                </a:cxn>
                <a:cxn ang="0">
                  <a:pos x="364" y="0"/>
                </a:cxn>
                <a:cxn ang="0">
                  <a:pos x="362" y="1"/>
                </a:cxn>
                <a:cxn ang="0">
                  <a:pos x="357" y="5"/>
                </a:cxn>
                <a:cxn ang="0">
                  <a:pos x="348" y="9"/>
                </a:cxn>
                <a:cxn ang="0">
                  <a:pos x="337" y="16"/>
                </a:cxn>
                <a:cxn ang="0">
                  <a:pos x="322" y="24"/>
                </a:cxn>
                <a:cxn ang="0">
                  <a:pos x="304" y="32"/>
                </a:cxn>
                <a:cxn ang="0">
                  <a:pos x="284" y="42"/>
                </a:cxn>
                <a:cxn ang="0">
                  <a:pos x="261" y="52"/>
                </a:cxn>
                <a:cxn ang="0">
                  <a:pos x="235" y="61"/>
                </a:cxn>
                <a:cxn ang="0">
                  <a:pos x="208" y="70"/>
                </a:cxn>
                <a:cxn ang="0">
                  <a:pos x="176" y="80"/>
                </a:cxn>
                <a:cxn ang="0">
                  <a:pos x="145" y="88"/>
                </a:cxn>
                <a:cxn ang="0">
                  <a:pos x="111" y="96"/>
                </a:cxn>
                <a:cxn ang="0">
                  <a:pos x="76" y="101"/>
                </a:cxn>
                <a:cxn ang="0">
                  <a:pos x="38" y="105"/>
                </a:cxn>
                <a:cxn ang="0">
                  <a:pos x="0" y="107"/>
                </a:cxn>
                <a:cxn ang="0">
                  <a:pos x="276" y="270"/>
                </a:cxn>
                <a:cxn ang="0">
                  <a:pos x="279" y="270"/>
                </a:cxn>
                <a:cxn ang="0">
                  <a:pos x="288" y="270"/>
                </a:cxn>
                <a:cxn ang="0">
                  <a:pos x="302" y="270"/>
                </a:cxn>
                <a:cxn ang="0">
                  <a:pos x="322" y="270"/>
                </a:cxn>
                <a:cxn ang="0">
                  <a:pos x="346" y="270"/>
                </a:cxn>
                <a:cxn ang="0">
                  <a:pos x="373" y="269"/>
                </a:cxn>
                <a:cxn ang="0">
                  <a:pos x="403" y="266"/>
                </a:cxn>
                <a:cxn ang="0">
                  <a:pos x="437" y="263"/>
                </a:cxn>
                <a:cxn ang="0">
                  <a:pos x="473" y="259"/>
                </a:cxn>
                <a:cxn ang="0">
                  <a:pos x="509" y="254"/>
                </a:cxn>
                <a:cxn ang="0">
                  <a:pos x="547" y="247"/>
                </a:cxn>
                <a:cxn ang="0">
                  <a:pos x="585" y="239"/>
                </a:cxn>
                <a:cxn ang="0">
                  <a:pos x="623" y="227"/>
                </a:cxn>
                <a:cxn ang="0">
                  <a:pos x="661" y="216"/>
                </a:cxn>
                <a:cxn ang="0">
                  <a:pos x="697" y="201"/>
                </a:cxn>
                <a:cxn ang="0">
                  <a:pos x="732" y="183"/>
                </a:cxn>
              </a:cxnLst>
              <a:rect l="0" t="0" r="r" b="b"/>
              <a:pathLst>
                <a:path w="732" h="270">
                  <a:moveTo>
                    <a:pt x="732" y="183"/>
                  </a:moveTo>
                  <a:lnTo>
                    <a:pt x="364" y="0"/>
                  </a:lnTo>
                  <a:lnTo>
                    <a:pt x="362" y="1"/>
                  </a:lnTo>
                  <a:lnTo>
                    <a:pt x="357" y="5"/>
                  </a:lnTo>
                  <a:lnTo>
                    <a:pt x="348" y="9"/>
                  </a:lnTo>
                  <a:lnTo>
                    <a:pt x="337" y="16"/>
                  </a:lnTo>
                  <a:lnTo>
                    <a:pt x="322" y="24"/>
                  </a:lnTo>
                  <a:lnTo>
                    <a:pt x="304" y="32"/>
                  </a:lnTo>
                  <a:lnTo>
                    <a:pt x="284" y="42"/>
                  </a:lnTo>
                  <a:lnTo>
                    <a:pt x="261" y="52"/>
                  </a:lnTo>
                  <a:lnTo>
                    <a:pt x="235" y="61"/>
                  </a:lnTo>
                  <a:lnTo>
                    <a:pt x="208" y="70"/>
                  </a:lnTo>
                  <a:lnTo>
                    <a:pt x="176" y="80"/>
                  </a:lnTo>
                  <a:lnTo>
                    <a:pt x="145" y="88"/>
                  </a:lnTo>
                  <a:lnTo>
                    <a:pt x="111" y="96"/>
                  </a:lnTo>
                  <a:lnTo>
                    <a:pt x="76" y="101"/>
                  </a:lnTo>
                  <a:lnTo>
                    <a:pt x="38" y="105"/>
                  </a:lnTo>
                  <a:lnTo>
                    <a:pt x="0" y="107"/>
                  </a:lnTo>
                  <a:lnTo>
                    <a:pt x="276" y="270"/>
                  </a:lnTo>
                  <a:lnTo>
                    <a:pt x="279" y="270"/>
                  </a:lnTo>
                  <a:lnTo>
                    <a:pt x="288" y="270"/>
                  </a:lnTo>
                  <a:lnTo>
                    <a:pt x="302" y="270"/>
                  </a:lnTo>
                  <a:lnTo>
                    <a:pt x="322" y="270"/>
                  </a:lnTo>
                  <a:lnTo>
                    <a:pt x="346" y="270"/>
                  </a:lnTo>
                  <a:lnTo>
                    <a:pt x="373" y="269"/>
                  </a:lnTo>
                  <a:lnTo>
                    <a:pt x="403" y="266"/>
                  </a:lnTo>
                  <a:lnTo>
                    <a:pt x="437" y="263"/>
                  </a:lnTo>
                  <a:lnTo>
                    <a:pt x="473" y="259"/>
                  </a:lnTo>
                  <a:lnTo>
                    <a:pt x="509" y="254"/>
                  </a:lnTo>
                  <a:lnTo>
                    <a:pt x="547" y="247"/>
                  </a:lnTo>
                  <a:lnTo>
                    <a:pt x="585" y="239"/>
                  </a:lnTo>
                  <a:lnTo>
                    <a:pt x="623" y="227"/>
                  </a:lnTo>
                  <a:lnTo>
                    <a:pt x="661" y="216"/>
                  </a:lnTo>
                  <a:lnTo>
                    <a:pt x="697" y="201"/>
                  </a:lnTo>
                  <a:lnTo>
                    <a:pt x="732" y="183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6800851" y="2268538"/>
              <a:ext cx="1200150" cy="596900"/>
            </a:xfrm>
            <a:custGeom>
              <a:avLst/>
              <a:gdLst/>
              <a:ahLst/>
              <a:cxnLst>
                <a:cxn ang="0">
                  <a:pos x="1452" y="285"/>
                </a:cxn>
                <a:cxn ang="0">
                  <a:pos x="1095" y="9"/>
                </a:cxn>
                <a:cxn ang="0">
                  <a:pos x="1083" y="17"/>
                </a:cxn>
                <a:cxn ang="0">
                  <a:pos x="1053" y="37"/>
                </a:cxn>
                <a:cxn ang="0">
                  <a:pos x="1006" y="62"/>
                </a:cxn>
                <a:cxn ang="0">
                  <a:pos x="944" y="85"/>
                </a:cxn>
                <a:cxn ang="0">
                  <a:pos x="869" y="102"/>
                </a:cxn>
                <a:cxn ang="0">
                  <a:pos x="1153" y="310"/>
                </a:cxn>
                <a:cxn ang="0">
                  <a:pos x="1210" y="309"/>
                </a:cxn>
                <a:cxn ang="0">
                  <a:pos x="1277" y="301"/>
                </a:cxn>
                <a:cxn ang="0">
                  <a:pos x="1325" y="288"/>
                </a:cxn>
                <a:cxn ang="0">
                  <a:pos x="1357" y="274"/>
                </a:cxn>
                <a:cxn ang="0">
                  <a:pos x="1375" y="265"/>
                </a:cxn>
                <a:cxn ang="0">
                  <a:pos x="1356" y="228"/>
                </a:cxn>
                <a:cxn ang="0">
                  <a:pos x="1354" y="231"/>
                </a:cxn>
                <a:cxn ang="0">
                  <a:pos x="1340" y="239"/>
                </a:cxn>
                <a:cxn ang="0">
                  <a:pos x="1312" y="250"/>
                </a:cxn>
                <a:cxn ang="0">
                  <a:pos x="1271" y="262"/>
                </a:cxn>
                <a:cxn ang="0">
                  <a:pos x="1212" y="269"/>
                </a:cxn>
                <a:cxn ang="0">
                  <a:pos x="907" y="137"/>
                </a:cxn>
                <a:cxn ang="0">
                  <a:pos x="961" y="123"/>
                </a:cxn>
                <a:cxn ang="0">
                  <a:pos x="1009" y="105"/>
                </a:cxn>
                <a:cxn ang="0">
                  <a:pos x="1050" y="85"/>
                </a:cxn>
                <a:cxn ang="0">
                  <a:pos x="1082" y="67"/>
                </a:cxn>
                <a:cxn ang="0">
                  <a:pos x="1105" y="52"/>
                </a:cxn>
                <a:cxn ang="0">
                  <a:pos x="1404" y="279"/>
                </a:cxn>
                <a:cxn ang="0">
                  <a:pos x="1396" y="500"/>
                </a:cxn>
                <a:cxn ang="0">
                  <a:pos x="749" y="128"/>
                </a:cxn>
                <a:cxn ang="0">
                  <a:pos x="816" y="558"/>
                </a:cxn>
                <a:cxn ang="0">
                  <a:pos x="45" y="413"/>
                </a:cxn>
                <a:cxn ang="0">
                  <a:pos x="90" y="171"/>
                </a:cxn>
                <a:cxn ang="0">
                  <a:pos x="194" y="189"/>
                </a:cxn>
                <a:cxn ang="0">
                  <a:pos x="278" y="203"/>
                </a:cxn>
                <a:cxn ang="0">
                  <a:pos x="342" y="212"/>
                </a:cxn>
                <a:cxn ang="0">
                  <a:pos x="389" y="218"/>
                </a:cxn>
                <a:cxn ang="0">
                  <a:pos x="417" y="221"/>
                </a:cxn>
                <a:cxn ang="0">
                  <a:pos x="682" y="366"/>
                </a:cxn>
                <a:cxn ang="0">
                  <a:pos x="636" y="376"/>
                </a:cxn>
                <a:cxn ang="0">
                  <a:pos x="586" y="385"/>
                </a:cxn>
                <a:cxn ang="0">
                  <a:pos x="529" y="394"/>
                </a:cxn>
                <a:cxn ang="0">
                  <a:pos x="474" y="401"/>
                </a:cxn>
                <a:cxn ang="0">
                  <a:pos x="420" y="403"/>
                </a:cxn>
                <a:cxn ang="0">
                  <a:pos x="408" y="444"/>
                </a:cxn>
                <a:cxn ang="0">
                  <a:pos x="469" y="441"/>
                </a:cxn>
                <a:cxn ang="0">
                  <a:pos x="554" y="432"/>
                </a:cxn>
                <a:cxn ang="0">
                  <a:pos x="636" y="417"/>
                </a:cxn>
                <a:cxn ang="0">
                  <a:pos x="703" y="402"/>
                </a:cxn>
                <a:cxn ang="0">
                  <a:pos x="746" y="392"/>
                </a:cxn>
                <a:cxn ang="0">
                  <a:pos x="808" y="375"/>
                </a:cxn>
                <a:cxn ang="0">
                  <a:pos x="429" y="181"/>
                </a:cxn>
                <a:cxn ang="0">
                  <a:pos x="407" y="179"/>
                </a:cxn>
                <a:cxn ang="0">
                  <a:pos x="362" y="173"/>
                </a:cxn>
                <a:cxn ang="0">
                  <a:pos x="292" y="164"/>
                </a:cxn>
                <a:cxn ang="0">
                  <a:pos x="197" y="149"/>
                </a:cxn>
                <a:cxn ang="0">
                  <a:pos x="80" y="127"/>
                </a:cxn>
                <a:cxn ang="0">
                  <a:pos x="52" y="341"/>
                </a:cxn>
                <a:cxn ang="0">
                  <a:pos x="361" y="751"/>
                </a:cxn>
                <a:cxn ang="0">
                  <a:pos x="624" y="183"/>
                </a:cxn>
                <a:cxn ang="0">
                  <a:pos x="953" y="577"/>
                </a:cxn>
              </a:cxnLst>
              <a:rect l="0" t="0" r="r" b="b"/>
              <a:pathLst>
                <a:path w="1512" h="751">
                  <a:moveTo>
                    <a:pt x="1438" y="439"/>
                  </a:moveTo>
                  <a:lnTo>
                    <a:pt x="1483" y="354"/>
                  </a:lnTo>
                  <a:lnTo>
                    <a:pt x="1452" y="285"/>
                  </a:lnTo>
                  <a:lnTo>
                    <a:pt x="1512" y="211"/>
                  </a:lnTo>
                  <a:lnTo>
                    <a:pt x="1105" y="0"/>
                  </a:lnTo>
                  <a:lnTo>
                    <a:pt x="1095" y="9"/>
                  </a:lnTo>
                  <a:lnTo>
                    <a:pt x="1093" y="11"/>
                  </a:lnTo>
                  <a:lnTo>
                    <a:pt x="1090" y="13"/>
                  </a:lnTo>
                  <a:lnTo>
                    <a:pt x="1083" y="17"/>
                  </a:lnTo>
                  <a:lnTo>
                    <a:pt x="1075" y="23"/>
                  </a:lnTo>
                  <a:lnTo>
                    <a:pt x="1066" y="30"/>
                  </a:lnTo>
                  <a:lnTo>
                    <a:pt x="1053" y="37"/>
                  </a:lnTo>
                  <a:lnTo>
                    <a:pt x="1039" y="45"/>
                  </a:lnTo>
                  <a:lnTo>
                    <a:pt x="1023" y="53"/>
                  </a:lnTo>
                  <a:lnTo>
                    <a:pt x="1006" y="62"/>
                  </a:lnTo>
                  <a:lnTo>
                    <a:pt x="986" y="70"/>
                  </a:lnTo>
                  <a:lnTo>
                    <a:pt x="966" y="78"/>
                  </a:lnTo>
                  <a:lnTo>
                    <a:pt x="944" y="85"/>
                  </a:lnTo>
                  <a:lnTo>
                    <a:pt x="920" y="92"/>
                  </a:lnTo>
                  <a:lnTo>
                    <a:pt x="894" y="97"/>
                  </a:lnTo>
                  <a:lnTo>
                    <a:pt x="869" y="102"/>
                  </a:lnTo>
                  <a:lnTo>
                    <a:pt x="841" y="104"/>
                  </a:lnTo>
                  <a:lnTo>
                    <a:pt x="772" y="108"/>
                  </a:lnTo>
                  <a:lnTo>
                    <a:pt x="1153" y="310"/>
                  </a:lnTo>
                  <a:lnTo>
                    <a:pt x="1155" y="310"/>
                  </a:lnTo>
                  <a:lnTo>
                    <a:pt x="1183" y="310"/>
                  </a:lnTo>
                  <a:lnTo>
                    <a:pt x="1210" y="309"/>
                  </a:lnTo>
                  <a:lnTo>
                    <a:pt x="1234" y="308"/>
                  </a:lnTo>
                  <a:lnTo>
                    <a:pt x="1256" y="304"/>
                  </a:lnTo>
                  <a:lnTo>
                    <a:pt x="1277" y="301"/>
                  </a:lnTo>
                  <a:lnTo>
                    <a:pt x="1295" y="297"/>
                  </a:lnTo>
                  <a:lnTo>
                    <a:pt x="1311" y="293"/>
                  </a:lnTo>
                  <a:lnTo>
                    <a:pt x="1325" y="288"/>
                  </a:lnTo>
                  <a:lnTo>
                    <a:pt x="1338" y="284"/>
                  </a:lnTo>
                  <a:lnTo>
                    <a:pt x="1348" y="279"/>
                  </a:lnTo>
                  <a:lnTo>
                    <a:pt x="1357" y="274"/>
                  </a:lnTo>
                  <a:lnTo>
                    <a:pt x="1365" y="271"/>
                  </a:lnTo>
                  <a:lnTo>
                    <a:pt x="1371" y="267"/>
                  </a:lnTo>
                  <a:lnTo>
                    <a:pt x="1375" y="265"/>
                  </a:lnTo>
                  <a:lnTo>
                    <a:pt x="1378" y="263"/>
                  </a:lnTo>
                  <a:lnTo>
                    <a:pt x="1379" y="262"/>
                  </a:lnTo>
                  <a:lnTo>
                    <a:pt x="1356" y="228"/>
                  </a:lnTo>
                  <a:lnTo>
                    <a:pt x="1356" y="228"/>
                  </a:lnTo>
                  <a:lnTo>
                    <a:pt x="1355" y="228"/>
                  </a:lnTo>
                  <a:lnTo>
                    <a:pt x="1354" y="231"/>
                  </a:lnTo>
                  <a:lnTo>
                    <a:pt x="1350" y="232"/>
                  </a:lnTo>
                  <a:lnTo>
                    <a:pt x="1346" y="235"/>
                  </a:lnTo>
                  <a:lnTo>
                    <a:pt x="1340" y="239"/>
                  </a:lnTo>
                  <a:lnTo>
                    <a:pt x="1332" y="242"/>
                  </a:lnTo>
                  <a:lnTo>
                    <a:pt x="1323" y="246"/>
                  </a:lnTo>
                  <a:lnTo>
                    <a:pt x="1312" y="250"/>
                  </a:lnTo>
                  <a:lnTo>
                    <a:pt x="1301" y="254"/>
                  </a:lnTo>
                  <a:lnTo>
                    <a:pt x="1287" y="257"/>
                  </a:lnTo>
                  <a:lnTo>
                    <a:pt x="1271" y="262"/>
                  </a:lnTo>
                  <a:lnTo>
                    <a:pt x="1254" y="264"/>
                  </a:lnTo>
                  <a:lnTo>
                    <a:pt x="1234" y="266"/>
                  </a:lnTo>
                  <a:lnTo>
                    <a:pt x="1212" y="269"/>
                  </a:lnTo>
                  <a:lnTo>
                    <a:pt x="1189" y="270"/>
                  </a:lnTo>
                  <a:lnTo>
                    <a:pt x="1164" y="270"/>
                  </a:lnTo>
                  <a:lnTo>
                    <a:pt x="907" y="137"/>
                  </a:lnTo>
                  <a:lnTo>
                    <a:pt x="925" y="133"/>
                  </a:lnTo>
                  <a:lnTo>
                    <a:pt x="944" y="128"/>
                  </a:lnTo>
                  <a:lnTo>
                    <a:pt x="961" y="123"/>
                  </a:lnTo>
                  <a:lnTo>
                    <a:pt x="978" y="118"/>
                  </a:lnTo>
                  <a:lnTo>
                    <a:pt x="994" y="112"/>
                  </a:lnTo>
                  <a:lnTo>
                    <a:pt x="1009" y="105"/>
                  </a:lnTo>
                  <a:lnTo>
                    <a:pt x="1023" y="99"/>
                  </a:lnTo>
                  <a:lnTo>
                    <a:pt x="1037" y="92"/>
                  </a:lnTo>
                  <a:lnTo>
                    <a:pt x="1050" y="85"/>
                  </a:lnTo>
                  <a:lnTo>
                    <a:pt x="1061" y="80"/>
                  </a:lnTo>
                  <a:lnTo>
                    <a:pt x="1072" y="73"/>
                  </a:lnTo>
                  <a:lnTo>
                    <a:pt x="1082" y="67"/>
                  </a:lnTo>
                  <a:lnTo>
                    <a:pt x="1090" y="61"/>
                  </a:lnTo>
                  <a:lnTo>
                    <a:pt x="1098" y="57"/>
                  </a:lnTo>
                  <a:lnTo>
                    <a:pt x="1105" y="52"/>
                  </a:lnTo>
                  <a:lnTo>
                    <a:pt x="1111" y="47"/>
                  </a:lnTo>
                  <a:lnTo>
                    <a:pt x="1448" y="224"/>
                  </a:lnTo>
                  <a:lnTo>
                    <a:pt x="1404" y="279"/>
                  </a:lnTo>
                  <a:lnTo>
                    <a:pt x="1437" y="353"/>
                  </a:lnTo>
                  <a:lnTo>
                    <a:pt x="1398" y="429"/>
                  </a:lnTo>
                  <a:lnTo>
                    <a:pt x="1396" y="500"/>
                  </a:lnTo>
                  <a:lnTo>
                    <a:pt x="1006" y="531"/>
                  </a:lnTo>
                  <a:lnTo>
                    <a:pt x="1066" y="299"/>
                  </a:lnTo>
                  <a:lnTo>
                    <a:pt x="749" y="128"/>
                  </a:lnTo>
                  <a:lnTo>
                    <a:pt x="508" y="164"/>
                  </a:lnTo>
                  <a:lnTo>
                    <a:pt x="852" y="342"/>
                  </a:lnTo>
                  <a:lnTo>
                    <a:pt x="816" y="558"/>
                  </a:lnTo>
                  <a:lnTo>
                    <a:pt x="368" y="705"/>
                  </a:lnTo>
                  <a:lnTo>
                    <a:pt x="63" y="479"/>
                  </a:lnTo>
                  <a:lnTo>
                    <a:pt x="45" y="413"/>
                  </a:lnTo>
                  <a:lnTo>
                    <a:pt x="98" y="349"/>
                  </a:lnTo>
                  <a:lnTo>
                    <a:pt x="64" y="250"/>
                  </a:lnTo>
                  <a:lnTo>
                    <a:pt x="90" y="171"/>
                  </a:lnTo>
                  <a:lnTo>
                    <a:pt x="127" y="178"/>
                  </a:lnTo>
                  <a:lnTo>
                    <a:pt x="162" y="183"/>
                  </a:lnTo>
                  <a:lnTo>
                    <a:pt x="194" y="189"/>
                  </a:lnTo>
                  <a:lnTo>
                    <a:pt x="224" y="195"/>
                  </a:lnTo>
                  <a:lnTo>
                    <a:pt x="251" y="199"/>
                  </a:lnTo>
                  <a:lnTo>
                    <a:pt x="278" y="203"/>
                  </a:lnTo>
                  <a:lnTo>
                    <a:pt x="301" y="206"/>
                  </a:lnTo>
                  <a:lnTo>
                    <a:pt x="323" y="210"/>
                  </a:lnTo>
                  <a:lnTo>
                    <a:pt x="342" y="212"/>
                  </a:lnTo>
                  <a:lnTo>
                    <a:pt x="360" y="214"/>
                  </a:lnTo>
                  <a:lnTo>
                    <a:pt x="376" y="217"/>
                  </a:lnTo>
                  <a:lnTo>
                    <a:pt x="389" y="218"/>
                  </a:lnTo>
                  <a:lnTo>
                    <a:pt x="400" y="219"/>
                  </a:lnTo>
                  <a:lnTo>
                    <a:pt x="409" y="220"/>
                  </a:lnTo>
                  <a:lnTo>
                    <a:pt x="417" y="221"/>
                  </a:lnTo>
                  <a:lnTo>
                    <a:pt x="422" y="221"/>
                  </a:lnTo>
                  <a:lnTo>
                    <a:pt x="695" y="363"/>
                  </a:lnTo>
                  <a:lnTo>
                    <a:pt x="682" y="366"/>
                  </a:lnTo>
                  <a:lnTo>
                    <a:pt x="667" y="369"/>
                  </a:lnTo>
                  <a:lnTo>
                    <a:pt x="652" y="372"/>
                  </a:lnTo>
                  <a:lnTo>
                    <a:pt x="636" y="376"/>
                  </a:lnTo>
                  <a:lnTo>
                    <a:pt x="620" y="379"/>
                  </a:lnTo>
                  <a:lnTo>
                    <a:pt x="603" y="383"/>
                  </a:lnTo>
                  <a:lnTo>
                    <a:pt x="586" y="385"/>
                  </a:lnTo>
                  <a:lnTo>
                    <a:pt x="567" y="388"/>
                  </a:lnTo>
                  <a:lnTo>
                    <a:pt x="549" y="392"/>
                  </a:lnTo>
                  <a:lnTo>
                    <a:pt x="529" y="394"/>
                  </a:lnTo>
                  <a:lnTo>
                    <a:pt x="511" y="396"/>
                  </a:lnTo>
                  <a:lnTo>
                    <a:pt x="492" y="399"/>
                  </a:lnTo>
                  <a:lnTo>
                    <a:pt x="474" y="401"/>
                  </a:lnTo>
                  <a:lnTo>
                    <a:pt x="455" y="402"/>
                  </a:lnTo>
                  <a:lnTo>
                    <a:pt x="437" y="403"/>
                  </a:lnTo>
                  <a:lnTo>
                    <a:pt x="420" y="403"/>
                  </a:lnTo>
                  <a:lnTo>
                    <a:pt x="159" y="233"/>
                  </a:lnTo>
                  <a:lnTo>
                    <a:pt x="137" y="267"/>
                  </a:lnTo>
                  <a:lnTo>
                    <a:pt x="408" y="444"/>
                  </a:lnTo>
                  <a:lnTo>
                    <a:pt x="414" y="444"/>
                  </a:lnTo>
                  <a:lnTo>
                    <a:pt x="442" y="444"/>
                  </a:lnTo>
                  <a:lnTo>
                    <a:pt x="469" y="441"/>
                  </a:lnTo>
                  <a:lnTo>
                    <a:pt x="498" y="439"/>
                  </a:lnTo>
                  <a:lnTo>
                    <a:pt x="526" y="436"/>
                  </a:lnTo>
                  <a:lnTo>
                    <a:pt x="554" y="432"/>
                  </a:lnTo>
                  <a:lnTo>
                    <a:pt x="582" y="428"/>
                  </a:lnTo>
                  <a:lnTo>
                    <a:pt x="610" y="423"/>
                  </a:lnTo>
                  <a:lnTo>
                    <a:pt x="636" y="417"/>
                  </a:lnTo>
                  <a:lnTo>
                    <a:pt x="660" y="413"/>
                  </a:lnTo>
                  <a:lnTo>
                    <a:pt x="682" y="407"/>
                  </a:lnTo>
                  <a:lnTo>
                    <a:pt x="703" y="402"/>
                  </a:lnTo>
                  <a:lnTo>
                    <a:pt x="720" y="398"/>
                  </a:lnTo>
                  <a:lnTo>
                    <a:pt x="734" y="394"/>
                  </a:lnTo>
                  <a:lnTo>
                    <a:pt x="746" y="392"/>
                  </a:lnTo>
                  <a:lnTo>
                    <a:pt x="754" y="390"/>
                  </a:lnTo>
                  <a:lnTo>
                    <a:pt x="757" y="388"/>
                  </a:lnTo>
                  <a:lnTo>
                    <a:pt x="808" y="375"/>
                  </a:lnTo>
                  <a:lnTo>
                    <a:pt x="433" y="181"/>
                  </a:lnTo>
                  <a:lnTo>
                    <a:pt x="430" y="181"/>
                  </a:lnTo>
                  <a:lnTo>
                    <a:pt x="429" y="181"/>
                  </a:lnTo>
                  <a:lnTo>
                    <a:pt x="424" y="181"/>
                  </a:lnTo>
                  <a:lnTo>
                    <a:pt x="417" y="180"/>
                  </a:lnTo>
                  <a:lnTo>
                    <a:pt x="407" y="179"/>
                  </a:lnTo>
                  <a:lnTo>
                    <a:pt x="394" y="178"/>
                  </a:lnTo>
                  <a:lnTo>
                    <a:pt x="379" y="175"/>
                  </a:lnTo>
                  <a:lnTo>
                    <a:pt x="362" y="173"/>
                  </a:lnTo>
                  <a:lnTo>
                    <a:pt x="341" y="171"/>
                  </a:lnTo>
                  <a:lnTo>
                    <a:pt x="317" y="167"/>
                  </a:lnTo>
                  <a:lnTo>
                    <a:pt x="292" y="164"/>
                  </a:lnTo>
                  <a:lnTo>
                    <a:pt x="263" y="159"/>
                  </a:lnTo>
                  <a:lnTo>
                    <a:pt x="232" y="155"/>
                  </a:lnTo>
                  <a:lnTo>
                    <a:pt x="197" y="149"/>
                  </a:lnTo>
                  <a:lnTo>
                    <a:pt x="160" y="142"/>
                  </a:lnTo>
                  <a:lnTo>
                    <a:pt x="121" y="135"/>
                  </a:lnTo>
                  <a:lnTo>
                    <a:pt x="80" y="127"/>
                  </a:lnTo>
                  <a:lnTo>
                    <a:pt x="61" y="123"/>
                  </a:lnTo>
                  <a:lnTo>
                    <a:pt x="20" y="251"/>
                  </a:lnTo>
                  <a:lnTo>
                    <a:pt x="52" y="341"/>
                  </a:lnTo>
                  <a:lnTo>
                    <a:pt x="0" y="403"/>
                  </a:lnTo>
                  <a:lnTo>
                    <a:pt x="26" y="504"/>
                  </a:lnTo>
                  <a:lnTo>
                    <a:pt x="361" y="751"/>
                  </a:lnTo>
                  <a:lnTo>
                    <a:pt x="852" y="589"/>
                  </a:lnTo>
                  <a:lnTo>
                    <a:pt x="898" y="318"/>
                  </a:lnTo>
                  <a:lnTo>
                    <a:pt x="624" y="183"/>
                  </a:lnTo>
                  <a:lnTo>
                    <a:pt x="741" y="171"/>
                  </a:lnTo>
                  <a:lnTo>
                    <a:pt x="1019" y="320"/>
                  </a:lnTo>
                  <a:lnTo>
                    <a:pt x="953" y="577"/>
                  </a:lnTo>
                  <a:lnTo>
                    <a:pt x="1438" y="537"/>
                  </a:lnTo>
                  <a:lnTo>
                    <a:pt x="1438" y="4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6910388" y="2536826"/>
              <a:ext cx="485775" cy="169863"/>
            </a:xfrm>
            <a:custGeom>
              <a:avLst/>
              <a:gdLst/>
              <a:ahLst/>
              <a:cxnLst>
                <a:cxn ang="0">
                  <a:pos x="598" y="100"/>
                </a:cxn>
                <a:cxn ang="0">
                  <a:pos x="582" y="106"/>
                </a:cxn>
                <a:cxn ang="0">
                  <a:pos x="564" y="112"/>
                </a:cxn>
                <a:cxn ang="0">
                  <a:pos x="543" y="117"/>
                </a:cxn>
                <a:cxn ang="0">
                  <a:pos x="520" y="123"/>
                </a:cxn>
                <a:cxn ang="0">
                  <a:pos x="496" y="128"/>
                </a:cxn>
                <a:cxn ang="0">
                  <a:pos x="470" y="133"/>
                </a:cxn>
                <a:cxn ang="0">
                  <a:pos x="445" y="139"/>
                </a:cxn>
                <a:cxn ang="0">
                  <a:pos x="419" y="144"/>
                </a:cxn>
                <a:cxn ang="0">
                  <a:pos x="393" y="148"/>
                </a:cxn>
                <a:cxn ang="0">
                  <a:pos x="368" y="153"/>
                </a:cxn>
                <a:cxn ang="0">
                  <a:pos x="344" y="156"/>
                </a:cxn>
                <a:cxn ang="0">
                  <a:pos x="323" y="161"/>
                </a:cxn>
                <a:cxn ang="0">
                  <a:pos x="302" y="163"/>
                </a:cxn>
                <a:cxn ang="0">
                  <a:pos x="286" y="167"/>
                </a:cxn>
                <a:cxn ang="0">
                  <a:pos x="272" y="169"/>
                </a:cxn>
                <a:cxn ang="0">
                  <a:pos x="262" y="170"/>
                </a:cxn>
                <a:cxn ang="0">
                  <a:pos x="25" y="0"/>
                </a:cxn>
                <a:cxn ang="0">
                  <a:pos x="0" y="33"/>
                </a:cxn>
                <a:cxn ang="0">
                  <a:pos x="252" y="213"/>
                </a:cxn>
                <a:cxn ang="0">
                  <a:pos x="260" y="212"/>
                </a:cxn>
                <a:cxn ang="0">
                  <a:pos x="264" y="211"/>
                </a:cxn>
                <a:cxn ang="0">
                  <a:pos x="275" y="209"/>
                </a:cxn>
                <a:cxn ang="0">
                  <a:pos x="288" y="207"/>
                </a:cxn>
                <a:cxn ang="0">
                  <a:pos x="307" y="205"/>
                </a:cxn>
                <a:cxn ang="0">
                  <a:pos x="329" y="201"/>
                </a:cxn>
                <a:cxn ang="0">
                  <a:pos x="353" y="197"/>
                </a:cxn>
                <a:cxn ang="0">
                  <a:pos x="379" y="193"/>
                </a:cxn>
                <a:cxn ang="0">
                  <a:pos x="407" y="188"/>
                </a:cxn>
                <a:cxn ang="0">
                  <a:pos x="436" y="183"/>
                </a:cxn>
                <a:cxn ang="0">
                  <a:pos x="466" y="177"/>
                </a:cxn>
                <a:cxn ang="0">
                  <a:pos x="495" y="170"/>
                </a:cxn>
                <a:cxn ang="0">
                  <a:pos x="522" y="165"/>
                </a:cxn>
                <a:cxn ang="0">
                  <a:pos x="549" y="158"/>
                </a:cxn>
                <a:cxn ang="0">
                  <a:pos x="573" y="152"/>
                </a:cxn>
                <a:cxn ang="0">
                  <a:pos x="595" y="145"/>
                </a:cxn>
                <a:cxn ang="0">
                  <a:pos x="613" y="138"/>
                </a:cxn>
                <a:cxn ang="0">
                  <a:pos x="598" y="100"/>
                </a:cxn>
              </a:cxnLst>
              <a:rect l="0" t="0" r="r" b="b"/>
              <a:pathLst>
                <a:path w="613" h="213">
                  <a:moveTo>
                    <a:pt x="598" y="100"/>
                  </a:moveTo>
                  <a:lnTo>
                    <a:pt x="582" y="106"/>
                  </a:lnTo>
                  <a:lnTo>
                    <a:pt x="564" y="112"/>
                  </a:lnTo>
                  <a:lnTo>
                    <a:pt x="543" y="117"/>
                  </a:lnTo>
                  <a:lnTo>
                    <a:pt x="520" y="123"/>
                  </a:lnTo>
                  <a:lnTo>
                    <a:pt x="496" y="128"/>
                  </a:lnTo>
                  <a:lnTo>
                    <a:pt x="470" y="133"/>
                  </a:lnTo>
                  <a:lnTo>
                    <a:pt x="445" y="139"/>
                  </a:lnTo>
                  <a:lnTo>
                    <a:pt x="419" y="144"/>
                  </a:lnTo>
                  <a:lnTo>
                    <a:pt x="393" y="148"/>
                  </a:lnTo>
                  <a:lnTo>
                    <a:pt x="368" y="153"/>
                  </a:lnTo>
                  <a:lnTo>
                    <a:pt x="344" y="156"/>
                  </a:lnTo>
                  <a:lnTo>
                    <a:pt x="323" y="161"/>
                  </a:lnTo>
                  <a:lnTo>
                    <a:pt x="302" y="163"/>
                  </a:lnTo>
                  <a:lnTo>
                    <a:pt x="286" y="167"/>
                  </a:lnTo>
                  <a:lnTo>
                    <a:pt x="272" y="169"/>
                  </a:lnTo>
                  <a:lnTo>
                    <a:pt x="262" y="170"/>
                  </a:lnTo>
                  <a:lnTo>
                    <a:pt x="25" y="0"/>
                  </a:lnTo>
                  <a:lnTo>
                    <a:pt x="0" y="33"/>
                  </a:lnTo>
                  <a:lnTo>
                    <a:pt x="252" y="213"/>
                  </a:lnTo>
                  <a:lnTo>
                    <a:pt x="260" y="212"/>
                  </a:lnTo>
                  <a:lnTo>
                    <a:pt x="264" y="211"/>
                  </a:lnTo>
                  <a:lnTo>
                    <a:pt x="275" y="209"/>
                  </a:lnTo>
                  <a:lnTo>
                    <a:pt x="288" y="207"/>
                  </a:lnTo>
                  <a:lnTo>
                    <a:pt x="307" y="205"/>
                  </a:lnTo>
                  <a:lnTo>
                    <a:pt x="329" y="201"/>
                  </a:lnTo>
                  <a:lnTo>
                    <a:pt x="353" y="197"/>
                  </a:lnTo>
                  <a:lnTo>
                    <a:pt x="379" y="193"/>
                  </a:lnTo>
                  <a:lnTo>
                    <a:pt x="407" y="188"/>
                  </a:lnTo>
                  <a:lnTo>
                    <a:pt x="436" y="183"/>
                  </a:lnTo>
                  <a:lnTo>
                    <a:pt x="466" y="177"/>
                  </a:lnTo>
                  <a:lnTo>
                    <a:pt x="495" y="170"/>
                  </a:lnTo>
                  <a:lnTo>
                    <a:pt x="522" y="165"/>
                  </a:lnTo>
                  <a:lnTo>
                    <a:pt x="549" y="158"/>
                  </a:lnTo>
                  <a:lnTo>
                    <a:pt x="573" y="152"/>
                  </a:lnTo>
                  <a:lnTo>
                    <a:pt x="595" y="145"/>
                  </a:lnTo>
                  <a:lnTo>
                    <a:pt x="613" y="138"/>
                  </a:lnTo>
                  <a:lnTo>
                    <a:pt x="598" y="10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6972301" y="2665413"/>
              <a:ext cx="287338" cy="115888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3"/>
                </a:cxn>
                <a:cxn ang="0">
                  <a:pos x="155" y="146"/>
                </a:cxn>
                <a:cxn ang="0">
                  <a:pos x="163" y="145"/>
                </a:cxn>
                <a:cxn ang="0">
                  <a:pos x="166" y="145"/>
                </a:cxn>
                <a:cxn ang="0">
                  <a:pos x="169" y="144"/>
                </a:cxn>
                <a:cxn ang="0">
                  <a:pos x="176" y="144"/>
                </a:cxn>
                <a:cxn ang="0">
                  <a:pos x="183" y="142"/>
                </a:cxn>
                <a:cxn ang="0">
                  <a:pos x="193" y="141"/>
                </a:cxn>
                <a:cxn ang="0">
                  <a:pos x="204" y="138"/>
                </a:cxn>
                <a:cxn ang="0">
                  <a:pos x="216" y="136"/>
                </a:cxn>
                <a:cxn ang="0">
                  <a:pos x="230" y="133"/>
                </a:cxn>
                <a:cxn ang="0">
                  <a:pos x="244" y="130"/>
                </a:cxn>
                <a:cxn ang="0">
                  <a:pos x="260" y="126"/>
                </a:cxn>
                <a:cxn ang="0">
                  <a:pos x="276" y="122"/>
                </a:cxn>
                <a:cxn ang="0">
                  <a:pos x="292" y="118"/>
                </a:cxn>
                <a:cxn ang="0">
                  <a:pos x="310" y="113"/>
                </a:cxn>
                <a:cxn ang="0">
                  <a:pos x="327" y="107"/>
                </a:cxn>
                <a:cxn ang="0">
                  <a:pos x="345" y="101"/>
                </a:cxn>
                <a:cxn ang="0">
                  <a:pos x="363" y="96"/>
                </a:cxn>
                <a:cxn ang="0">
                  <a:pos x="349" y="58"/>
                </a:cxn>
                <a:cxn ang="0">
                  <a:pos x="320" y="67"/>
                </a:cxn>
                <a:cxn ang="0">
                  <a:pos x="292" y="75"/>
                </a:cxn>
                <a:cxn ang="0">
                  <a:pos x="265" y="83"/>
                </a:cxn>
                <a:cxn ang="0">
                  <a:pos x="238" y="89"/>
                </a:cxn>
                <a:cxn ang="0">
                  <a:pos x="215" y="95"/>
                </a:cxn>
                <a:cxn ang="0">
                  <a:pos x="194" y="98"/>
                </a:cxn>
                <a:cxn ang="0">
                  <a:pos x="177" y="101"/>
                </a:cxn>
                <a:cxn ang="0">
                  <a:pos x="166" y="104"/>
                </a:cxn>
                <a:cxn ang="0">
                  <a:pos x="24" y="0"/>
                </a:cxn>
              </a:cxnLst>
              <a:rect l="0" t="0" r="r" b="b"/>
              <a:pathLst>
                <a:path w="363" h="146">
                  <a:moveTo>
                    <a:pt x="24" y="0"/>
                  </a:moveTo>
                  <a:lnTo>
                    <a:pt x="0" y="33"/>
                  </a:lnTo>
                  <a:lnTo>
                    <a:pt x="155" y="146"/>
                  </a:lnTo>
                  <a:lnTo>
                    <a:pt x="163" y="145"/>
                  </a:lnTo>
                  <a:lnTo>
                    <a:pt x="166" y="145"/>
                  </a:lnTo>
                  <a:lnTo>
                    <a:pt x="169" y="144"/>
                  </a:lnTo>
                  <a:lnTo>
                    <a:pt x="176" y="144"/>
                  </a:lnTo>
                  <a:lnTo>
                    <a:pt x="183" y="142"/>
                  </a:lnTo>
                  <a:lnTo>
                    <a:pt x="193" y="141"/>
                  </a:lnTo>
                  <a:lnTo>
                    <a:pt x="204" y="138"/>
                  </a:lnTo>
                  <a:lnTo>
                    <a:pt x="216" y="136"/>
                  </a:lnTo>
                  <a:lnTo>
                    <a:pt x="230" y="133"/>
                  </a:lnTo>
                  <a:lnTo>
                    <a:pt x="244" y="130"/>
                  </a:lnTo>
                  <a:lnTo>
                    <a:pt x="260" y="126"/>
                  </a:lnTo>
                  <a:lnTo>
                    <a:pt x="276" y="122"/>
                  </a:lnTo>
                  <a:lnTo>
                    <a:pt x="292" y="118"/>
                  </a:lnTo>
                  <a:lnTo>
                    <a:pt x="310" y="113"/>
                  </a:lnTo>
                  <a:lnTo>
                    <a:pt x="327" y="107"/>
                  </a:lnTo>
                  <a:lnTo>
                    <a:pt x="345" y="101"/>
                  </a:lnTo>
                  <a:lnTo>
                    <a:pt x="363" y="96"/>
                  </a:lnTo>
                  <a:lnTo>
                    <a:pt x="349" y="58"/>
                  </a:lnTo>
                  <a:lnTo>
                    <a:pt x="320" y="67"/>
                  </a:lnTo>
                  <a:lnTo>
                    <a:pt x="292" y="75"/>
                  </a:lnTo>
                  <a:lnTo>
                    <a:pt x="265" y="83"/>
                  </a:lnTo>
                  <a:lnTo>
                    <a:pt x="238" y="89"/>
                  </a:lnTo>
                  <a:lnTo>
                    <a:pt x="215" y="95"/>
                  </a:lnTo>
                  <a:lnTo>
                    <a:pt x="194" y="98"/>
                  </a:lnTo>
                  <a:lnTo>
                    <a:pt x="177" y="101"/>
                  </a:lnTo>
                  <a:lnTo>
                    <a:pt x="166" y="104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Rectangle 126"/>
            <p:cNvSpPr>
              <a:spLocks noChangeArrowheads="1"/>
            </p:cNvSpPr>
            <p:nvPr/>
          </p:nvSpPr>
          <p:spPr bwMode="auto">
            <a:xfrm>
              <a:off x="7885113" y="252571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7697788" y="2525713"/>
              <a:ext cx="193675" cy="52388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16" y="66"/>
                </a:cxn>
                <a:cxn ang="0">
                  <a:pos x="35" y="66"/>
                </a:cxn>
                <a:cxn ang="0">
                  <a:pos x="53" y="64"/>
                </a:cxn>
                <a:cxn ang="0">
                  <a:pos x="73" y="63"/>
                </a:cxn>
                <a:cxn ang="0">
                  <a:pos x="93" y="62"/>
                </a:cxn>
                <a:cxn ang="0">
                  <a:pos x="113" y="60"/>
                </a:cxn>
                <a:cxn ang="0">
                  <a:pos x="133" y="57"/>
                </a:cxn>
                <a:cxn ang="0">
                  <a:pos x="151" y="55"/>
                </a:cxn>
                <a:cxn ang="0">
                  <a:pos x="170" y="53"/>
                </a:cxn>
                <a:cxn ang="0">
                  <a:pos x="187" y="51"/>
                </a:cxn>
                <a:cxn ang="0">
                  <a:pos x="202" y="48"/>
                </a:cxn>
                <a:cxn ang="0">
                  <a:pos x="216" y="46"/>
                </a:cxn>
                <a:cxn ang="0">
                  <a:pos x="226" y="44"/>
                </a:cxn>
                <a:cxn ang="0">
                  <a:pos x="235" y="41"/>
                </a:cxn>
                <a:cxn ang="0">
                  <a:pos x="241" y="40"/>
                </a:cxn>
                <a:cxn ang="0">
                  <a:pos x="245" y="40"/>
                </a:cxn>
                <a:cxn ang="0">
                  <a:pos x="236" y="0"/>
                </a:cxn>
                <a:cxn ang="0">
                  <a:pos x="234" y="0"/>
                </a:cxn>
                <a:cxn ang="0">
                  <a:pos x="230" y="1"/>
                </a:cxn>
                <a:cxn ang="0">
                  <a:pos x="222" y="3"/>
                </a:cxn>
                <a:cxn ang="0">
                  <a:pos x="211" y="4"/>
                </a:cxn>
                <a:cxn ang="0">
                  <a:pos x="197" y="7"/>
                </a:cxn>
                <a:cxn ang="0">
                  <a:pos x="184" y="9"/>
                </a:cxn>
                <a:cxn ang="0">
                  <a:pos x="166" y="13"/>
                </a:cxn>
                <a:cxn ang="0">
                  <a:pos x="149" y="15"/>
                </a:cxn>
                <a:cxn ang="0">
                  <a:pos x="131" y="17"/>
                </a:cxn>
                <a:cxn ang="0">
                  <a:pos x="112" y="19"/>
                </a:cxn>
                <a:cxn ang="0">
                  <a:pos x="93" y="22"/>
                </a:cxn>
                <a:cxn ang="0">
                  <a:pos x="73" y="23"/>
                </a:cxn>
                <a:cxn ang="0">
                  <a:pos x="54" y="24"/>
                </a:cxn>
                <a:cxn ang="0">
                  <a:pos x="36" y="25"/>
                </a:cxn>
                <a:cxn ang="0">
                  <a:pos x="19" y="25"/>
                </a:cxn>
                <a:cxn ang="0">
                  <a:pos x="4" y="24"/>
                </a:cxn>
                <a:cxn ang="0">
                  <a:pos x="0" y="64"/>
                </a:cxn>
              </a:cxnLst>
              <a:rect l="0" t="0" r="r" b="b"/>
              <a:pathLst>
                <a:path w="245" h="66">
                  <a:moveTo>
                    <a:pt x="0" y="64"/>
                  </a:moveTo>
                  <a:lnTo>
                    <a:pt x="16" y="66"/>
                  </a:lnTo>
                  <a:lnTo>
                    <a:pt x="35" y="66"/>
                  </a:lnTo>
                  <a:lnTo>
                    <a:pt x="53" y="64"/>
                  </a:lnTo>
                  <a:lnTo>
                    <a:pt x="73" y="63"/>
                  </a:lnTo>
                  <a:lnTo>
                    <a:pt x="93" y="62"/>
                  </a:lnTo>
                  <a:lnTo>
                    <a:pt x="113" y="60"/>
                  </a:lnTo>
                  <a:lnTo>
                    <a:pt x="133" y="57"/>
                  </a:lnTo>
                  <a:lnTo>
                    <a:pt x="151" y="55"/>
                  </a:lnTo>
                  <a:lnTo>
                    <a:pt x="170" y="53"/>
                  </a:lnTo>
                  <a:lnTo>
                    <a:pt x="187" y="51"/>
                  </a:lnTo>
                  <a:lnTo>
                    <a:pt x="202" y="48"/>
                  </a:lnTo>
                  <a:lnTo>
                    <a:pt x="216" y="46"/>
                  </a:lnTo>
                  <a:lnTo>
                    <a:pt x="226" y="44"/>
                  </a:lnTo>
                  <a:lnTo>
                    <a:pt x="235" y="41"/>
                  </a:lnTo>
                  <a:lnTo>
                    <a:pt x="241" y="40"/>
                  </a:lnTo>
                  <a:lnTo>
                    <a:pt x="245" y="40"/>
                  </a:lnTo>
                  <a:lnTo>
                    <a:pt x="236" y="0"/>
                  </a:lnTo>
                  <a:lnTo>
                    <a:pt x="234" y="0"/>
                  </a:lnTo>
                  <a:lnTo>
                    <a:pt x="230" y="1"/>
                  </a:lnTo>
                  <a:lnTo>
                    <a:pt x="222" y="3"/>
                  </a:lnTo>
                  <a:lnTo>
                    <a:pt x="211" y="4"/>
                  </a:lnTo>
                  <a:lnTo>
                    <a:pt x="197" y="7"/>
                  </a:lnTo>
                  <a:lnTo>
                    <a:pt x="184" y="9"/>
                  </a:lnTo>
                  <a:lnTo>
                    <a:pt x="166" y="13"/>
                  </a:lnTo>
                  <a:lnTo>
                    <a:pt x="149" y="15"/>
                  </a:lnTo>
                  <a:lnTo>
                    <a:pt x="131" y="17"/>
                  </a:lnTo>
                  <a:lnTo>
                    <a:pt x="112" y="19"/>
                  </a:lnTo>
                  <a:lnTo>
                    <a:pt x="93" y="22"/>
                  </a:lnTo>
                  <a:lnTo>
                    <a:pt x="73" y="23"/>
                  </a:lnTo>
                  <a:lnTo>
                    <a:pt x="54" y="24"/>
                  </a:lnTo>
                  <a:lnTo>
                    <a:pt x="36" y="25"/>
                  </a:lnTo>
                  <a:lnTo>
                    <a:pt x="19" y="25"/>
                  </a:lnTo>
                  <a:lnTo>
                    <a:pt x="4" y="2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7675563" y="2593976"/>
              <a:ext cx="193675" cy="5080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6" y="65"/>
                </a:cxn>
                <a:cxn ang="0">
                  <a:pos x="33" y="65"/>
                </a:cxn>
                <a:cxn ang="0">
                  <a:pos x="53" y="63"/>
                </a:cxn>
                <a:cxn ang="0">
                  <a:pos x="72" y="63"/>
                </a:cxn>
                <a:cxn ang="0">
                  <a:pos x="92" y="61"/>
                </a:cxn>
                <a:cxn ang="0">
                  <a:pos x="111" y="60"/>
                </a:cxn>
                <a:cxn ang="0">
                  <a:pos x="131" y="58"/>
                </a:cxn>
                <a:cxn ang="0">
                  <a:pos x="149" y="55"/>
                </a:cxn>
                <a:cxn ang="0">
                  <a:pos x="168" y="52"/>
                </a:cxn>
                <a:cxn ang="0">
                  <a:pos x="185" y="50"/>
                </a:cxn>
                <a:cxn ang="0">
                  <a:pos x="200" y="47"/>
                </a:cxn>
                <a:cxn ang="0">
                  <a:pos x="214" y="45"/>
                </a:cxn>
                <a:cxn ang="0">
                  <a:pos x="224" y="44"/>
                </a:cxn>
                <a:cxn ang="0">
                  <a:pos x="234" y="42"/>
                </a:cxn>
                <a:cxn ang="0">
                  <a:pos x="239" y="40"/>
                </a:cxn>
                <a:cxn ang="0">
                  <a:pos x="243" y="40"/>
                </a:cxn>
                <a:cxn ang="0">
                  <a:pos x="235" y="0"/>
                </a:cxn>
                <a:cxn ang="0">
                  <a:pos x="235" y="0"/>
                </a:cxn>
                <a:cxn ang="0">
                  <a:pos x="232" y="0"/>
                </a:cxn>
                <a:cxn ang="0">
                  <a:pos x="228" y="1"/>
                </a:cxn>
                <a:cxn ang="0">
                  <a:pos x="220" y="2"/>
                </a:cxn>
                <a:cxn ang="0">
                  <a:pos x="209" y="5"/>
                </a:cxn>
                <a:cxn ang="0">
                  <a:pos x="196" y="7"/>
                </a:cxn>
                <a:cxn ang="0">
                  <a:pos x="182" y="9"/>
                </a:cxn>
                <a:cxn ang="0">
                  <a:pos x="164" y="12"/>
                </a:cxn>
                <a:cxn ang="0">
                  <a:pos x="147" y="14"/>
                </a:cxn>
                <a:cxn ang="0">
                  <a:pos x="129" y="16"/>
                </a:cxn>
                <a:cxn ang="0">
                  <a:pos x="110" y="19"/>
                </a:cxn>
                <a:cxn ang="0">
                  <a:pos x="91" y="21"/>
                </a:cxn>
                <a:cxn ang="0">
                  <a:pos x="72" y="22"/>
                </a:cxn>
                <a:cxn ang="0">
                  <a:pos x="53" y="23"/>
                </a:cxn>
                <a:cxn ang="0">
                  <a:pos x="35" y="24"/>
                </a:cxn>
                <a:cxn ang="0">
                  <a:pos x="18" y="24"/>
                </a:cxn>
                <a:cxn ang="0">
                  <a:pos x="3" y="23"/>
                </a:cxn>
                <a:cxn ang="0">
                  <a:pos x="0" y="63"/>
                </a:cxn>
              </a:cxnLst>
              <a:rect l="0" t="0" r="r" b="b"/>
              <a:pathLst>
                <a:path w="243" h="65">
                  <a:moveTo>
                    <a:pt x="0" y="63"/>
                  </a:moveTo>
                  <a:lnTo>
                    <a:pt x="16" y="65"/>
                  </a:lnTo>
                  <a:lnTo>
                    <a:pt x="33" y="65"/>
                  </a:lnTo>
                  <a:lnTo>
                    <a:pt x="53" y="63"/>
                  </a:lnTo>
                  <a:lnTo>
                    <a:pt x="72" y="63"/>
                  </a:lnTo>
                  <a:lnTo>
                    <a:pt x="92" y="61"/>
                  </a:lnTo>
                  <a:lnTo>
                    <a:pt x="111" y="60"/>
                  </a:lnTo>
                  <a:lnTo>
                    <a:pt x="131" y="58"/>
                  </a:lnTo>
                  <a:lnTo>
                    <a:pt x="149" y="55"/>
                  </a:lnTo>
                  <a:lnTo>
                    <a:pt x="168" y="52"/>
                  </a:lnTo>
                  <a:lnTo>
                    <a:pt x="185" y="50"/>
                  </a:lnTo>
                  <a:lnTo>
                    <a:pt x="200" y="47"/>
                  </a:lnTo>
                  <a:lnTo>
                    <a:pt x="214" y="45"/>
                  </a:lnTo>
                  <a:lnTo>
                    <a:pt x="224" y="44"/>
                  </a:lnTo>
                  <a:lnTo>
                    <a:pt x="234" y="42"/>
                  </a:lnTo>
                  <a:lnTo>
                    <a:pt x="239" y="40"/>
                  </a:lnTo>
                  <a:lnTo>
                    <a:pt x="243" y="40"/>
                  </a:lnTo>
                  <a:lnTo>
                    <a:pt x="235" y="0"/>
                  </a:lnTo>
                  <a:lnTo>
                    <a:pt x="235" y="0"/>
                  </a:lnTo>
                  <a:lnTo>
                    <a:pt x="232" y="0"/>
                  </a:lnTo>
                  <a:lnTo>
                    <a:pt x="228" y="1"/>
                  </a:lnTo>
                  <a:lnTo>
                    <a:pt x="220" y="2"/>
                  </a:lnTo>
                  <a:lnTo>
                    <a:pt x="209" y="5"/>
                  </a:lnTo>
                  <a:lnTo>
                    <a:pt x="196" y="7"/>
                  </a:lnTo>
                  <a:lnTo>
                    <a:pt x="182" y="9"/>
                  </a:lnTo>
                  <a:lnTo>
                    <a:pt x="164" y="12"/>
                  </a:lnTo>
                  <a:lnTo>
                    <a:pt x="147" y="14"/>
                  </a:lnTo>
                  <a:lnTo>
                    <a:pt x="129" y="16"/>
                  </a:lnTo>
                  <a:lnTo>
                    <a:pt x="110" y="19"/>
                  </a:lnTo>
                  <a:lnTo>
                    <a:pt x="91" y="21"/>
                  </a:lnTo>
                  <a:lnTo>
                    <a:pt x="72" y="22"/>
                  </a:lnTo>
                  <a:lnTo>
                    <a:pt x="53" y="23"/>
                  </a:lnTo>
                  <a:lnTo>
                    <a:pt x="35" y="24"/>
                  </a:lnTo>
                  <a:lnTo>
                    <a:pt x="18" y="24"/>
                  </a:lnTo>
                  <a:lnTo>
                    <a:pt x="3" y="2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7970838" y="2444751"/>
              <a:ext cx="288925" cy="500063"/>
            </a:xfrm>
            <a:custGeom>
              <a:avLst/>
              <a:gdLst/>
              <a:ahLst/>
              <a:cxnLst>
                <a:cxn ang="0">
                  <a:pos x="169" y="0"/>
                </a:cxn>
                <a:cxn ang="0">
                  <a:pos x="365" y="179"/>
                </a:cxn>
                <a:cxn ang="0">
                  <a:pos x="215" y="631"/>
                </a:cxn>
                <a:cxn ang="0">
                  <a:pos x="137" y="587"/>
                </a:cxn>
                <a:cxn ang="0">
                  <a:pos x="88" y="517"/>
                </a:cxn>
                <a:cxn ang="0">
                  <a:pos x="0" y="443"/>
                </a:cxn>
                <a:cxn ang="0">
                  <a:pos x="169" y="0"/>
                </a:cxn>
              </a:cxnLst>
              <a:rect l="0" t="0" r="r" b="b"/>
              <a:pathLst>
                <a:path w="365" h="631">
                  <a:moveTo>
                    <a:pt x="169" y="0"/>
                  </a:moveTo>
                  <a:lnTo>
                    <a:pt x="365" y="179"/>
                  </a:lnTo>
                  <a:lnTo>
                    <a:pt x="215" y="631"/>
                  </a:lnTo>
                  <a:lnTo>
                    <a:pt x="137" y="587"/>
                  </a:lnTo>
                  <a:lnTo>
                    <a:pt x="88" y="517"/>
                  </a:lnTo>
                  <a:lnTo>
                    <a:pt x="0" y="44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7624763" y="2770188"/>
              <a:ext cx="512763" cy="282575"/>
            </a:xfrm>
            <a:custGeom>
              <a:avLst/>
              <a:gdLst/>
              <a:ahLst/>
              <a:cxnLst>
                <a:cxn ang="0">
                  <a:pos x="433" y="0"/>
                </a:cxn>
                <a:cxn ang="0">
                  <a:pos x="0" y="118"/>
                </a:cxn>
                <a:cxn ang="0">
                  <a:pos x="57" y="200"/>
                </a:cxn>
                <a:cxn ang="0">
                  <a:pos x="151" y="243"/>
                </a:cxn>
                <a:cxn ang="0">
                  <a:pos x="165" y="309"/>
                </a:cxn>
                <a:cxn ang="0">
                  <a:pos x="250" y="354"/>
                </a:cxn>
                <a:cxn ang="0">
                  <a:pos x="628" y="231"/>
                </a:cxn>
                <a:cxn ang="0">
                  <a:pos x="645" y="182"/>
                </a:cxn>
                <a:cxn ang="0">
                  <a:pos x="433" y="0"/>
                </a:cxn>
              </a:cxnLst>
              <a:rect l="0" t="0" r="r" b="b"/>
              <a:pathLst>
                <a:path w="645" h="354">
                  <a:moveTo>
                    <a:pt x="433" y="0"/>
                  </a:moveTo>
                  <a:lnTo>
                    <a:pt x="0" y="118"/>
                  </a:lnTo>
                  <a:lnTo>
                    <a:pt x="57" y="200"/>
                  </a:lnTo>
                  <a:lnTo>
                    <a:pt x="151" y="243"/>
                  </a:lnTo>
                  <a:lnTo>
                    <a:pt x="165" y="309"/>
                  </a:lnTo>
                  <a:lnTo>
                    <a:pt x="250" y="354"/>
                  </a:lnTo>
                  <a:lnTo>
                    <a:pt x="628" y="231"/>
                  </a:lnTo>
                  <a:lnTo>
                    <a:pt x="645" y="182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7631113" y="2455863"/>
              <a:ext cx="508000" cy="412750"/>
            </a:xfrm>
            <a:custGeom>
              <a:avLst/>
              <a:gdLst/>
              <a:ahLst/>
              <a:cxnLst>
                <a:cxn ang="0">
                  <a:pos x="335" y="114"/>
                </a:cxn>
                <a:cxn ang="0">
                  <a:pos x="641" y="0"/>
                </a:cxn>
                <a:cxn ang="0">
                  <a:pos x="638" y="4"/>
                </a:cxn>
                <a:cxn ang="0">
                  <a:pos x="634" y="14"/>
                </a:cxn>
                <a:cxn ang="0">
                  <a:pos x="626" y="31"/>
                </a:cxn>
                <a:cxn ang="0">
                  <a:pos x="614" y="52"/>
                </a:cxn>
                <a:cxn ang="0">
                  <a:pos x="601" y="78"/>
                </a:cxn>
                <a:cxn ang="0">
                  <a:pos x="586" y="108"/>
                </a:cxn>
                <a:cxn ang="0">
                  <a:pos x="569" y="140"/>
                </a:cxn>
                <a:cxn ang="0">
                  <a:pos x="552" y="174"/>
                </a:cxn>
                <a:cxn ang="0">
                  <a:pos x="533" y="209"/>
                </a:cxn>
                <a:cxn ang="0">
                  <a:pos x="514" y="244"/>
                </a:cxn>
                <a:cxn ang="0">
                  <a:pos x="494" y="279"/>
                </a:cxn>
                <a:cxn ang="0">
                  <a:pos x="476" y="312"/>
                </a:cxn>
                <a:cxn ang="0">
                  <a:pos x="457" y="343"/>
                </a:cxn>
                <a:cxn ang="0">
                  <a:pos x="439" y="371"/>
                </a:cxn>
                <a:cxn ang="0">
                  <a:pos x="423" y="394"/>
                </a:cxn>
                <a:cxn ang="0">
                  <a:pos x="409" y="414"/>
                </a:cxn>
                <a:cxn ang="0">
                  <a:pos x="404" y="415"/>
                </a:cxn>
                <a:cxn ang="0">
                  <a:pos x="393" y="418"/>
                </a:cxn>
                <a:cxn ang="0">
                  <a:pos x="374" y="424"/>
                </a:cxn>
                <a:cxn ang="0">
                  <a:pos x="350" y="432"/>
                </a:cxn>
                <a:cxn ang="0">
                  <a:pos x="321" y="440"/>
                </a:cxn>
                <a:cxn ang="0">
                  <a:pos x="289" y="451"/>
                </a:cxn>
                <a:cxn ang="0">
                  <a:pos x="255" y="461"/>
                </a:cxn>
                <a:cxn ang="0">
                  <a:pos x="218" y="471"/>
                </a:cxn>
                <a:cxn ang="0">
                  <a:pos x="181" y="482"/>
                </a:cxn>
                <a:cxn ang="0">
                  <a:pos x="145" y="491"/>
                </a:cxn>
                <a:cxn ang="0">
                  <a:pos x="111" y="500"/>
                </a:cxn>
                <a:cxn ang="0">
                  <a:pos x="80" y="508"/>
                </a:cxn>
                <a:cxn ang="0">
                  <a:pos x="51" y="514"/>
                </a:cxn>
                <a:cxn ang="0">
                  <a:pos x="28" y="518"/>
                </a:cxn>
                <a:cxn ang="0">
                  <a:pos x="10" y="521"/>
                </a:cxn>
                <a:cxn ang="0">
                  <a:pos x="0" y="520"/>
                </a:cxn>
                <a:cxn ang="0">
                  <a:pos x="28" y="485"/>
                </a:cxn>
                <a:cxn ang="0">
                  <a:pos x="30" y="483"/>
                </a:cxn>
                <a:cxn ang="0">
                  <a:pos x="37" y="478"/>
                </a:cxn>
                <a:cxn ang="0">
                  <a:pos x="48" y="469"/>
                </a:cxn>
                <a:cxn ang="0">
                  <a:pos x="63" y="457"/>
                </a:cxn>
                <a:cxn ang="0">
                  <a:pos x="81" y="441"/>
                </a:cxn>
                <a:cxn ang="0">
                  <a:pos x="101" y="424"/>
                </a:cxn>
                <a:cxn ang="0">
                  <a:pos x="125" y="402"/>
                </a:cxn>
                <a:cxn ang="0">
                  <a:pos x="149" y="379"/>
                </a:cxn>
                <a:cxn ang="0">
                  <a:pos x="173" y="353"/>
                </a:cxn>
                <a:cxn ang="0">
                  <a:pos x="199" y="325"/>
                </a:cxn>
                <a:cxn ang="0">
                  <a:pos x="225" y="294"/>
                </a:cxn>
                <a:cxn ang="0">
                  <a:pos x="250" y="262"/>
                </a:cxn>
                <a:cxn ang="0">
                  <a:pos x="274" y="227"/>
                </a:cxn>
                <a:cxn ang="0">
                  <a:pos x="296" y="191"/>
                </a:cxn>
                <a:cxn ang="0">
                  <a:pos x="317" y="153"/>
                </a:cxn>
                <a:cxn ang="0">
                  <a:pos x="335" y="114"/>
                </a:cxn>
              </a:cxnLst>
              <a:rect l="0" t="0" r="r" b="b"/>
              <a:pathLst>
                <a:path w="641" h="521">
                  <a:moveTo>
                    <a:pt x="335" y="114"/>
                  </a:moveTo>
                  <a:lnTo>
                    <a:pt x="641" y="0"/>
                  </a:lnTo>
                  <a:lnTo>
                    <a:pt x="638" y="4"/>
                  </a:lnTo>
                  <a:lnTo>
                    <a:pt x="634" y="14"/>
                  </a:lnTo>
                  <a:lnTo>
                    <a:pt x="626" y="31"/>
                  </a:lnTo>
                  <a:lnTo>
                    <a:pt x="614" y="52"/>
                  </a:lnTo>
                  <a:lnTo>
                    <a:pt x="601" y="78"/>
                  </a:lnTo>
                  <a:lnTo>
                    <a:pt x="586" y="108"/>
                  </a:lnTo>
                  <a:lnTo>
                    <a:pt x="569" y="140"/>
                  </a:lnTo>
                  <a:lnTo>
                    <a:pt x="552" y="174"/>
                  </a:lnTo>
                  <a:lnTo>
                    <a:pt x="533" y="209"/>
                  </a:lnTo>
                  <a:lnTo>
                    <a:pt x="514" y="244"/>
                  </a:lnTo>
                  <a:lnTo>
                    <a:pt x="494" y="279"/>
                  </a:lnTo>
                  <a:lnTo>
                    <a:pt x="476" y="312"/>
                  </a:lnTo>
                  <a:lnTo>
                    <a:pt x="457" y="343"/>
                  </a:lnTo>
                  <a:lnTo>
                    <a:pt x="439" y="371"/>
                  </a:lnTo>
                  <a:lnTo>
                    <a:pt x="423" y="394"/>
                  </a:lnTo>
                  <a:lnTo>
                    <a:pt x="409" y="414"/>
                  </a:lnTo>
                  <a:lnTo>
                    <a:pt x="404" y="415"/>
                  </a:lnTo>
                  <a:lnTo>
                    <a:pt x="393" y="418"/>
                  </a:lnTo>
                  <a:lnTo>
                    <a:pt x="374" y="424"/>
                  </a:lnTo>
                  <a:lnTo>
                    <a:pt x="350" y="432"/>
                  </a:lnTo>
                  <a:lnTo>
                    <a:pt x="321" y="440"/>
                  </a:lnTo>
                  <a:lnTo>
                    <a:pt x="289" y="451"/>
                  </a:lnTo>
                  <a:lnTo>
                    <a:pt x="255" y="461"/>
                  </a:lnTo>
                  <a:lnTo>
                    <a:pt x="218" y="471"/>
                  </a:lnTo>
                  <a:lnTo>
                    <a:pt x="181" y="482"/>
                  </a:lnTo>
                  <a:lnTo>
                    <a:pt x="145" y="491"/>
                  </a:lnTo>
                  <a:lnTo>
                    <a:pt x="111" y="500"/>
                  </a:lnTo>
                  <a:lnTo>
                    <a:pt x="80" y="508"/>
                  </a:lnTo>
                  <a:lnTo>
                    <a:pt x="51" y="514"/>
                  </a:lnTo>
                  <a:lnTo>
                    <a:pt x="28" y="518"/>
                  </a:lnTo>
                  <a:lnTo>
                    <a:pt x="10" y="521"/>
                  </a:lnTo>
                  <a:lnTo>
                    <a:pt x="0" y="520"/>
                  </a:lnTo>
                  <a:lnTo>
                    <a:pt x="28" y="485"/>
                  </a:lnTo>
                  <a:lnTo>
                    <a:pt x="30" y="483"/>
                  </a:lnTo>
                  <a:lnTo>
                    <a:pt x="37" y="478"/>
                  </a:lnTo>
                  <a:lnTo>
                    <a:pt x="48" y="469"/>
                  </a:lnTo>
                  <a:lnTo>
                    <a:pt x="63" y="457"/>
                  </a:lnTo>
                  <a:lnTo>
                    <a:pt x="81" y="441"/>
                  </a:lnTo>
                  <a:lnTo>
                    <a:pt x="101" y="424"/>
                  </a:lnTo>
                  <a:lnTo>
                    <a:pt x="125" y="402"/>
                  </a:lnTo>
                  <a:lnTo>
                    <a:pt x="149" y="379"/>
                  </a:lnTo>
                  <a:lnTo>
                    <a:pt x="173" y="353"/>
                  </a:lnTo>
                  <a:lnTo>
                    <a:pt x="199" y="325"/>
                  </a:lnTo>
                  <a:lnTo>
                    <a:pt x="225" y="294"/>
                  </a:lnTo>
                  <a:lnTo>
                    <a:pt x="250" y="262"/>
                  </a:lnTo>
                  <a:lnTo>
                    <a:pt x="274" y="227"/>
                  </a:lnTo>
                  <a:lnTo>
                    <a:pt x="296" y="191"/>
                  </a:lnTo>
                  <a:lnTo>
                    <a:pt x="317" y="153"/>
                  </a:lnTo>
                  <a:lnTo>
                    <a:pt x="335" y="1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7899401" y="2333626"/>
              <a:ext cx="298450" cy="206375"/>
            </a:xfrm>
            <a:custGeom>
              <a:avLst/>
              <a:gdLst/>
              <a:ahLst/>
              <a:cxnLst>
                <a:cxn ang="0">
                  <a:pos x="0" y="260"/>
                </a:cxn>
                <a:cxn ang="0">
                  <a:pos x="54" y="129"/>
                </a:cxn>
                <a:cxn ang="0">
                  <a:pos x="375" y="0"/>
                </a:cxn>
                <a:cxn ang="0">
                  <a:pos x="291" y="140"/>
                </a:cxn>
                <a:cxn ang="0">
                  <a:pos x="0" y="260"/>
                </a:cxn>
              </a:cxnLst>
              <a:rect l="0" t="0" r="r" b="b"/>
              <a:pathLst>
                <a:path w="375" h="260">
                  <a:moveTo>
                    <a:pt x="0" y="260"/>
                  </a:moveTo>
                  <a:lnTo>
                    <a:pt x="54" y="129"/>
                  </a:lnTo>
                  <a:lnTo>
                    <a:pt x="375" y="0"/>
                  </a:lnTo>
                  <a:lnTo>
                    <a:pt x="291" y="140"/>
                  </a:lnTo>
                  <a:lnTo>
                    <a:pt x="0" y="260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8170863" y="2025651"/>
              <a:ext cx="341313" cy="463550"/>
            </a:xfrm>
            <a:custGeom>
              <a:avLst/>
              <a:gdLst/>
              <a:ahLst/>
              <a:cxnLst>
                <a:cxn ang="0">
                  <a:pos x="0" y="403"/>
                </a:cxn>
                <a:cxn ang="0">
                  <a:pos x="200" y="0"/>
                </a:cxn>
                <a:cxn ang="0">
                  <a:pos x="249" y="51"/>
                </a:cxn>
                <a:cxn ang="0">
                  <a:pos x="320" y="90"/>
                </a:cxn>
                <a:cxn ang="0">
                  <a:pos x="362" y="170"/>
                </a:cxn>
                <a:cxn ang="0">
                  <a:pos x="430" y="215"/>
                </a:cxn>
                <a:cxn ang="0">
                  <a:pos x="180" y="584"/>
                </a:cxn>
                <a:cxn ang="0">
                  <a:pos x="0" y="403"/>
                </a:cxn>
              </a:cxnLst>
              <a:rect l="0" t="0" r="r" b="b"/>
              <a:pathLst>
                <a:path w="430" h="584">
                  <a:moveTo>
                    <a:pt x="0" y="403"/>
                  </a:moveTo>
                  <a:lnTo>
                    <a:pt x="200" y="0"/>
                  </a:lnTo>
                  <a:lnTo>
                    <a:pt x="249" y="51"/>
                  </a:lnTo>
                  <a:lnTo>
                    <a:pt x="320" y="90"/>
                  </a:lnTo>
                  <a:lnTo>
                    <a:pt x="362" y="170"/>
                  </a:lnTo>
                  <a:lnTo>
                    <a:pt x="430" y="215"/>
                  </a:lnTo>
                  <a:lnTo>
                    <a:pt x="180" y="584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8124826" y="2330451"/>
              <a:ext cx="198438" cy="265113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250" y="208"/>
                </a:cxn>
                <a:cxn ang="0">
                  <a:pos x="174" y="335"/>
                </a:cxn>
                <a:cxn ang="0">
                  <a:pos x="0" y="157"/>
                </a:cxn>
                <a:cxn ang="0">
                  <a:pos x="84" y="0"/>
                </a:cxn>
              </a:cxnLst>
              <a:rect l="0" t="0" r="r" b="b"/>
              <a:pathLst>
                <a:path w="250" h="335">
                  <a:moveTo>
                    <a:pt x="84" y="0"/>
                  </a:moveTo>
                  <a:lnTo>
                    <a:pt x="250" y="208"/>
                  </a:lnTo>
                  <a:lnTo>
                    <a:pt x="174" y="335"/>
                  </a:lnTo>
                  <a:lnTo>
                    <a:pt x="0" y="15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7945438" y="2011363"/>
              <a:ext cx="406400" cy="420688"/>
            </a:xfrm>
            <a:custGeom>
              <a:avLst/>
              <a:gdLst/>
              <a:ahLst/>
              <a:cxnLst>
                <a:cxn ang="0">
                  <a:pos x="513" y="0"/>
                </a:cxn>
                <a:cxn ang="0">
                  <a:pos x="140" y="177"/>
                </a:cxn>
                <a:cxn ang="0">
                  <a:pos x="139" y="185"/>
                </a:cxn>
                <a:cxn ang="0">
                  <a:pos x="135" y="208"/>
                </a:cxn>
                <a:cxn ang="0">
                  <a:pos x="128" y="244"/>
                </a:cxn>
                <a:cxn ang="0">
                  <a:pos x="117" y="290"/>
                </a:cxn>
                <a:cxn ang="0">
                  <a:pos x="99" y="344"/>
                </a:cxn>
                <a:cxn ang="0">
                  <a:pos x="74" y="404"/>
                </a:cxn>
                <a:cxn ang="0">
                  <a:pos x="42" y="466"/>
                </a:cxn>
                <a:cxn ang="0">
                  <a:pos x="0" y="529"/>
                </a:cxn>
                <a:cxn ang="0">
                  <a:pos x="299" y="413"/>
                </a:cxn>
                <a:cxn ang="0">
                  <a:pos x="301" y="411"/>
                </a:cxn>
                <a:cxn ang="0">
                  <a:pos x="307" y="404"/>
                </a:cxn>
                <a:cxn ang="0">
                  <a:pos x="316" y="392"/>
                </a:cxn>
                <a:cxn ang="0">
                  <a:pos x="327" y="377"/>
                </a:cxn>
                <a:cxn ang="0">
                  <a:pos x="342" y="358"/>
                </a:cxn>
                <a:cxn ang="0">
                  <a:pos x="357" y="336"/>
                </a:cxn>
                <a:cxn ang="0">
                  <a:pos x="376" y="310"/>
                </a:cxn>
                <a:cxn ang="0">
                  <a:pos x="394" y="282"/>
                </a:cxn>
                <a:cxn ang="0">
                  <a:pos x="413" y="252"/>
                </a:cxn>
                <a:cxn ang="0">
                  <a:pos x="431" y="219"/>
                </a:cxn>
                <a:cxn ang="0">
                  <a:pos x="448" y="185"/>
                </a:cxn>
                <a:cxn ang="0">
                  <a:pos x="466" y="149"/>
                </a:cxn>
                <a:cxn ang="0">
                  <a:pos x="481" y="113"/>
                </a:cxn>
                <a:cxn ang="0">
                  <a:pos x="495" y="75"/>
                </a:cxn>
                <a:cxn ang="0">
                  <a:pos x="505" y="38"/>
                </a:cxn>
                <a:cxn ang="0">
                  <a:pos x="513" y="0"/>
                </a:cxn>
              </a:cxnLst>
              <a:rect l="0" t="0" r="r" b="b"/>
              <a:pathLst>
                <a:path w="513" h="529">
                  <a:moveTo>
                    <a:pt x="513" y="0"/>
                  </a:moveTo>
                  <a:lnTo>
                    <a:pt x="140" y="177"/>
                  </a:lnTo>
                  <a:lnTo>
                    <a:pt x="139" y="185"/>
                  </a:lnTo>
                  <a:lnTo>
                    <a:pt x="135" y="208"/>
                  </a:lnTo>
                  <a:lnTo>
                    <a:pt x="128" y="244"/>
                  </a:lnTo>
                  <a:lnTo>
                    <a:pt x="117" y="290"/>
                  </a:lnTo>
                  <a:lnTo>
                    <a:pt x="99" y="344"/>
                  </a:lnTo>
                  <a:lnTo>
                    <a:pt x="74" y="404"/>
                  </a:lnTo>
                  <a:lnTo>
                    <a:pt x="42" y="466"/>
                  </a:lnTo>
                  <a:lnTo>
                    <a:pt x="0" y="529"/>
                  </a:lnTo>
                  <a:lnTo>
                    <a:pt x="299" y="413"/>
                  </a:lnTo>
                  <a:lnTo>
                    <a:pt x="301" y="411"/>
                  </a:lnTo>
                  <a:lnTo>
                    <a:pt x="307" y="404"/>
                  </a:lnTo>
                  <a:lnTo>
                    <a:pt x="316" y="392"/>
                  </a:lnTo>
                  <a:lnTo>
                    <a:pt x="327" y="377"/>
                  </a:lnTo>
                  <a:lnTo>
                    <a:pt x="342" y="358"/>
                  </a:lnTo>
                  <a:lnTo>
                    <a:pt x="357" y="336"/>
                  </a:lnTo>
                  <a:lnTo>
                    <a:pt x="376" y="310"/>
                  </a:lnTo>
                  <a:lnTo>
                    <a:pt x="394" y="282"/>
                  </a:lnTo>
                  <a:lnTo>
                    <a:pt x="413" y="252"/>
                  </a:lnTo>
                  <a:lnTo>
                    <a:pt x="431" y="219"/>
                  </a:lnTo>
                  <a:lnTo>
                    <a:pt x="448" y="185"/>
                  </a:lnTo>
                  <a:lnTo>
                    <a:pt x="466" y="149"/>
                  </a:lnTo>
                  <a:lnTo>
                    <a:pt x="481" y="113"/>
                  </a:lnTo>
                  <a:lnTo>
                    <a:pt x="495" y="75"/>
                  </a:lnTo>
                  <a:lnTo>
                    <a:pt x="505" y="38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7600951" y="1992313"/>
              <a:ext cx="931863" cy="1069975"/>
            </a:xfrm>
            <a:custGeom>
              <a:avLst/>
              <a:gdLst/>
              <a:ahLst/>
              <a:cxnLst>
                <a:cxn ang="0">
                  <a:pos x="985" y="92"/>
                </a:cxn>
                <a:cxn ang="0">
                  <a:pos x="546" y="204"/>
                </a:cxn>
                <a:cxn ang="0">
                  <a:pos x="543" y="255"/>
                </a:cxn>
                <a:cxn ang="0">
                  <a:pos x="514" y="370"/>
                </a:cxn>
                <a:cxn ang="0">
                  <a:pos x="425" y="518"/>
                </a:cxn>
                <a:cxn ang="0">
                  <a:pos x="855" y="298"/>
                </a:cxn>
                <a:cxn ang="0">
                  <a:pos x="909" y="195"/>
                </a:cxn>
                <a:cxn ang="0">
                  <a:pos x="922" y="141"/>
                </a:cxn>
                <a:cxn ang="0">
                  <a:pos x="881" y="133"/>
                </a:cxn>
                <a:cxn ang="0">
                  <a:pos x="877" y="160"/>
                </a:cxn>
                <a:cxn ang="0">
                  <a:pos x="846" y="236"/>
                </a:cxn>
                <a:cxn ang="0">
                  <a:pos x="531" y="431"/>
                </a:cxn>
                <a:cxn ang="0">
                  <a:pos x="569" y="332"/>
                </a:cxn>
                <a:cxn ang="0">
                  <a:pos x="584" y="251"/>
                </a:cxn>
                <a:cxn ang="0">
                  <a:pos x="934" y="58"/>
                </a:cxn>
                <a:cxn ang="0">
                  <a:pos x="1064" y="225"/>
                </a:cxn>
                <a:cxn ang="0">
                  <a:pos x="757" y="406"/>
                </a:cxn>
                <a:cxn ang="0">
                  <a:pos x="659" y="600"/>
                </a:cxn>
                <a:cxn ang="0">
                  <a:pos x="279" y="1306"/>
                </a:cxn>
                <a:cxn ang="0">
                  <a:pos x="101" y="1164"/>
                </a:cxn>
                <a:cxn ang="0">
                  <a:pos x="108" y="1046"/>
                </a:cxn>
                <a:cxn ang="0">
                  <a:pos x="175" y="985"/>
                </a:cxn>
                <a:cxn ang="0">
                  <a:pos x="228" y="934"/>
                </a:cxn>
                <a:cxn ang="0">
                  <a:pos x="266" y="897"/>
                </a:cxn>
                <a:cxn ang="0">
                  <a:pos x="290" y="873"/>
                </a:cxn>
                <a:cxn ang="0">
                  <a:pos x="577" y="736"/>
                </a:cxn>
                <a:cxn ang="0">
                  <a:pos x="537" y="820"/>
                </a:cxn>
                <a:cxn ang="0">
                  <a:pos x="482" y="918"/>
                </a:cxn>
                <a:cxn ang="0">
                  <a:pos x="145" y="1077"/>
                </a:cxn>
                <a:cxn ang="0">
                  <a:pos x="469" y="1008"/>
                </a:cxn>
                <a:cxn ang="0">
                  <a:pos x="560" y="864"/>
                </a:cxn>
                <a:cxn ang="0">
                  <a:pos x="622" y="739"/>
                </a:cxn>
                <a:cxn ang="0">
                  <a:pos x="657" y="656"/>
                </a:cxn>
                <a:cxn ang="0">
                  <a:pos x="271" y="834"/>
                </a:cxn>
                <a:cxn ang="0">
                  <a:pos x="256" y="850"/>
                </a:cxn>
                <a:cxn ang="0">
                  <a:pos x="224" y="882"/>
                </a:cxn>
                <a:cxn ang="0">
                  <a:pos x="173" y="931"/>
                </a:cxn>
                <a:cxn ang="0">
                  <a:pos x="103" y="995"/>
                </a:cxn>
                <a:cxn ang="0">
                  <a:pos x="14" y="1075"/>
                </a:cxn>
                <a:cxn ang="0">
                  <a:pos x="164" y="1229"/>
                </a:cxn>
                <a:cxn ang="0">
                  <a:pos x="677" y="1240"/>
                </a:cxn>
                <a:cxn ang="0">
                  <a:pos x="393" y="682"/>
                </a:cxn>
                <a:cxn ang="0">
                  <a:pos x="905" y="666"/>
                </a:cxn>
              </a:cxnLst>
              <a:rect l="0" t="0" r="r" b="b"/>
              <a:pathLst>
                <a:path w="1175" h="1349">
                  <a:moveTo>
                    <a:pt x="1098" y="199"/>
                  </a:moveTo>
                  <a:lnTo>
                    <a:pt x="1058" y="112"/>
                  </a:lnTo>
                  <a:lnTo>
                    <a:pt x="985" y="92"/>
                  </a:lnTo>
                  <a:lnTo>
                    <a:pt x="963" y="0"/>
                  </a:lnTo>
                  <a:lnTo>
                    <a:pt x="545" y="190"/>
                  </a:lnTo>
                  <a:lnTo>
                    <a:pt x="546" y="204"/>
                  </a:lnTo>
                  <a:lnTo>
                    <a:pt x="546" y="211"/>
                  </a:lnTo>
                  <a:lnTo>
                    <a:pt x="545" y="228"/>
                  </a:lnTo>
                  <a:lnTo>
                    <a:pt x="543" y="255"/>
                  </a:lnTo>
                  <a:lnTo>
                    <a:pt x="537" y="288"/>
                  </a:lnTo>
                  <a:lnTo>
                    <a:pt x="528" y="327"/>
                  </a:lnTo>
                  <a:lnTo>
                    <a:pt x="514" y="370"/>
                  </a:lnTo>
                  <a:lnTo>
                    <a:pt x="493" y="416"/>
                  </a:lnTo>
                  <a:lnTo>
                    <a:pt x="465" y="461"/>
                  </a:lnTo>
                  <a:lnTo>
                    <a:pt x="425" y="518"/>
                  </a:lnTo>
                  <a:lnTo>
                    <a:pt x="820" y="345"/>
                  </a:lnTo>
                  <a:lnTo>
                    <a:pt x="821" y="342"/>
                  </a:lnTo>
                  <a:lnTo>
                    <a:pt x="855" y="298"/>
                  </a:lnTo>
                  <a:lnTo>
                    <a:pt x="879" y="259"/>
                  </a:lnTo>
                  <a:lnTo>
                    <a:pt x="897" y="225"/>
                  </a:lnTo>
                  <a:lnTo>
                    <a:pt x="909" y="195"/>
                  </a:lnTo>
                  <a:lnTo>
                    <a:pt x="916" y="171"/>
                  </a:lnTo>
                  <a:lnTo>
                    <a:pt x="920" y="153"/>
                  </a:lnTo>
                  <a:lnTo>
                    <a:pt x="922" y="141"/>
                  </a:lnTo>
                  <a:lnTo>
                    <a:pt x="922" y="136"/>
                  </a:lnTo>
                  <a:lnTo>
                    <a:pt x="881" y="134"/>
                  </a:lnTo>
                  <a:lnTo>
                    <a:pt x="881" y="133"/>
                  </a:lnTo>
                  <a:lnTo>
                    <a:pt x="881" y="136"/>
                  </a:lnTo>
                  <a:lnTo>
                    <a:pt x="880" y="145"/>
                  </a:lnTo>
                  <a:lnTo>
                    <a:pt x="877" y="160"/>
                  </a:lnTo>
                  <a:lnTo>
                    <a:pt x="871" y="181"/>
                  </a:lnTo>
                  <a:lnTo>
                    <a:pt x="862" y="206"/>
                  </a:lnTo>
                  <a:lnTo>
                    <a:pt x="846" y="236"/>
                  </a:lnTo>
                  <a:lnTo>
                    <a:pt x="825" y="271"/>
                  </a:lnTo>
                  <a:lnTo>
                    <a:pt x="795" y="310"/>
                  </a:lnTo>
                  <a:lnTo>
                    <a:pt x="531" y="431"/>
                  </a:lnTo>
                  <a:lnTo>
                    <a:pt x="547" y="396"/>
                  </a:lnTo>
                  <a:lnTo>
                    <a:pt x="560" y="363"/>
                  </a:lnTo>
                  <a:lnTo>
                    <a:pt x="569" y="332"/>
                  </a:lnTo>
                  <a:lnTo>
                    <a:pt x="576" y="302"/>
                  </a:lnTo>
                  <a:lnTo>
                    <a:pt x="581" y="275"/>
                  </a:lnTo>
                  <a:lnTo>
                    <a:pt x="584" y="251"/>
                  </a:lnTo>
                  <a:lnTo>
                    <a:pt x="585" y="232"/>
                  </a:lnTo>
                  <a:lnTo>
                    <a:pt x="586" y="217"/>
                  </a:lnTo>
                  <a:lnTo>
                    <a:pt x="934" y="58"/>
                  </a:lnTo>
                  <a:lnTo>
                    <a:pt x="950" y="126"/>
                  </a:lnTo>
                  <a:lnTo>
                    <a:pt x="1029" y="146"/>
                  </a:lnTo>
                  <a:lnTo>
                    <a:pt x="1064" y="225"/>
                  </a:lnTo>
                  <a:lnTo>
                    <a:pt x="1120" y="269"/>
                  </a:lnTo>
                  <a:lnTo>
                    <a:pt x="903" y="596"/>
                  </a:lnTo>
                  <a:lnTo>
                    <a:pt x="757" y="406"/>
                  </a:lnTo>
                  <a:lnTo>
                    <a:pt x="426" y="550"/>
                  </a:lnTo>
                  <a:lnTo>
                    <a:pt x="307" y="760"/>
                  </a:lnTo>
                  <a:lnTo>
                    <a:pt x="659" y="600"/>
                  </a:lnTo>
                  <a:lnTo>
                    <a:pt x="805" y="762"/>
                  </a:lnTo>
                  <a:lnTo>
                    <a:pt x="645" y="1205"/>
                  </a:lnTo>
                  <a:lnTo>
                    <a:pt x="279" y="1306"/>
                  </a:lnTo>
                  <a:lnTo>
                    <a:pt x="217" y="1279"/>
                  </a:lnTo>
                  <a:lnTo>
                    <a:pt x="199" y="1197"/>
                  </a:lnTo>
                  <a:lnTo>
                    <a:pt x="101" y="1164"/>
                  </a:lnTo>
                  <a:lnTo>
                    <a:pt x="54" y="1094"/>
                  </a:lnTo>
                  <a:lnTo>
                    <a:pt x="82" y="1070"/>
                  </a:lnTo>
                  <a:lnTo>
                    <a:pt x="108" y="1046"/>
                  </a:lnTo>
                  <a:lnTo>
                    <a:pt x="133" y="1024"/>
                  </a:lnTo>
                  <a:lnTo>
                    <a:pt x="154" y="1003"/>
                  </a:lnTo>
                  <a:lnTo>
                    <a:pt x="175" y="985"/>
                  </a:lnTo>
                  <a:lnTo>
                    <a:pt x="195" y="967"/>
                  </a:lnTo>
                  <a:lnTo>
                    <a:pt x="212" y="950"/>
                  </a:lnTo>
                  <a:lnTo>
                    <a:pt x="228" y="934"/>
                  </a:lnTo>
                  <a:lnTo>
                    <a:pt x="242" y="920"/>
                  </a:lnTo>
                  <a:lnTo>
                    <a:pt x="255" y="909"/>
                  </a:lnTo>
                  <a:lnTo>
                    <a:pt x="266" y="897"/>
                  </a:lnTo>
                  <a:lnTo>
                    <a:pt x="275" y="888"/>
                  </a:lnTo>
                  <a:lnTo>
                    <a:pt x="283" y="880"/>
                  </a:lnTo>
                  <a:lnTo>
                    <a:pt x="290" y="873"/>
                  </a:lnTo>
                  <a:lnTo>
                    <a:pt x="295" y="868"/>
                  </a:lnTo>
                  <a:lnTo>
                    <a:pt x="298" y="864"/>
                  </a:lnTo>
                  <a:lnTo>
                    <a:pt x="577" y="736"/>
                  </a:lnTo>
                  <a:lnTo>
                    <a:pt x="566" y="762"/>
                  </a:lnTo>
                  <a:lnTo>
                    <a:pt x="552" y="790"/>
                  </a:lnTo>
                  <a:lnTo>
                    <a:pt x="537" y="820"/>
                  </a:lnTo>
                  <a:lnTo>
                    <a:pt x="520" y="853"/>
                  </a:lnTo>
                  <a:lnTo>
                    <a:pt x="501" y="886"/>
                  </a:lnTo>
                  <a:lnTo>
                    <a:pt x="482" y="918"/>
                  </a:lnTo>
                  <a:lnTo>
                    <a:pt x="461" y="949"/>
                  </a:lnTo>
                  <a:lnTo>
                    <a:pt x="440" y="978"/>
                  </a:lnTo>
                  <a:lnTo>
                    <a:pt x="145" y="1077"/>
                  </a:lnTo>
                  <a:lnTo>
                    <a:pt x="158" y="1116"/>
                  </a:lnTo>
                  <a:lnTo>
                    <a:pt x="464" y="1013"/>
                  </a:lnTo>
                  <a:lnTo>
                    <a:pt x="469" y="1008"/>
                  </a:lnTo>
                  <a:lnTo>
                    <a:pt x="501" y="963"/>
                  </a:lnTo>
                  <a:lnTo>
                    <a:pt x="531" y="915"/>
                  </a:lnTo>
                  <a:lnTo>
                    <a:pt x="560" y="864"/>
                  </a:lnTo>
                  <a:lnTo>
                    <a:pt x="584" y="817"/>
                  </a:lnTo>
                  <a:lnTo>
                    <a:pt x="606" y="773"/>
                  </a:lnTo>
                  <a:lnTo>
                    <a:pt x="622" y="739"/>
                  </a:lnTo>
                  <a:lnTo>
                    <a:pt x="632" y="713"/>
                  </a:lnTo>
                  <a:lnTo>
                    <a:pt x="637" y="703"/>
                  </a:lnTo>
                  <a:lnTo>
                    <a:pt x="657" y="656"/>
                  </a:lnTo>
                  <a:lnTo>
                    <a:pt x="274" y="829"/>
                  </a:lnTo>
                  <a:lnTo>
                    <a:pt x="272" y="833"/>
                  </a:lnTo>
                  <a:lnTo>
                    <a:pt x="271" y="834"/>
                  </a:lnTo>
                  <a:lnTo>
                    <a:pt x="267" y="838"/>
                  </a:lnTo>
                  <a:lnTo>
                    <a:pt x="263" y="842"/>
                  </a:lnTo>
                  <a:lnTo>
                    <a:pt x="256" y="850"/>
                  </a:lnTo>
                  <a:lnTo>
                    <a:pt x="247" y="858"/>
                  </a:lnTo>
                  <a:lnTo>
                    <a:pt x="236" y="870"/>
                  </a:lnTo>
                  <a:lnTo>
                    <a:pt x="224" y="882"/>
                  </a:lnTo>
                  <a:lnTo>
                    <a:pt x="209" y="896"/>
                  </a:lnTo>
                  <a:lnTo>
                    <a:pt x="191" y="914"/>
                  </a:lnTo>
                  <a:lnTo>
                    <a:pt x="173" y="931"/>
                  </a:lnTo>
                  <a:lnTo>
                    <a:pt x="152" y="952"/>
                  </a:lnTo>
                  <a:lnTo>
                    <a:pt x="128" y="972"/>
                  </a:lnTo>
                  <a:lnTo>
                    <a:pt x="103" y="995"/>
                  </a:lnTo>
                  <a:lnTo>
                    <a:pt x="76" y="1021"/>
                  </a:lnTo>
                  <a:lnTo>
                    <a:pt x="46" y="1047"/>
                  </a:lnTo>
                  <a:lnTo>
                    <a:pt x="14" y="1075"/>
                  </a:lnTo>
                  <a:lnTo>
                    <a:pt x="0" y="1086"/>
                  </a:lnTo>
                  <a:lnTo>
                    <a:pt x="75" y="1198"/>
                  </a:lnTo>
                  <a:lnTo>
                    <a:pt x="164" y="1229"/>
                  </a:lnTo>
                  <a:lnTo>
                    <a:pt x="181" y="1308"/>
                  </a:lnTo>
                  <a:lnTo>
                    <a:pt x="275" y="1349"/>
                  </a:lnTo>
                  <a:lnTo>
                    <a:pt x="677" y="1240"/>
                  </a:lnTo>
                  <a:lnTo>
                    <a:pt x="852" y="752"/>
                  </a:lnTo>
                  <a:lnTo>
                    <a:pt x="668" y="550"/>
                  </a:lnTo>
                  <a:lnTo>
                    <a:pt x="393" y="682"/>
                  </a:lnTo>
                  <a:lnTo>
                    <a:pt x="455" y="581"/>
                  </a:lnTo>
                  <a:lnTo>
                    <a:pt x="744" y="455"/>
                  </a:lnTo>
                  <a:lnTo>
                    <a:pt x="905" y="666"/>
                  </a:lnTo>
                  <a:lnTo>
                    <a:pt x="1175" y="260"/>
                  </a:lnTo>
                  <a:lnTo>
                    <a:pt x="1098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7783513" y="2589213"/>
              <a:ext cx="374650" cy="339725"/>
            </a:xfrm>
            <a:custGeom>
              <a:avLst/>
              <a:gdLst/>
              <a:ahLst/>
              <a:cxnLst>
                <a:cxn ang="0">
                  <a:pos x="434" y="0"/>
                </a:cxn>
                <a:cxn ang="0">
                  <a:pos x="421" y="34"/>
                </a:cxn>
                <a:cxn ang="0">
                  <a:pos x="404" y="75"/>
                </a:cxn>
                <a:cxn ang="0">
                  <a:pos x="381" y="121"/>
                </a:cxn>
                <a:cxn ang="0">
                  <a:pos x="358" y="168"/>
                </a:cxn>
                <a:cxn ang="0">
                  <a:pos x="333" y="213"/>
                </a:cxn>
                <a:cxn ang="0">
                  <a:pos x="310" y="254"/>
                </a:cxn>
                <a:cxn ang="0">
                  <a:pos x="293" y="287"/>
                </a:cxn>
                <a:cxn ang="0">
                  <a:pos x="280" y="308"/>
                </a:cxn>
                <a:cxn ang="0">
                  <a:pos x="0" y="390"/>
                </a:cxn>
                <a:cxn ang="0">
                  <a:pos x="12" y="429"/>
                </a:cxn>
                <a:cxn ang="0">
                  <a:pos x="308" y="344"/>
                </a:cxn>
                <a:cxn ang="0">
                  <a:pos x="313" y="336"/>
                </a:cxn>
                <a:cxn ang="0">
                  <a:pos x="320" y="323"/>
                </a:cxn>
                <a:cxn ang="0">
                  <a:pos x="336" y="294"/>
                </a:cxn>
                <a:cxn ang="0">
                  <a:pos x="359" y="253"/>
                </a:cxn>
                <a:cxn ang="0">
                  <a:pos x="384" y="204"/>
                </a:cxn>
                <a:cxn ang="0">
                  <a:pos x="412" y="151"/>
                </a:cxn>
                <a:cxn ang="0">
                  <a:pos x="437" y="99"/>
                </a:cxn>
                <a:cxn ang="0">
                  <a:pos x="459" y="51"/>
                </a:cxn>
                <a:cxn ang="0">
                  <a:pos x="473" y="12"/>
                </a:cxn>
                <a:cxn ang="0">
                  <a:pos x="434" y="0"/>
                </a:cxn>
              </a:cxnLst>
              <a:rect l="0" t="0" r="r" b="b"/>
              <a:pathLst>
                <a:path w="473" h="429">
                  <a:moveTo>
                    <a:pt x="434" y="0"/>
                  </a:moveTo>
                  <a:lnTo>
                    <a:pt x="421" y="34"/>
                  </a:lnTo>
                  <a:lnTo>
                    <a:pt x="404" y="75"/>
                  </a:lnTo>
                  <a:lnTo>
                    <a:pt x="381" y="121"/>
                  </a:lnTo>
                  <a:lnTo>
                    <a:pt x="358" y="168"/>
                  </a:lnTo>
                  <a:lnTo>
                    <a:pt x="333" y="213"/>
                  </a:lnTo>
                  <a:lnTo>
                    <a:pt x="310" y="254"/>
                  </a:lnTo>
                  <a:lnTo>
                    <a:pt x="293" y="287"/>
                  </a:lnTo>
                  <a:lnTo>
                    <a:pt x="280" y="308"/>
                  </a:lnTo>
                  <a:lnTo>
                    <a:pt x="0" y="390"/>
                  </a:lnTo>
                  <a:lnTo>
                    <a:pt x="12" y="429"/>
                  </a:lnTo>
                  <a:lnTo>
                    <a:pt x="308" y="344"/>
                  </a:lnTo>
                  <a:lnTo>
                    <a:pt x="313" y="336"/>
                  </a:lnTo>
                  <a:lnTo>
                    <a:pt x="320" y="323"/>
                  </a:lnTo>
                  <a:lnTo>
                    <a:pt x="336" y="294"/>
                  </a:lnTo>
                  <a:lnTo>
                    <a:pt x="359" y="253"/>
                  </a:lnTo>
                  <a:lnTo>
                    <a:pt x="384" y="204"/>
                  </a:lnTo>
                  <a:lnTo>
                    <a:pt x="412" y="151"/>
                  </a:lnTo>
                  <a:lnTo>
                    <a:pt x="437" y="99"/>
                  </a:lnTo>
                  <a:lnTo>
                    <a:pt x="459" y="51"/>
                  </a:lnTo>
                  <a:lnTo>
                    <a:pt x="473" y="12"/>
                  </a:lnTo>
                  <a:lnTo>
                    <a:pt x="43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7921626" y="2752726"/>
              <a:ext cx="227013" cy="206375"/>
            </a:xfrm>
            <a:custGeom>
              <a:avLst/>
              <a:gdLst/>
              <a:ahLst/>
              <a:cxnLst>
                <a:cxn ang="0">
                  <a:pos x="0" y="221"/>
                </a:cxn>
                <a:cxn ang="0">
                  <a:pos x="11" y="260"/>
                </a:cxn>
                <a:cxn ang="0">
                  <a:pos x="195" y="208"/>
                </a:cxn>
                <a:cxn ang="0">
                  <a:pos x="200" y="200"/>
                </a:cxn>
                <a:cxn ang="0">
                  <a:pos x="203" y="194"/>
                </a:cxn>
                <a:cxn ang="0">
                  <a:pos x="209" y="183"/>
                </a:cxn>
                <a:cxn ang="0">
                  <a:pos x="220" y="164"/>
                </a:cxn>
                <a:cxn ang="0">
                  <a:pos x="231" y="140"/>
                </a:cxn>
                <a:cxn ang="0">
                  <a:pos x="244" y="112"/>
                </a:cxn>
                <a:cxn ang="0">
                  <a:pos x="258" y="81"/>
                </a:cxn>
                <a:cxn ang="0">
                  <a:pos x="271" y="48"/>
                </a:cxn>
                <a:cxn ang="0">
                  <a:pos x="284" y="13"/>
                </a:cxn>
                <a:cxn ang="0">
                  <a:pos x="245" y="0"/>
                </a:cxn>
                <a:cxn ang="0">
                  <a:pos x="235" y="28"/>
                </a:cxn>
                <a:cxn ang="0">
                  <a:pos x="224" y="56"/>
                </a:cxn>
                <a:cxn ang="0">
                  <a:pos x="213" y="82"/>
                </a:cxn>
                <a:cxn ang="0">
                  <a:pos x="201" y="107"/>
                </a:cxn>
                <a:cxn ang="0">
                  <a:pos x="191" y="129"/>
                </a:cxn>
                <a:cxn ang="0">
                  <a:pos x="182" y="147"/>
                </a:cxn>
                <a:cxn ang="0">
                  <a:pos x="173" y="162"/>
                </a:cxn>
                <a:cxn ang="0">
                  <a:pos x="168" y="173"/>
                </a:cxn>
                <a:cxn ang="0">
                  <a:pos x="0" y="221"/>
                </a:cxn>
              </a:cxnLst>
              <a:rect l="0" t="0" r="r" b="b"/>
              <a:pathLst>
                <a:path w="284" h="260">
                  <a:moveTo>
                    <a:pt x="0" y="221"/>
                  </a:moveTo>
                  <a:lnTo>
                    <a:pt x="11" y="260"/>
                  </a:lnTo>
                  <a:lnTo>
                    <a:pt x="195" y="208"/>
                  </a:lnTo>
                  <a:lnTo>
                    <a:pt x="200" y="200"/>
                  </a:lnTo>
                  <a:lnTo>
                    <a:pt x="203" y="194"/>
                  </a:lnTo>
                  <a:lnTo>
                    <a:pt x="209" y="183"/>
                  </a:lnTo>
                  <a:lnTo>
                    <a:pt x="220" y="164"/>
                  </a:lnTo>
                  <a:lnTo>
                    <a:pt x="231" y="140"/>
                  </a:lnTo>
                  <a:lnTo>
                    <a:pt x="244" y="112"/>
                  </a:lnTo>
                  <a:lnTo>
                    <a:pt x="258" y="81"/>
                  </a:lnTo>
                  <a:lnTo>
                    <a:pt x="271" y="48"/>
                  </a:lnTo>
                  <a:lnTo>
                    <a:pt x="284" y="13"/>
                  </a:lnTo>
                  <a:lnTo>
                    <a:pt x="245" y="0"/>
                  </a:lnTo>
                  <a:lnTo>
                    <a:pt x="235" y="28"/>
                  </a:lnTo>
                  <a:lnTo>
                    <a:pt x="224" y="56"/>
                  </a:lnTo>
                  <a:lnTo>
                    <a:pt x="213" y="82"/>
                  </a:lnTo>
                  <a:lnTo>
                    <a:pt x="201" y="107"/>
                  </a:lnTo>
                  <a:lnTo>
                    <a:pt x="191" y="129"/>
                  </a:lnTo>
                  <a:lnTo>
                    <a:pt x="182" y="147"/>
                  </a:lnTo>
                  <a:lnTo>
                    <a:pt x="173" y="162"/>
                  </a:lnTo>
                  <a:lnTo>
                    <a:pt x="168" y="173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Rectangle 139"/>
            <p:cNvSpPr>
              <a:spLocks noChangeArrowheads="1"/>
            </p:cNvSpPr>
            <p:nvPr/>
          </p:nvSpPr>
          <p:spPr bwMode="auto">
            <a:xfrm>
              <a:off x="8364538" y="21383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8264526" y="2138363"/>
              <a:ext cx="128588" cy="177800"/>
            </a:xfrm>
            <a:custGeom>
              <a:avLst/>
              <a:gdLst/>
              <a:ahLst/>
              <a:cxnLst>
                <a:cxn ang="0">
                  <a:pos x="29" y="225"/>
                </a:cxn>
                <a:cxn ang="0">
                  <a:pos x="51" y="199"/>
                </a:cxn>
                <a:cxn ang="0">
                  <a:pos x="74" y="167"/>
                </a:cxn>
                <a:cxn ang="0">
                  <a:pos x="96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7" y="45"/>
                </a:cxn>
                <a:cxn ang="0">
                  <a:pos x="157" y="27"/>
                </a:cxn>
                <a:cxn ang="0">
                  <a:pos x="161" y="19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2" y="23"/>
                </a:cxn>
                <a:cxn ang="0">
                  <a:pos x="99" y="48"/>
                </a:cxn>
                <a:cxn ang="0">
                  <a:pos x="82" y="78"/>
                </a:cxn>
                <a:cxn ang="0">
                  <a:pos x="63" y="110"/>
                </a:cxn>
                <a:cxn ang="0">
                  <a:pos x="42" y="142"/>
                </a:cxn>
                <a:cxn ang="0">
                  <a:pos x="20" y="172"/>
                </a:cxn>
                <a:cxn ang="0">
                  <a:pos x="0" y="197"/>
                </a:cxn>
                <a:cxn ang="0">
                  <a:pos x="29" y="225"/>
                </a:cxn>
              </a:cxnLst>
              <a:rect l="0" t="0" r="r" b="b"/>
              <a:pathLst>
                <a:path w="161" h="225">
                  <a:moveTo>
                    <a:pt x="29" y="225"/>
                  </a:moveTo>
                  <a:lnTo>
                    <a:pt x="51" y="199"/>
                  </a:lnTo>
                  <a:lnTo>
                    <a:pt x="74" y="167"/>
                  </a:lnTo>
                  <a:lnTo>
                    <a:pt x="96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7" y="45"/>
                  </a:lnTo>
                  <a:lnTo>
                    <a:pt x="157" y="27"/>
                  </a:lnTo>
                  <a:lnTo>
                    <a:pt x="161" y="19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2" y="23"/>
                  </a:lnTo>
                  <a:lnTo>
                    <a:pt x="99" y="48"/>
                  </a:lnTo>
                  <a:lnTo>
                    <a:pt x="82" y="78"/>
                  </a:lnTo>
                  <a:lnTo>
                    <a:pt x="63" y="110"/>
                  </a:lnTo>
                  <a:lnTo>
                    <a:pt x="42" y="142"/>
                  </a:lnTo>
                  <a:lnTo>
                    <a:pt x="20" y="172"/>
                  </a:lnTo>
                  <a:lnTo>
                    <a:pt x="0" y="197"/>
                  </a:lnTo>
                  <a:lnTo>
                    <a:pt x="29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8302626" y="2197101"/>
              <a:ext cx="130175" cy="177800"/>
            </a:xfrm>
            <a:custGeom>
              <a:avLst/>
              <a:gdLst/>
              <a:ahLst/>
              <a:cxnLst>
                <a:cxn ang="0">
                  <a:pos x="30" y="225"/>
                </a:cxn>
                <a:cxn ang="0">
                  <a:pos x="52" y="198"/>
                </a:cxn>
                <a:cxn ang="0">
                  <a:pos x="75" y="167"/>
                </a:cxn>
                <a:cxn ang="0">
                  <a:pos x="97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8" y="44"/>
                </a:cxn>
                <a:cxn ang="0">
                  <a:pos x="158" y="27"/>
                </a:cxn>
                <a:cxn ang="0">
                  <a:pos x="162" y="19"/>
                </a:cxn>
                <a:cxn ang="0">
                  <a:pos x="125" y="0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3" y="23"/>
                </a:cxn>
                <a:cxn ang="0">
                  <a:pos x="99" y="48"/>
                </a:cxn>
                <a:cxn ang="0">
                  <a:pos x="83" y="77"/>
                </a:cxn>
                <a:cxn ang="0">
                  <a:pos x="63" y="110"/>
                </a:cxn>
                <a:cxn ang="0">
                  <a:pos x="43" y="141"/>
                </a:cxn>
                <a:cxn ang="0">
                  <a:pos x="21" y="171"/>
                </a:cxn>
                <a:cxn ang="0">
                  <a:pos x="0" y="196"/>
                </a:cxn>
                <a:cxn ang="0">
                  <a:pos x="30" y="225"/>
                </a:cxn>
              </a:cxnLst>
              <a:rect l="0" t="0" r="r" b="b"/>
              <a:pathLst>
                <a:path w="162" h="225">
                  <a:moveTo>
                    <a:pt x="30" y="225"/>
                  </a:moveTo>
                  <a:lnTo>
                    <a:pt x="52" y="198"/>
                  </a:lnTo>
                  <a:lnTo>
                    <a:pt x="75" y="167"/>
                  </a:lnTo>
                  <a:lnTo>
                    <a:pt x="97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8" y="44"/>
                  </a:lnTo>
                  <a:lnTo>
                    <a:pt x="158" y="27"/>
                  </a:lnTo>
                  <a:lnTo>
                    <a:pt x="162" y="19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3" y="23"/>
                  </a:lnTo>
                  <a:lnTo>
                    <a:pt x="99" y="48"/>
                  </a:lnTo>
                  <a:lnTo>
                    <a:pt x="83" y="77"/>
                  </a:lnTo>
                  <a:lnTo>
                    <a:pt x="63" y="110"/>
                  </a:lnTo>
                  <a:lnTo>
                    <a:pt x="43" y="141"/>
                  </a:lnTo>
                  <a:lnTo>
                    <a:pt x="21" y="171"/>
                  </a:lnTo>
                  <a:lnTo>
                    <a:pt x="0" y="196"/>
                  </a:lnTo>
                  <a:lnTo>
                    <a:pt x="30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3" name="Skupina 200"/>
          <p:cNvGrpSpPr/>
          <p:nvPr/>
        </p:nvGrpSpPr>
        <p:grpSpPr>
          <a:xfrm>
            <a:off x="899592" y="2420888"/>
            <a:ext cx="1152104" cy="1080145"/>
            <a:chOff x="5580063" y="1628775"/>
            <a:chExt cx="1800225" cy="1793875"/>
          </a:xfrm>
        </p:grpSpPr>
        <p:sp>
          <p:nvSpPr>
            <p:cNvPr id="1167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05" name="TextovéPole 204"/>
          <p:cNvSpPr txBox="1"/>
          <p:nvPr/>
        </p:nvSpPr>
        <p:spPr>
          <a:xfrm>
            <a:off x="323528" y="3212976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ZAMĚSTNAVATEL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467544" y="6309320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ZAMĚSTNANEC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195736" y="1484784"/>
            <a:ext cx="3483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25%  z HM sociální pojištění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za zaměstnance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4" name="Skupina 200"/>
          <p:cNvGrpSpPr/>
          <p:nvPr/>
        </p:nvGrpSpPr>
        <p:grpSpPr>
          <a:xfrm>
            <a:off x="1051992" y="2573288"/>
            <a:ext cx="1152104" cy="1080145"/>
            <a:chOff x="5580063" y="1628775"/>
            <a:chExt cx="1800225" cy="1793875"/>
          </a:xfrm>
        </p:grpSpPr>
        <p:sp>
          <p:nvSpPr>
            <p:cNvPr id="68" name="AutoShape 143"/>
            <p:cNvSpPr>
              <a:spLocks noChangeAspect="1" noChangeArrowheads="1" noTextEdit="1"/>
            </p:cNvSpPr>
            <p:nvPr/>
          </p:nvSpPr>
          <p:spPr bwMode="auto">
            <a:xfrm>
              <a:off x="5580063" y="1628775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152"/>
            <p:cNvSpPr>
              <a:spLocks/>
            </p:cNvSpPr>
            <p:nvPr/>
          </p:nvSpPr>
          <p:spPr bwMode="auto">
            <a:xfrm>
              <a:off x="6316663" y="2370138"/>
              <a:ext cx="177800" cy="157163"/>
            </a:xfrm>
            <a:custGeom>
              <a:avLst/>
              <a:gdLst/>
              <a:ahLst/>
              <a:cxnLst>
                <a:cxn ang="0">
                  <a:pos x="67" y="88"/>
                </a:cxn>
                <a:cxn ang="0">
                  <a:pos x="77" y="92"/>
                </a:cxn>
                <a:cxn ang="0">
                  <a:pos x="88" y="97"/>
                </a:cxn>
                <a:cxn ang="0">
                  <a:pos x="97" y="102"/>
                </a:cxn>
                <a:cxn ang="0">
                  <a:pos x="105" y="106"/>
                </a:cxn>
                <a:cxn ang="0">
                  <a:pos x="113" y="111"/>
                </a:cxn>
                <a:cxn ang="0">
                  <a:pos x="120" y="117"/>
                </a:cxn>
                <a:cxn ang="0">
                  <a:pos x="126" y="121"/>
                </a:cxn>
                <a:cxn ang="0">
                  <a:pos x="132" y="127"/>
                </a:cxn>
                <a:cxn ang="0">
                  <a:pos x="142" y="141"/>
                </a:cxn>
                <a:cxn ang="0">
                  <a:pos x="150" y="155"/>
                </a:cxn>
                <a:cxn ang="0">
                  <a:pos x="156" y="170"/>
                </a:cxn>
                <a:cxn ang="0">
                  <a:pos x="159" y="186"/>
                </a:cxn>
                <a:cxn ang="0">
                  <a:pos x="225" y="181"/>
                </a:cxn>
                <a:cxn ang="0">
                  <a:pos x="223" y="167"/>
                </a:cxn>
                <a:cxn ang="0">
                  <a:pos x="220" y="153"/>
                </a:cxn>
                <a:cxn ang="0">
                  <a:pos x="216" y="141"/>
                </a:cxn>
                <a:cxn ang="0">
                  <a:pos x="211" y="128"/>
                </a:cxn>
                <a:cxn ang="0">
                  <a:pos x="205" y="115"/>
                </a:cxn>
                <a:cxn ang="0">
                  <a:pos x="197" y="104"/>
                </a:cxn>
                <a:cxn ang="0">
                  <a:pos x="189" y="92"/>
                </a:cxn>
                <a:cxn ang="0">
                  <a:pos x="180" y="82"/>
                </a:cxn>
                <a:cxn ang="0">
                  <a:pos x="168" y="70"/>
                </a:cxn>
                <a:cxn ang="0">
                  <a:pos x="155" y="59"/>
                </a:cxn>
                <a:cxn ang="0">
                  <a:pos x="141" y="50"/>
                </a:cxn>
                <a:cxn ang="0">
                  <a:pos x="123" y="40"/>
                </a:cxn>
                <a:cxn ang="0">
                  <a:pos x="106" y="31"/>
                </a:cxn>
                <a:cxn ang="0">
                  <a:pos x="85" y="24"/>
                </a:cxn>
                <a:cxn ang="0">
                  <a:pos x="65" y="17"/>
                </a:cxn>
                <a:cxn ang="0">
                  <a:pos x="42" y="11"/>
                </a:cxn>
                <a:cxn ang="0">
                  <a:pos x="0" y="0"/>
                </a:cxn>
                <a:cxn ang="0">
                  <a:pos x="0" y="198"/>
                </a:cxn>
                <a:cxn ang="0">
                  <a:pos x="67" y="194"/>
                </a:cxn>
                <a:cxn ang="0">
                  <a:pos x="67" y="88"/>
                </a:cxn>
              </a:cxnLst>
              <a:rect l="0" t="0" r="r" b="b"/>
              <a:pathLst>
                <a:path w="225" h="198">
                  <a:moveTo>
                    <a:pt x="67" y="88"/>
                  </a:moveTo>
                  <a:lnTo>
                    <a:pt x="77" y="92"/>
                  </a:lnTo>
                  <a:lnTo>
                    <a:pt x="88" y="97"/>
                  </a:lnTo>
                  <a:lnTo>
                    <a:pt x="97" y="102"/>
                  </a:lnTo>
                  <a:lnTo>
                    <a:pt x="105" y="106"/>
                  </a:lnTo>
                  <a:lnTo>
                    <a:pt x="113" y="111"/>
                  </a:lnTo>
                  <a:lnTo>
                    <a:pt x="120" y="117"/>
                  </a:lnTo>
                  <a:lnTo>
                    <a:pt x="126" y="121"/>
                  </a:lnTo>
                  <a:lnTo>
                    <a:pt x="132" y="127"/>
                  </a:lnTo>
                  <a:lnTo>
                    <a:pt x="142" y="141"/>
                  </a:lnTo>
                  <a:lnTo>
                    <a:pt x="150" y="155"/>
                  </a:lnTo>
                  <a:lnTo>
                    <a:pt x="156" y="170"/>
                  </a:lnTo>
                  <a:lnTo>
                    <a:pt x="159" y="186"/>
                  </a:lnTo>
                  <a:lnTo>
                    <a:pt x="225" y="181"/>
                  </a:lnTo>
                  <a:lnTo>
                    <a:pt x="223" y="167"/>
                  </a:lnTo>
                  <a:lnTo>
                    <a:pt x="220" y="153"/>
                  </a:lnTo>
                  <a:lnTo>
                    <a:pt x="216" y="141"/>
                  </a:lnTo>
                  <a:lnTo>
                    <a:pt x="211" y="128"/>
                  </a:lnTo>
                  <a:lnTo>
                    <a:pt x="205" y="115"/>
                  </a:lnTo>
                  <a:lnTo>
                    <a:pt x="197" y="104"/>
                  </a:lnTo>
                  <a:lnTo>
                    <a:pt x="189" y="92"/>
                  </a:lnTo>
                  <a:lnTo>
                    <a:pt x="180" y="82"/>
                  </a:lnTo>
                  <a:lnTo>
                    <a:pt x="168" y="70"/>
                  </a:lnTo>
                  <a:lnTo>
                    <a:pt x="155" y="59"/>
                  </a:lnTo>
                  <a:lnTo>
                    <a:pt x="141" y="50"/>
                  </a:lnTo>
                  <a:lnTo>
                    <a:pt x="123" y="40"/>
                  </a:lnTo>
                  <a:lnTo>
                    <a:pt x="106" y="31"/>
                  </a:lnTo>
                  <a:lnTo>
                    <a:pt x="85" y="24"/>
                  </a:lnTo>
                  <a:lnTo>
                    <a:pt x="65" y="17"/>
                  </a:lnTo>
                  <a:lnTo>
                    <a:pt x="42" y="11"/>
                  </a:lnTo>
                  <a:lnTo>
                    <a:pt x="0" y="0"/>
                  </a:lnTo>
                  <a:lnTo>
                    <a:pt x="0" y="198"/>
                  </a:lnTo>
                  <a:lnTo>
                    <a:pt x="67" y="194"/>
                  </a:lnTo>
                  <a:lnTo>
                    <a:pt x="67" y="88"/>
                  </a:lnTo>
                  <a:close/>
                </a:path>
              </a:pathLst>
            </a:custGeom>
            <a:solidFill>
              <a:srgbClr val="DDFFB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153"/>
            <p:cNvSpPr>
              <a:spLocks/>
            </p:cNvSpPr>
            <p:nvPr/>
          </p:nvSpPr>
          <p:spPr bwMode="auto">
            <a:xfrm>
              <a:off x="6537326" y="2195513"/>
              <a:ext cx="355600" cy="381000"/>
            </a:xfrm>
            <a:custGeom>
              <a:avLst/>
              <a:gdLst/>
              <a:ahLst/>
              <a:cxnLst>
                <a:cxn ang="0">
                  <a:pos x="435" y="0"/>
                </a:cxn>
                <a:cxn ang="0">
                  <a:pos x="448" y="264"/>
                </a:cxn>
                <a:cxn ang="0">
                  <a:pos x="23" y="479"/>
                </a:cxn>
                <a:cxn ang="0">
                  <a:pos x="0" y="394"/>
                </a:cxn>
                <a:cxn ang="0">
                  <a:pos x="14" y="309"/>
                </a:cxn>
                <a:cxn ang="0">
                  <a:pos x="3" y="195"/>
                </a:cxn>
                <a:cxn ang="0">
                  <a:pos x="435" y="0"/>
                </a:cxn>
              </a:cxnLst>
              <a:rect l="0" t="0" r="r" b="b"/>
              <a:pathLst>
                <a:path w="448" h="479">
                  <a:moveTo>
                    <a:pt x="435" y="0"/>
                  </a:moveTo>
                  <a:lnTo>
                    <a:pt x="448" y="264"/>
                  </a:lnTo>
                  <a:lnTo>
                    <a:pt x="23" y="479"/>
                  </a:lnTo>
                  <a:lnTo>
                    <a:pt x="0" y="394"/>
                  </a:lnTo>
                  <a:lnTo>
                    <a:pt x="14" y="309"/>
                  </a:lnTo>
                  <a:lnTo>
                    <a:pt x="3" y="195"/>
                  </a:lnTo>
                  <a:lnTo>
                    <a:pt x="435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154"/>
            <p:cNvSpPr>
              <a:spLocks/>
            </p:cNvSpPr>
            <p:nvPr/>
          </p:nvSpPr>
          <p:spPr bwMode="auto">
            <a:xfrm>
              <a:off x="6226176" y="2189163"/>
              <a:ext cx="361950" cy="393700"/>
            </a:xfrm>
            <a:custGeom>
              <a:avLst/>
              <a:gdLst/>
              <a:ahLst/>
              <a:cxnLst>
                <a:cxn ang="0">
                  <a:pos x="415" y="195"/>
                </a:cxn>
                <a:cxn ang="0">
                  <a:pos x="11" y="0"/>
                </a:cxn>
                <a:cxn ang="0">
                  <a:pos x="0" y="99"/>
                </a:cxn>
                <a:cxn ang="0">
                  <a:pos x="44" y="194"/>
                </a:cxn>
                <a:cxn ang="0">
                  <a:pos x="12" y="252"/>
                </a:cxn>
                <a:cxn ang="0">
                  <a:pos x="45" y="343"/>
                </a:cxn>
                <a:cxn ang="0">
                  <a:pos x="410" y="497"/>
                </a:cxn>
                <a:cxn ang="0">
                  <a:pos x="456" y="472"/>
                </a:cxn>
                <a:cxn ang="0">
                  <a:pos x="415" y="195"/>
                </a:cxn>
              </a:cxnLst>
              <a:rect l="0" t="0" r="r" b="b"/>
              <a:pathLst>
                <a:path w="456" h="497">
                  <a:moveTo>
                    <a:pt x="415" y="195"/>
                  </a:moveTo>
                  <a:lnTo>
                    <a:pt x="11" y="0"/>
                  </a:lnTo>
                  <a:lnTo>
                    <a:pt x="0" y="99"/>
                  </a:lnTo>
                  <a:lnTo>
                    <a:pt x="44" y="194"/>
                  </a:lnTo>
                  <a:lnTo>
                    <a:pt x="12" y="252"/>
                  </a:lnTo>
                  <a:lnTo>
                    <a:pt x="45" y="343"/>
                  </a:lnTo>
                  <a:lnTo>
                    <a:pt x="410" y="497"/>
                  </a:lnTo>
                  <a:lnTo>
                    <a:pt x="456" y="472"/>
                  </a:lnTo>
                  <a:lnTo>
                    <a:pt x="415" y="195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155"/>
            <p:cNvSpPr>
              <a:spLocks/>
            </p:cNvSpPr>
            <p:nvPr/>
          </p:nvSpPr>
          <p:spPr bwMode="auto">
            <a:xfrm>
              <a:off x="6237288" y="2125663"/>
              <a:ext cx="654050" cy="219075"/>
            </a:xfrm>
            <a:custGeom>
              <a:avLst/>
              <a:gdLst/>
              <a:ahLst/>
              <a:cxnLst>
                <a:cxn ang="0">
                  <a:pos x="521" y="0"/>
                </a:cxn>
                <a:cxn ang="0">
                  <a:pos x="825" y="115"/>
                </a:cxn>
                <a:cxn ang="0">
                  <a:pos x="821" y="116"/>
                </a:cxn>
                <a:cxn ang="0">
                  <a:pos x="810" y="121"/>
                </a:cxn>
                <a:cxn ang="0">
                  <a:pos x="794" y="127"/>
                </a:cxn>
                <a:cxn ang="0">
                  <a:pos x="771" y="137"/>
                </a:cxn>
                <a:cxn ang="0">
                  <a:pos x="744" y="148"/>
                </a:cxn>
                <a:cxn ang="0">
                  <a:pos x="713" y="161"/>
                </a:cxn>
                <a:cxn ang="0">
                  <a:pos x="680" y="174"/>
                </a:cxn>
                <a:cxn ang="0">
                  <a:pos x="644" y="187"/>
                </a:cxn>
                <a:cxn ang="0">
                  <a:pos x="607" y="202"/>
                </a:cxn>
                <a:cxn ang="0">
                  <a:pos x="569" y="216"/>
                </a:cxn>
                <a:cxn ang="0">
                  <a:pos x="532" y="230"/>
                </a:cxn>
                <a:cxn ang="0">
                  <a:pos x="496" y="243"/>
                </a:cxn>
                <a:cxn ang="0">
                  <a:pos x="462" y="253"/>
                </a:cxn>
                <a:cxn ang="0">
                  <a:pos x="431" y="262"/>
                </a:cxn>
                <a:cxn ang="0">
                  <a:pos x="403" y="270"/>
                </a:cxn>
                <a:cxn ang="0">
                  <a:pos x="380" y="275"/>
                </a:cxn>
                <a:cxn ang="0">
                  <a:pos x="376" y="273"/>
                </a:cxn>
                <a:cxn ang="0">
                  <a:pos x="365" y="268"/>
                </a:cxn>
                <a:cxn ang="0">
                  <a:pos x="347" y="260"/>
                </a:cxn>
                <a:cxn ang="0">
                  <a:pos x="324" y="250"/>
                </a:cxn>
                <a:cxn ang="0">
                  <a:pos x="296" y="238"/>
                </a:cxn>
                <a:cxn ang="0">
                  <a:pos x="265" y="223"/>
                </a:cxn>
                <a:cxn ang="0">
                  <a:pos x="233" y="208"/>
                </a:cxn>
                <a:cxn ang="0">
                  <a:pos x="198" y="192"/>
                </a:cxn>
                <a:cxn ang="0">
                  <a:pos x="164" y="176"/>
                </a:cxn>
                <a:cxn ang="0">
                  <a:pos x="129" y="160"/>
                </a:cxn>
                <a:cxn ang="0">
                  <a:pos x="98" y="144"/>
                </a:cxn>
                <a:cxn ang="0">
                  <a:pos x="68" y="129"/>
                </a:cxn>
                <a:cxn ang="0">
                  <a:pos x="43" y="116"/>
                </a:cxn>
                <a:cxn ang="0">
                  <a:pos x="22" y="103"/>
                </a:cxn>
                <a:cxn ang="0">
                  <a:pos x="8" y="93"/>
                </a:cxn>
                <a:cxn ang="0">
                  <a:pos x="0" y="86"/>
                </a:cxn>
                <a:cxn ang="0">
                  <a:pos x="45" y="77"/>
                </a:cxn>
                <a:cxn ang="0">
                  <a:pos x="48" y="77"/>
                </a:cxn>
                <a:cxn ang="0">
                  <a:pos x="56" y="78"/>
                </a:cxn>
                <a:cxn ang="0">
                  <a:pos x="71" y="78"/>
                </a:cxn>
                <a:cxn ang="0">
                  <a:pos x="90" y="79"/>
                </a:cxn>
                <a:cxn ang="0">
                  <a:pos x="114" y="79"/>
                </a:cxn>
                <a:cxn ang="0">
                  <a:pos x="141" y="79"/>
                </a:cxn>
                <a:cxn ang="0">
                  <a:pos x="172" y="78"/>
                </a:cxn>
                <a:cxn ang="0">
                  <a:pos x="205" y="77"/>
                </a:cxn>
                <a:cxn ang="0">
                  <a:pos x="242" y="73"/>
                </a:cxn>
                <a:cxn ang="0">
                  <a:pos x="280" y="69"/>
                </a:cxn>
                <a:cxn ang="0">
                  <a:pos x="319" y="63"/>
                </a:cxn>
                <a:cxn ang="0">
                  <a:pos x="359" y="55"/>
                </a:cxn>
                <a:cxn ang="0">
                  <a:pos x="400" y="45"/>
                </a:cxn>
                <a:cxn ang="0">
                  <a:pos x="441" y="32"/>
                </a:cxn>
                <a:cxn ang="0">
                  <a:pos x="482" y="17"/>
                </a:cxn>
                <a:cxn ang="0">
                  <a:pos x="521" y="0"/>
                </a:cxn>
              </a:cxnLst>
              <a:rect l="0" t="0" r="r" b="b"/>
              <a:pathLst>
                <a:path w="825" h="275">
                  <a:moveTo>
                    <a:pt x="521" y="0"/>
                  </a:moveTo>
                  <a:lnTo>
                    <a:pt x="825" y="115"/>
                  </a:lnTo>
                  <a:lnTo>
                    <a:pt x="821" y="116"/>
                  </a:lnTo>
                  <a:lnTo>
                    <a:pt x="810" y="121"/>
                  </a:lnTo>
                  <a:lnTo>
                    <a:pt x="794" y="127"/>
                  </a:lnTo>
                  <a:lnTo>
                    <a:pt x="771" y="137"/>
                  </a:lnTo>
                  <a:lnTo>
                    <a:pt x="744" y="148"/>
                  </a:lnTo>
                  <a:lnTo>
                    <a:pt x="713" y="161"/>
                  </a:lnTo>
                  <a:lnTo>
                    <a:pt x="680" y="174"/>
                  </a:lnTo>
                  <a:lnTo>
                    <a:pt x="644" y="187"/>
                  </a:lnTo>
                  <a:lnTo>
                    <a:pt x="607" y="202"/>
                  </a:lnTo>
                  <a:lnTo>
                    <a:pt x="569" y="216"/>
                  </a:lnTo>
                  <a:lnTo>
                    <a:pt x="532" y="230"/>
                  </a:lnTo>
                  <a:lnTo>
                    <a:pt x="496" y="243"/>
                  </a:lnTo>
                  <a:lnTo>
                    <a:pt x="462" y="253"/>
                  </a:lnTo>
                  <a:lnTo>
                    <a:pt x="431" y="262"/>
                  </a:lnTo>
                  <a:lnTo>
                    <a:pt x="403" y="270"/>
                  </a:lnTo>
                  <a:lnTo>
                    <a:pt x="380" y="275"/>
                  </a:lnTo>
                  <a:lnTo>
                    <a:pt x="376" y="273"/>
                  </a:lnTo>
                  <a:lnTo>
                    <a:pt x="365" y="268"/>
                  </a:lnTo>
                  <a:lnTo>
                    <a:pt x="347" y="260"/>
                  </a:lnTo>
                  <a:lnTo>
                    <a:pt x="324" y="250"/>
                  </a:lnTo>
                  <a:lnTo>
                    <a:pt x="296" y="238"/>
                  </a:lnTo>
                  <a:lnTo>
                    <a:pt x="265" y="223"/>
                  </a:lnTo>
                  <a:lnTo>
                    <a:pt x="233" y="208"/>
                  </a:lnTo>
                  <a:lnTo>
                    <a:pt x="198" y="192"/>
                  </a:lnTo>
                  <a:lnTo>
                    <a:pt x="164" y="176"/>
                  </a:lnTo>
                  <a:lnTo>
                    <a:pt x="129" y="160"/>
                  </a:lnTo>
                  <a:lnTo>
                    <a:pt x="98" y="144"/>
                  </a:lnTo>
                  <a:lnTo>
                    <a:pt x="68" y="129"/>
                  </a:lnTo>
                  <a:lnTo>
                    <a:pt x="43" y="116"/>
                  </a:lnTo>
                  <a:lnTo>
                    <a:pt x="22" y="103"/>
                  </a:lnTo>
                  <a:lnTo>
                    <a:pt x="8" y="93"/>
                  </a:lnTo>
                  <a:lnTo>
                    <a:pt x="0" y="86"/>
                  </a:lnTo>
                  <a:lnTo>
                    <a:pt x="45" y="77"/>
                  </a:lnTo>
                  <a:lnTo>
                    <a:pt x="48" y="77"/>
                  </a:lnTo>
                  <a:lnTo>
                    <a:pt x="56" y="78"/>
                  </a:lnTo>
                  <a:lnTo>
                    <a:pt x="71" y="78"/>
                  </a:lnTo>
                  <a:lnTo>
                    <a:pt x="90" y="79"/>
                  </a:lnTo>
                  <a:lnTo>
                    <a:pt x="114" y="79"/>
                  </a:lnTo>
                  <a:lnTo>
                    <a:pt x="141" y="79"/>
                  </a:lnTo>
                  <a:lnTo>
                    <a:pt x="172" y="78"/>
                  </a:lnTo>
                  <a:lnTo>
                    <a:pt x="205" y="77"/>
                  </a:lnTo>
                  <a:lnTo>
                    <a:pt x="242" y="73"/>
                  </a:lnTo>
                  <a:lnTo>
                    <a:pt x="280" y="69"/>
                  </a:lnTo>
                  <a:lnTo>
                    <a:pt x="319" y="63"/>
                  </a:lnTo>
                  <a:lnTo>
                    <a:pt x="359" y="55"/>
                  </a:lnTo>
                  <a:lnTo>
                    <a:pt x="400" y="45"/>
                  </a:lnTo>
                  <a:lnTo>
                    <a:pt x="441" y="32"/>
                  </a:lnTo>
                  <a:lnTo>
                    <a:pt x="482" y="17"/>
                  </a:lnTo>
                  <a:lnTo>
                    <a:pt x="521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156"/>
            <p:cNvSpPr>
              <a:spLocks/>
            </p:cNvSpPr>
            <p:nvPr/>
          </p:nvSpPr>
          <p:spPr bwMode="auto">
            <a:xfrm>
              <a:off x="6654801" y="2073275"/>
              <a:ext cx="360363" cy="131763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25" y="0"/>
                </a:cxn>
                <a:cxn ang="0">
                  <a:pos x="453" y="114"/>
                </a:cxn>
                <a:cxn ang="0">
                  <a:pos x="298" y="165"/>
                </a:cxn>
                <a:cxn ang="0">
                  <a:pos x="0" y="63"/>
                </a:cxn>
              </a:cxnLst>
              <a:rect l="0" t="0" r="r" b="b"/>
              <a:pathLst>
                <a:path w="453" h="165">
                  <a:moveTo>
                    <a:pt x="0" y="63"/>
                  </a:moveTo>
                  <a:lnTo>
                    <a:pt x="125" y="0"/>
                  </a:lnTo>
                  <a:lnTo>
                    <a:pt x="453" y="114"/>
                  </a:lnTo>
                  <a:lnTo>
                    <a:pt x="298" y="165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157"/>
            <p:cNvSpPr>
              <a:spLocks/>
            </p:cNvSpPr>
            <p:nvPr/>
          </p:nvSpPr>
          <p:spPr bwMode="auto">
            <a:xfrm>
              <a:off x="6986588" y="2017713"/>
              <a:ext cx="355600" cy="341313"/>
            </a:xfrm>
            <a:custGeom>
              <a:avLst/>
              <a:gdLst/>
              <a:ahLst/>
              <a:cxnLst>
                <a:cxn ang="0">
                  <a:pos x="0" y="174"/>
                </a:cxn>
                <a:cxn ang="0">
                  <a:pos x="417" y="0"/>
                </a:cxn>
                <a:cxn ang="0">
                  <a:pos x="419" y="70"/>
                </a:cxn>
                <a:cxn ang="0">
                  <a:pos x="448" y="146"/>
                </a:cxn>
                <a:cxn ang="0">
                  <a:pos x="426" y="234"/>
                </a:cxn>
                <a:cxn ang="0">
                  <a:pos x="447" y="313"/>
                </a:cxn>
                <a:cxn ang="0">
                  <a:pos x="16" y="428"/>
                </a:cxn>
                <a:cxn ang="0">
                  <a:pos x="0" y="174"/>
                </a:cxn>
              </a:cxnLst>
              <a:rect l="0" t="0" r="r" b="b"/>
              <a:pathLst>
                <a:path w="448" h="428">
                  <a:moveTo>
                    <a:pt x="0" y="174"/>
                  </a:moveTo>
                  <a:lnTo>
                    <a:pt x="417" y="0"/>
                  </a:lnTo>
                  <a:lnTo>
                    <a:pt x="419" y="70"/>
                  </a:lnTo>
                  <a:lnTo>
                    <a:pt x="448" y="146"/>
                  </a:lnTo>
                  <a:lnTo>
                    <a:pt x="426" y="234"/>
                  </a:lnTo>
                  <a:lnTo>
                    <a:pt x="447" y="313"/>
                  </a:lnTo>
                  <a:lnTo>
                    <a:pt x="16" y="42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158"/>
            <p:cNvSpPr>
              <a:spLocks/>
            </p:cNvSpPr>
            <p:nvPr/>
          </p:nvSpPr>
          <p:spPr bwMode="auto">
            <a:xfrm>
              <a:off x="6881813" y="2159000"/>
              <a:ext cx="130175" cy="246063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156" y="265"/>
                </a:cxn>
                <a:cxn ang="0">
                  <a:pos x="15" y="310"/>
                </a:cxn>
                <a:cxn ang="0">
                  <a:pos x="0" y="62"/>
                </a:cxn>
                <a:cxn ang="0">
                  <a:pos x="166" y="0"/>
                </a:cxn>
              </a:cxnLst>
              <a:rect l="0" t="0" r="r" b="b"/>
              <a:pathLst>
                <a:path w="166" h="310">
                  <a:moveTo>
                    <a:pt x="166" y="0"/>
                  </a:moveTo>
                  <a:lnTo>
                    <a:pt x="156" y="265"/>
                  </a:lnTo>
                  <a:lnTo>
                    <a:pt x="15" y="310"/>
                  </a:lnTo>
                  <a:lnTo>
                    <a:pt x="0" y="62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159"/>
            <p:cNvSpPr>
              <a:spLocks/>
            </p:cNvSpPr>
            <p:nvPr/>
          </p:nvSpPr>
          <p:spPr bwMode="auto">
            <a:xfrm>
              <a:off x="6761163" y="1933575"/>
              <a:ext cx="582613" cy="223838"/>
            </a:xfrm>
            <a:custGeom>
              <a:avLst/>
              <a:gdLst/>
              <a:ahLst/>
              <a:cxnLst>
                <a:cxn ang="0">
                  <a:pos x="735" y="110"/>
                </a:cxn>
                <a:cxn ang="0">
                  <a:pos x="338" y="0"/>
                </a:cxn>
                <a:cxn ang="0">
                  <a:pos x="336" y="1"/>
                </a:cxn>
                <a:cxn ang="0">
                  <a:pos x="332" y="5"/>
                </a:cxn>
                <a:cxn ang="0">
                  <a:pos x="324" y="12"/>
                </a:cxn>
                <a:cxn ang="0">
                  <a:pos x="313" y="20"/>
                </a:cxn>
                <a:cxn ang="0">
                  <a:pos x="301" y="31"/>
                </a:cxn>
                <a:cxn ang="0">
                  <a:pos x="285" y="43"/>
                </a:cxn>
                <a:cxn ang="0">
                  <a:pos x="266" y="56"/>
                </a:cxn>
                <a:cxn ang="0">
                  <a:pos x="245" y="70"/>
                </a:cxn>
                <a:cxn ang="0">
                  <a:pos x="222" y="85"/>
                </a:cxn>
                <a:cxn ang="0">
                  <a:pos x="197" y="99"/>
                </a:cxn>
                <a:cxn ang="0">
                  <a:pos x="169" y="114"/>
                </a:cxn>
                <a:cxn ang="0">
                  <a:pos x="139" y="127"/>
                </a:cxn>
                <a:cxn ang="0">
                  <a:pos x="107" y="141"/>
                </a:cxn>
                <a:cxn ang="0">
                  <a:pos x="74" y="154"/>
                </a:cxn>
                <a:cxn ang="0">
                  <a:pos x="38" y="165"/>
                </a:cxn>
                <a:cxn ang="0">
                  <a:pos x="0" y="175"/>
                </a:cxn>
                <a:cxn ang="0">
                  <a:pos x="302" y="282"/>
                </a:cxn>
                <a:cxn ang="0">
                  <a:pos x="305" y="282"/>
                </a:cxn>
                <a:cxn ang="0">
                  <a:pos x="314" y="279"/>
                </a:cxn>
                <a:cxn ang="0">
                  <a:pos x="328" y="277"/>
                </a:cxn>
                <a:cxn ang="0">
                  <a:pos x="348" y="274"/>
                </a:cxn>
                <a:cxn ang="0">
                  <a:pos x="371" y="268"/>
                </a:cxn>
                <a:cxn ang="0">
                  <a:pos x="397" y="262"/>
                </a:cxn>
                <a:cxn ang="0">
                  <a:pos x="427" y="254"/>
                </a:cxn>
                <a:cxn ang="0">
                  <a:pos x="460" y="245"/>
                </a:cxn>
                <a:cxn ang="0">
                  <a:pos x="494" y="235"/>
                </a:cxn>
                <a:cxn ang="0">
                  <a:pos x="529" y="222"/>
                </a:cxn>
                <a:cxn ang="0">
                  <a:pos x="566" y="208"/>
                </a:cxn>
                <a:cxn ang="0">
                  <a:pos x="601" y="192"/>
                </a:cxn>
                <a:cxn ang="0">
                  <a:pos x="637" y="175"/>
                </a:cxn>
                <a:cxn ang="0">
                  <a:pos x="672" y="155"/>
                </a:cxn>
                <a:cxn ang="0">
                  <a:pos x="704" y="133"/>
                </a:cxn>
                <a:cxn ang="0">
                  <a:pos x="735" y="110"/>
                </a:cxn>
              </a:cxnLst>
              <a:rect l="0" t="0" r="r" b="b"/>
              <a:pathLst>
                <a:path w="735" h="282">
                  <a:moveTo>
                    <a:pt x="735" y="110"/>
                  </a:moveTo>
                  <a:lnTo>
                    <a:pt x="338" y="0"/>
                  </a:lnTo>
                  <a:lnTo>
                    <a:pt x="336" y="1"/>
                  </a:lnTo>
                  <a:lnTo>
                    <a:pt x="332" y="5"/>
                  </a:lnTo>
                  <a:lnTo>
                    <a:pt x="324" y="12"/>
                  </a:lnTo>
                  <a:lnTo>
                    <a:pt x="313" y="20"/>
                  </a:lnTo>
                  <a:lnTo>
                    <a:pt x="301" y="31"/>
                  </a:lnTo>
                  <a:lnTo>
                    <a:pt x="285" y="43"/>
                  </a:lnTo>
                  <a:lnTo>
                    <a:pt x="266" y="56"/>
                  </a:lnTo>
                  <a:lnTo>
                    <a:pt x="245" y="70"/>
                  </a:lnTo>
                  <a:lnTo>
                    <a:pt x="222" y="85"/>
                  </a:lnTo>
                  <a:lnTo>
                    <a:pt x="197" y="99"/>
                  </a:lnTo>
                  <a:lnTo>
                    <a:pt x="169" y="114"/>
                  </a:lnTo>
                  <a:lnTo>
                    <a:pt x="139" y="127"/>
                  </a:lnTo>
                  <a:lnTo>
                    <a:pt x="107" y="141"/>
                  </a:lnTo>
                  <a:lnTo>
                    <a:pt x="74" y="154"/>
                  </a:lnTo>
                  <a:lnTo>
                    <a:pt x="38" y="165"/>
                  </a:lnTo>
                  <a:lnTo>
                    <a:pt x="0" y="175"/>
                  </a:lnTo>
                  <a:lnTo>
                    <a:pt x="302" y="282"/>
                  </a:lnTo>
                  <a:lnTo>
                    <a:pt x="305" y="282"/>
                  </a:lnTo>
                  <a:lnTo>
                    <a:pt x="314" y="279"/>
                  </a:lnTo>
                  <a:lnTo>
                    <a:pt x="328" y="277"/>
                  </a:lnTo>
                  <a:lnTo>
                    <a:pt x="348" y="274"/>
                  </a:lnTo>
                  <a:lnTo>
                    <a:pt x="371" y="268"/>
                  </a:lnTo>
                  <a:lnTo>
                    <a:pt x="397" y="262"/>
                  </a:lnTo>
                  <a:lnTo>
                    <a:pt x="427" y="254"/>
                  </a:lnTo>
                  <a:lnTo>
                    <a:pt x="460" y="245"/>
                  </a:lnTo>
                  <a:lnTo>
                    <a:pt x="494" y="235"/>
                  </a:lnTo>
                  <a:lnTo>
                    <a:pt x="529" y="222"/>
                  </a:lnTo>
                  <a:lnTo>
                    <a:pt x="566" y="208"/>
                  </a:lnTo>
                  <a:lnTo>
                    <a:pt x="601" y="192"/>
                  </a:lnTo>
                  <a:lnTo>
                    <a:pt x="637" y="175"/>
                  </a:lnTo>
                  <a:lnTo>
                    <a:pt x="672" y="155"/>
                  </a:lnTo>
                  <a:lnTo>
                    <a:pt x="704" y="133"/>
                  </a:lnTo>
                  <a:lnTo>
                    <a:pt x="735" y="11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160"/>
            <p:cNvSpPr>
              <a:spLocks/>
            </p:cNvSpPr>
            <p:nvPr/>
          </p:nvSpPr>
          <p:spPr bwMode="auto">
            <a:xfrm>
              <a:off x="6210301" y="1911350"/>
              <a:ext cx="1155700" cy="696913"/>
            </a:xfrm>
            <a:custGeom>
              <a:avLst/>
              <a:gdLst/>
              <a:ahLst/>
              <a:cxnLst>
                <a:cxn ang="0">
                  <a:pos x="1413" y="214"/>
                </a:cxn>
                <a:cxn ang="0">
                  <a:pos x="1007" y="10"/>
                </a:cxn>
                <a:cxn ang="0">
                  <a:pos x="998" y="21"/>
                </a:cxn>
                <a:cxn ang="0">
                  <a:pos x="973" y="46"/>
                </a:cxn>
                <a:cxn ang="0">
                  <a:pos x="930" y="81"/>
                </a:cxn>
                <a:cxn ang="0">
                  <a:pos x="874" y="115"/>
                </a:cxn>
                <a:cxn ang="0">
                  <a:pos x="804" y="145"/>
                </a:cxn>
                <a:cxn ang="0">
                  <a:pos x="1124" y="296"/>
                </a:cxn>
                <a:cxn ang="0">
                  <a:pos x="1179" y="284"/>
                </a:cxn>
                <a:cxn ang="0">
                  <a:pos x="1242" y="264"/>
                </a:cxn>
                <a:cxn ang="0">
                  <a:pos x="1289" y="242"/>
                </a:cxn>
                <a:cxn ang="0">
                  <a:pos x="1317" y="222"/>
                </a:cxn>
                <a:cxn ang="0">
                  <a:pos x="1332" y="210"/>
                </a:cxn>
                <a:cxn ang="0">
                  <a:pos x="1307" y="177"/>
                </a:cxn>
                <a:cxn ang="0">
                  <a:pos x="1298" y="187"/>
                </a:cxn>
                <a:cxn ang="0">
                  <a:pos x="1245" y="220"/>
                </a:cxn>
                <a:cxn ang="0">
                  <a:pos x="1126" y="254"/>
                </a:cxn>
                <a:cxn ang="0">
                  <a:pos x="913" y="140"/>
                </a:cxn>
                <a:cxn ang="0">
                  <a:pos x="988" y="87"/>
                </a:cxn>
                <a:cxn ang="0">
                  <a:pos x="1031" y="46"/>
                </a:cxn>
                <a:cxn ang="0">
                  <a:pos x="1411" y="283"/>
                </a:cxn>
                <a:cxn ang="0">
                  <a:pos x="1020" y="541"/>
                </a:cxn>
                <a:cxn ang="0">
                  <a:pos x="462" y="275"/>
                </a:cxn>
                <a:cxn ang="0">
                  <a:pos x="426" y="833"/>
                </a:cxn>
                <a:cxn ang="0">
                  <a:pos x="95" y="534"/>
                </a:cxn>
                <a:cxn ang="0">
                  <a:pos x="89" y="360"/>
                </a:cxn>
                <a:cxn ang="0">
                  <a:pos x="189" y="359"/>
                </a:cxn>
                <a:cxn ang="0">
                  <a:pos x="267" y="356"/>
                </a:cxn>
                <a:cxn ang="0">
                  <a:pos x="327" y="352"/>
                </a:cxn>
                <a:cxn ang="0">
                  <a:pos x="367" y="350"/>
                </a:cxn>
                <a:cxn ang="0">
                  <a:pos x="389" y="348"/>
                </a:cxn>
                <a:cxn ang="0">
                  <a:pos x="656" y="446"/>
                </a:cxn>
                <a:cxn ang="0">
                  <a:pos x="612" y="464"/>
                </a:cxn>
                <a:cxn ang="0">
                  <a:pos x="562" y="484"/>
                </a:cxn>
                <a:cxn ang="0">
                  <a:pos x="509" y="502"/>
                </a:cxn>
                <a:cxn ang="0">
                  <a:pos x="455" y="518"/>
                </a:cxn>
                <a:cxn ang="0">
                  <a:pos x="133" y="409"/>
                </a:cxn>
                <a:cxn ang="0">
                  <a:pos x="421" y="568"/>
                </a:cxn>
                <a:cxn ang="0">
                  <a:pos x="503" y="547"/>
                </a:cxn>
                <a:cxn ang="0">
                  <a:pos x="584" y="519"/>
                </a:cxn>
                <a:cxn ang="0">
                  <a:pos x="657" y="491"/>
                </a:cxn>
                <a:cxn ang="0">
                  <a:pos x="714" y="465"/>
                </a:cxn>
                <a:cxn ang="0">
                  <a:pos x="745" y="450"/>
                </a:cxn>
                <a:cxn ang="0">
                  <a:pos x="392" y="306"/>
                </a:cxn>
                <a:cxn ang="0">
                  <a:pos x="383" y="307"/>
                </a:cxn>
                <a:cxn ang="0">
                  <a:pos x="353" y="310"/>
                </a:cxn>
                <a:cxn ang="0">
                  <a:pos x="300" y="313"/>
                </a:cxn>
                <a:cxn ang="0">
                  <a:pos x="221" y="317"/>
                </a:cxn>
                <a:cxn ang="0">
                  <a:pos x="117" y="319"/>
                </a:cxn>
                <a:cxn ang="0">
                  <a:pos x="17" y="319"/>
                </a:cxn>
                <a:cxn ang="0">
                  <a:pos x="9" y="606"/>
                </a:cxn>
                <a:cxn ang="0">
                  <a:pos x="878" y="627"/>
                </a:cxn>
                <a:cxn ang="0">
                  <a:pos x="691" y="237"/>
                </a:cxn>
                <a:cxn ang="0">
                  <a:pos x="1446" y="465"/>
                </a:cxn>
              </a:cxnLst>
              <a:rect l="0" t="0" r="r" b="b"/>
              <a:pathLst>
                <a:path w="1457" h="879">
                  <a:moveTo>
                    <a:pt x="1428" y="369"/>
                  </a:moveTo>
                  <a:lnTo>
                    <a:pt x="1454" y="276"/>
                  </a:lnTo>
                  <a:lnTo>
                    <a:pt x="1413" y="214"/>
                  </a:lnTo>
                  <a:lnTo>
                    <a:pt x="1457" y="130"/>
                  </a:lnTo>
                  <a:lnTo>
                    <a:pt x="1017" y="0"/>
                  </a:lnTo>
                  <a:lnTo>
                    <a:pt x="1007" y="10"/>
                  </a:lnTo>
                  <a:lnTo>
                    <a:pt x="1006" y="11"/>
                  </a:lnTo>
                  <a:lnTo>
                    <a:pt x="1004" y="15"/>
                  </a:lnTo>
                  <a:lnTo>
                    <a:pt x="998" y="21"/>
                  </a:lnTo>
                  <a:lnTo>
                    <a:pt x="991" y="28"/>
                  </a:lnTo>
                  <a:lnTo>
                    <a:pt x="983" y="37"/>
                  </a:lnTo>
                  <a:lnTo>
                    <a:pt x="973" y="46"/>
                  </a:lnTo>
                  <a:lnTo>
                    <a:pt x="960" y="58"/>
                  </a:lnTo>
                  <a:lnTo>
                    <a:pt x="946" y="68"/>
                  </a:lnTo>
                  <a:lnTo>
                    <a:pt x="930" y="81"/>
                  </a:lnTo>
                  <a:lnTo>
                    <a:pt x="913" y="92"/>
                  </a:lnTo>
                  <a:lnTo>
                    <a:pt x="895" y="104"/>
                  </a:lnTo>
                  <a:lnTo>
                    <a:pt x="874" y="115"/>
                  </a:lnTo>
                  <a:lnTo>
                    <a:pt x="852" y="127"/>
                  </a:lnTo>
                  <a:lnTo>
                    <a:pt x="828" y="137"/>
                  </a:lnTo>
                  <a:lnTo>
                    <a:pt x="804" y="145"/>
                  </a:lnTo>
                  <a:lnTo>
                    <a:pt x="777" y="153"/>
                  </a:lnTo>
                  <a:lnTo>
                    <a:pt x="710" y="170"/>
                  </a:lnTo>
                  <a:lnTo>
                    <a:pt x="1124" y="296"/>
                  </a:lnTo>
                  <a:lnTo>
                    <a:pt x="1125" y="296"/>
                  </a:lnTo>
                  <a:lnTo>
                    <a:pt x="1153" y="290"/>
                  </a:lnTo>
                  <a:lnTo>
                    <a:pt x="1179" y="284"/>
                  </a:lnTo>
                  <a:lnTo>
                    <a:pt x="1202" y="278"/>
                  </a:lnTo>
                  <a:lnTo>
                    <a:pt x="1224" y="271"/>
                  </a:lnTo>
                  <a:lnTo>
                    <a:pt x="1242" y="264"/>
                  </a:lnTo>
                  <a:lnTo>
                    <a:pt x="1260" y="257"/>
                  </a:lnTo>
                  <a:lnTo>
                    <a:pt x="1275" y="249"/>
                  </a:lnTo>
                  <a:lnTo>
                    <a:pt x="1289" y="242"/>
                  </a:lnTo>
                  <a:lnTo>
                    <a:pt x="1300" y="235"/>
                  </a:lnTo>
                  <a:lnTo>
                    <a:pt x="1309" y="228"/>
                  </a:lnTo>
                  <a:lnTo>
                    <a:pt x="1317" y="222"/>
                  </a:lnTo>
                  <a:lnTo>
                    <a:pt x="1324" y="218"/>
                  </a:lnTo>
                  <a:lnTo>
                    <a:pt x="1329" y="213"/>
                  </a:lnTo>
                  <a:lnTo>
                    <a:pt x="1332" y="210"/>
                  </a:lnTo>
                  <a:lnTo>
                    <a:pt x="1335" y="207"/>
                  </a:lnTo>
                  <a:lnTo>
                    <a:pt x="1336" y="206"/>
                  </a:lnTo>
                  <a:lnTo>
                    <a:pt x="1307" y="177"/>
                  </a:lnTo>
                  <a:lnTo>
                    <a:pt x="1307" y="177"/>
                  </a:lnTo>
                  <a:lnTo>
                    <a:pt x="1305" y="180"/>
                  </a:lnTo>
                  <a:lnTo>
                    <a:pt x="1298" y="187"/>
                  </a:lnTo>
                  <a:lnTo>
                    <a:pt x="1286" y="196"/>
                  </a:lnTo>
                  <a:lnTo>
                    <a:pt x="1269" y="207"/>
                  </a:lnTo>
                  <a:lnTo>
                    <a:pt x="1245" y="220"/>
                  </a:lnTo>
                  <a:lnTo>
                    <a:pt x="1214" y="233"/>
                  </a:lnTo>
                  <a:lnTo>
                    <a:pt x="1173" y="244"/>
                  </a:lnTo>
                  <a:lnTo>
                    <a:pt x="1126" y="254"/>
                  </a:lnTo>
                  <a:lnTo>
                    <a:pt x="847" y="173"/>
                  </a:lnTo>
                  <a:lnTo>
                    <a:pt x="882" y="157"/>
                  </a:lnTo>
                  <a:lnTo>
                    <a:pt x="913" y="140"/>
                  </a:lnTo>
                  <a:lnTo>
                    <a:pt x="942" y="122"/>
                  </a:lnTo>
                  <a:lnTo>
                    <a:pt x="967" y="104"/>
                  </a:lnTo>
                  <a:lnTo>
                    <a:pt x="988" y="87"/>
                  </a:lnTo>
                  <a:lnTo>
                    <a:pt x="1006" y="71"/>
                  </a:lnTo>
                  <a:lnTo>
                    <a:pt x="1020" y="58"/>
                  </a:lnTo>
                  <a:lnTo>
                    <a:pt x="1031" y="46"/>
                  </a:lnTo>
                  <a:lnTo>
                    <a:pt x="1397" y="155"/>
                  </a:lnTo>
                  <a:lnTo>
                    <a:pt x="1365" y="218"/>
                  </a:lnTo>
                  <a:lnTo>
                    <a:pt x="1411" y="283"/>
                  </a:lnTo>
                  <a:lnTo>
                    <a:pt x="1385" y="366"/>
                  </a:lnTo>
                  <a:lnTo>
                    <a:pt x="1399" y="436"/>
                  </a:lnTo>
                  <a:lnTo>
                    <a:pt x="1020" y="541"/>
                  </a:lnTo>
                  <a:lnTo>
                    <a:pt x="1034" y="302"/>
                  </a:lnTo>
                  <a:lnTo>
                    <a:pt x="691" y="193"/>
                  </a:lnTo>
                  <a:lnTo>
                    <a:pt x="462" y="275"/>
                  </a:lnTo>
                  <a:lnTo>
                    <a:pt x="832" y="385"/>
                  </a:lnTo>
                  <a:lnTo>
                    <a:pt x="837" y="604"/>
                  </a:lnTo>
                  <a:lnTo>
                    <a:pt x="426" y="833"/>
                  </a:lnTo>
                  <a:lnTo>
                    <a:pt x="84" y="668"/>
                  </a:lnTo>
                  <a:lnTo>
                    <a:pt x="55" y="607"/>
                  </a:lnTo>
                  <a:lnTo>
                    <a:pt x="95" y="534"/>
                  </a:lnTo>
                  <a:lnTo>
                    <a:pt x="42" y="443"/>
                  </a:lnTo>
                  <a:lnTo>
                    <a:pt x="53" y="360"/>
                  </a:lnTo>
                  <a:lnTo>
                    <a:pt x="89" y="360"/>
                  </a:lnTo>
                  <a:lnTo>
                    <a:pt x="125" y="360"/>
                  </a:lnTo>
                  <a:lnTo>
                    <a:pt x="157" y="359"/>
                  </a:lnTo>
                  <a:lnTo>
                    <a:pt x="189" y="359"/>
                  </a:lnTo>
                  <a:lnTo>
                    <a:pt x="216" y="358"/>
                  </a:lnTo>
                  <a:lnTo>
                    <a:pt x="243" y="357"/>
                  </a:lnTo>
                  <a:lnTo>
                    <a:pt x="267" y="356"/>
                  </a:lnTo>
                  <a:lnTo>
                    <a:pt x="289" y="355"/>
                  </a:lnTo>
                  <a:lnTo>
                    <a:pt x="309" y="354"/>
                  </a:lnTo>
                  <a:lnTo>
                    <a:pt x="327" y="352"/>
                  </a:lnTo>
                  <a:lnTo>
                    <a:pt x="343" y="351"/>
                  </a:lnTo>
                  <a:lnTo>
                    <a:pt x="356" y="351"/>
                  </a:lnTo>
                  <a:lnTo>
                    <a:pt x="367" y="350"/>
                  </a:lnTo>
                  <a:lnTo>
                    <a:pt x="376" y="349"/>
                  </a:lnTo>
                  <a:lnTo>
                    <a:pt x="384" y="348"/>
                  </a:lnTo>
                  <a:lnTo>
                    <a:pt x="389" y="348"/>
                  </a:lnTo>
                  <a:lnTo>
                    <a:pt x="682" y="434"/>
                  </a:lnTo>
                  <a:lnTo>
                    <a:pt x="670" y="440"/>
                  </a:lnTo>
                  <a:lnTo>
                    <a:pt x="656" y="446"/>
                  </a:lnTo>
                  <a:lnTo>
                    <a:pt x="642" y="451"/>
                  </a:lnTo>
                  <a:lnTo>
                    <a:pt x="627" y="457"/>
                  </a:lnTo>
                  <a:lnTo>
                    <a:pt x="612" y="464"/>
                  </a:lnTo>
                  <a:lnTo>
                    <a:pt x="595" y="471"/>
                  </a:lnTo>
                  <a:lnTo>
                    <a:pt x="579" y="477"/>
                  </a:lnTo>
                  <a:lnTo>
                    <a:pt x="562" y="484"/>
                  </a:lnTo>
                  <a:lnTo>
                    <a:pt x="544" y="491"/>
                  </a:lnTo>
                  <a:lnTo>
                    <a:pt x="526" y="496"/>
                  </a:lnTo>
                  <a:lnTo>
                    <a:pt x="509" y="502"/>
                  </a:lnTo>
                  <a:lnTo>
                    <a:pt x="490" y="508"/>
                  </a:lnTo>
                  <a:lnTo>
                    <a:pt x="472" y="514"/>
                  </a:lnTo>
                  <a:lnTo>
                    <a:pt x="455" y="518"/>
                  </a:lnTo>
                  <a:lnTo>
                    <a:pt x="437" y="523"/>
                  </a:lnTo>
                  <a:lnTo>
                    <a:pt x="420" y="526"/>
                  </a:lnTo>
                  <a:lnTo>
                    <a:pt x="133" y="409"/>
                  </a:lnTo>
                  <a:lnTo>
                    <a:pt x="117" y="446"/>
                  </a:lnTo>
                  <a:lnTo>
                    <a:pt x="417" y="569"/>
                  </a:lnTo>
                  <a:lnTo>
                    <a:pt x="421" y="568"/>
                  </a:lnTo>
                  <a:lnTo>
                    <a:pt x="448" y="562"/>
                  </a:lnTo>
                  <a:lnTo>
                    <a:pt x="475" y="555"/>
                  </a:lnTo>
                  <a:lnTo>
                    <a:pt x="503" y="547"/>
                  </a:lnTo>
                  <a:lnTo>
                    <a:pt x="531" y="539"/>
                  </a:lnTo>
                  <a:lnTo>
                    <a:pt x="557" y="529"/>
                  </a:lnTo>
                  <a:lnTo>
                    <a:pt x="584" y="519"/>
                  </a:lnTo>
                  <a:lnTo>
                    <a:pt x="610" y="509"/>
                  </a:lnTo>
                  <a:lnTo>
                    <a:pt x="634" y="500"/>
                  </a:lnTo>
                  <a:lnTo>
                    <a:pt x="657" y="491"/>
                  </a:lnTo>
                  <a:lnTo>
                    <a:pt x="678" y="481"/>
                  </a:lnTo>
                  <a:lnTo>
                    <a:pt x="698" y="472"/>
                  </a:lnTo>
                  <a:lnTo>
                    <a:pt x="714" y="465"/>
                  </a:lnTo>
                  <a:lnTo>
                    <a:pt x="728" y="458"/>
                  </a:lnTo>
                  <a:lnTo>
                    <a:pt x="738" y="454"/>
                  </a:lnTo>
                  <a:lnTo>
                    <a:pt x="745" y="450"/>
                  </a:lnTo>
                  <a:lnTo>
                    <a:pt x="748" y="448"/>
                  </a:lnTo>
                  <a:lnTo>
                    <a:pt x="796" y="425"/>
                  </a:lnTo>
                  <a:lnTo>
                    <a:pt x="392" y="306"/>
                  </a:lnTo>
                  <a:lnTo>
                    <a:pt x="389" y="306"/>
                  </a:lnTo>
                  <a:lnTo>
                    <a:pt x="388" y="306"/>
                  </a:lnTo>
                  <a:lnTo>
                    <a:pt x="383" y="307"/>
                  </a:lnTo>
                  <a:lnTo>
                    <a:pt x="376" y="307"/>
                  </a:lnTo>
                  <a:lnTo>
                    <a:pt x="366" y="309"/>
                  </a:lnTo>
                  <a:lnTo>
                    <a:pt x="353" y="310"/>
                  </a:lnTo>
                  <a:lnTo>
                    <a:pt x="338" y="311"/>
                  </a:lnTo>
                  <a:lnTo>
                    <a:pt x="321" y="312"/>
                  </a:lnTo>
                  <a:lnTo>
                    <a:pt x="300" y="313"/>
                  </a:lnTo>
                  <a:lnTo>
                    <a:pt x="276" y="314"/>
                  </a:lnTo>
                  <a:lnTo>
                    <a:pt x="250" y="316"/>
                  </a:lnTo>
                  <a:lnTo>
                    <a:pt x="221" y="317"/>
                  </a:lnTo>
                  <a:lnTo>
                    <a:pt x="189" y="318"/>
                  </a:lnTo>
                  <a:lnTo>
                    <a:pt x="154" y="318"/>
                  </a:lnTo>
                  <a:lnTo>
                    <a:pt x="117" y="319"/>
                  </a:lnTo>
                  <a:lnTo>
                    <a:pt x="77" y="319"/>
                  </a:lnTo>
                  <a:lnTo>
                    <a:pt x="34" y="319"/>
                  </a:lnTo>
                  <a:lnTo>
                    <a:pt x="17" y="319"/>
                  </a:lnTo>
                  <a:lnTo>
                    <a:pt x="0" y="453"/>
                  </a:lnTo>
                  <a:lnTo>
                    <a:pt x="48" y="534"/>
                  </a:lnTo>
                  <a:lnTo>
                    <a:pt x="9" y="606"/>
                  </a:lnTo>
                  <a:lnTo>
                    <a:pt x="54" y="699"/>
                  </a:lnTo>
                  <a:lnTo>
                    <a:pt x="427" y="879"/>
                  </a:lnTo>
                  <a:lnTo>
                    <a:pt x="878" y="627"/>
                  </a:lnTo>
                  <a:lnTo>
                    <a:pt x="873" y="352"/>
                  </a:lnTo>
                  <a:lnTo>
                    <a:pt x="578" y="272"/>
                  </a:lnTo>
                  <a:lnTo>
                    <a:pt x="691" y="237"/>
                  </a:lnTo>
                  <a:lnTo>
                    <a:pt x="991" y="332"/>
                  </a:lnTo>
                  <a:lnTo>
                    <a:pt x="975" y="597"/>
                  </a:lnTo>
                  <a:lnTo>
                    <a:pt x="1446" y="465"/>
                  </a:lnTo>
                  <a:lnTo>
                    <a:pt x="1428" y="3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161"/>
            <p:cNvSpPr>
              <a:spLocks/>
            </p:cNvSpPr>
            <p:nvPr/>
          </p:nvSpPr>
          <p:spPr bwMode="auto">
            <a:xfrm>
              <a:off x="6319838" y="2309813"/>
              <a:ext cx="492125" cy="141288"/>
            </a:xfrm>
            <a:custGeom>
              <a:avLst/>
              <a:gdLst/>
              <a:ahLst/>
              <a:cxnLst>
                <a:cxn ang="0">
                  <a:pos x="599" y="0"/>
                </a:cxn>
                <a:cxn ang="0">
                  <a:pos x="585" y="8"/>
                </a:cxn>
                <a:cxn ang="0">
                  <a:pos x="568" y="17"/>
                </a:cxn>
                <a:cxn ang="0">
                  <a:pos x="548" y="28"/>
                </a:cxn>
                <a:cxn ang="0">
                  <a:pos x="526" y="37"/>
                </a:cxn>
                <a:cxn ang="0">
                  <a:pos x="503" y="47"/>
                </a:cxn>
                <a:cxn ang="0">
                  <a:pos x="480" y="58"/>
                </a:cxn>
                <a:cxn ang="0">
                  <a:pos x="455" y="67"/>
                </a:cxn>
                <a:cxn ang="0">
                  <a:pos x="431" y="77"/>
                </a:cxn>
                <a:cxn ang="0">
                  <a:pos x="406" y="87"/>
                </a:cxn>
                <a:cxn ang="0">
                  <a:pos x="382" y="96"/>
                </a:cxn>
                <a:cxn ang="0">
                  <a:pos x="360" y="104"/>
                </a:cxn>
                <a:cxn ang="0">
                  <a:pos x="340" y="112"/>
                </a:cxn>
                <a:cxn ang="0">
                  <a:pos x="321" y="119"/>
                </a:cxn>
                <a:cxn ang="0">
                  <a:pos x="305" y="125"/>
                </a:cxn>
                <a:cxn ang="0">
                  <a:pos x="291" y="129"/>
                </a:cxn>
                <a:cxn ang="0">
                  <a:pos x="282" y="133"/>
                </a:cxn>
                <a:cxn ang="0">
                  <a:pos x="17" y="11"/>
                </a:cxn>
                <a:cxn ang="0">
                  <a:pos x="0" y="47"/>
                </a:cxn>
                <a:cxn ang="0">
                  <a:pos x="280" y="178"/>
                </a:cxn>
                <a:cxn ang="0">
                  <a:pos x="287" y="174"/>
                </a:cxn>
                <a:cxn ang="0">
                  <a:pos x="291" y="173"/>
                </a:cxn>
                <a:cxn ang="0">
                  <a:pos x="300" y="169"/>
                </a:cxn>
                <a:cxn ang="0">
                  <a:pos x="314" y="164"/>
                </a:cxn>
                <a:cxn ang="0">
                  <a:pos x="332" y="158"/>
                </a:cxn>
                <a:cxn ang="0">
                  <a:pos x="352" y="150"/>
                </a:cxn>
                <a:cxn ang="0">
                  <a:pos x="377" y="142"/>
                </a:cxn>
                <a:cxn ang="0">
                  <a:pos x="401" y="133"/>
                </a:cxn>
                <a:cxn ang="0">
                  <a:pos x="428" y="122"/>
                </a:cxn>
                <a:cxn ang="0">
                  <a:pos x="455" y="112"/>
                </a:cxn>
                <a:cxn ang="0">
                  <a:pos x="482" y="100"/>
                </a:cxn>
                <a:cxn ang="0">
                  <a:pos x="510" y="89"/>
                </a:cxn>
                <a:cxn ang="0">
                  <a:pos x="537" y="77"/>
                </a:cxn>
                <a:cxn ang="0">
                  <a:pos x="561" y="66"/>
                </a:cxn>
                <a:cxn ang="0">
                  <a:pos x="584" y="55"/>
                </a:cxn>
                <a:cxn ang="0">
                  <a:pos x="603" y="45"/>
                </a:cxn>
                <a:cxn ang="0">
                  <a:pos x="621" y="35"/>
                </a:cxn>
                <a:cxn ang="0">
                  <a:pos x="599" y="0"/>
                </a:cxn>
              </a:cxnLst>
              <a:rect l="0" t="0" r="r" b="b"/>
              <a:pathLst>
                <a:path w="621" h="178">
                  <a:moveTo>
                    <a:pt x="599" y="0"/>
                  </a:moveTo>
                  <a:lnTo>
                    <a:pt x="585" y="8"/>
                  </a:lnTo>
                  <a:lnTo>
                    <a:pt x="568" y="17"/>
                  </a:lnTo>
                  <a:lnTo>
                    <a:pt x="548" y="28"/>
                  </a:lnTo>
                  <a:lnTo>
                    <a:pt x="526" y="37"/>
                  </a:lnTo>
                  <a:lnTo>
                    <a:pt x="503" y="47"/>
                  </a:lnTo>
                  <a:lnTo>
                    <a:pt x="480" y="58"/>
                  </a:lnTo>
                  <a:lnTo>
                    <a:pt x="455" y="67"/>
                  </a:lnTo>
                  <a:lnTo>
                    <a:pt x="431" y="77"/>
                  </a:lnTo>
                  <a:lnTo>
                    <a:pt x="406" y="87"/>
                  </a:lnTo>
                  <a:lnTo>
                    <a:pt x="382" y="96"/>
                  </a:lnTo>
                  <a:lnTo>
                    <a:pt x="360" y="104"/>
                  </a:lnTo>
                  <a:lnTo>
                    <a:pt x="340" y="112"/>
                  </a:lnTo>
                  <a:lnTo>
                    <a:pt x="321" y="119"/>
                  </a:lnTo>
                  <a:lnTo>
                    <a:pt x="305" y="125"/>
                  </a:lnTo>
                  <a:lnTo>
                    <a:pt x="291" y="129"/>
                  </a:lnTo>
                  <a:lnTo>
                    <a:pt x="282" y="133"/>
                  </a:lnTo>
                  <a:lnTo>
                    <a:pt x="17" y="11"/>
                  </a:lnTo>
                  <a:lnTo>
                    <a:pt x="0" y="47"/>
                  </a:lnTo>
                  <a:lnTo>
                    <a:pt x="280" y="178"/>
                  </a:lnTo>
                  <a:lnTo>
                    <a:pt x="287" y="174"/>
                  </a:lnTo>
                  <a:lnTo>
                    <a:pt x="291" y="173"/>
                  </a:lnTo>
                  <a:lnTo>
                    <a:pt x="300" y="169"/>
                  </a:lnTo>
                  <a:lnTo>
                    <a:pt x="314" y="164"/>
                  </a:lnTo>
                  <a:lnTo>
                    <a:pt x="332" y="158"/>
                  </a:lnTo>
                  <a:lnTo>
                    <a:pt x="352" y="150"/>
                  </a:lnTo>
                  <a:lnTo>
                    <a:pt x="377" y="142"/>
                  </a:lnTo>
                  <a:lnTo>
                    <a:pt x="401" y="133"/>
                  </a:lnTo>
                  <a:lnTo>
                    <a:pt x="428" y="122"/>
                  </a:lnTo>
                  <a:lnTo>
                    <a:pt x="455" y="112"/>
                  </a:lnTo>
                  <a:lnTo>
                    <a:pt x="482" y="100"/>
                  </a:lnTo>
                  <a:lnTo>
                    <a:pt x="510" y="89"/>
                  </a:lnTo>
                  <a:lnTo>
                    <a:pt x="537" y="77"/>
                  </a:lnTo>
                  <a:lnTo>
                    <a:pt x="561" y="66"/>
                  </a:lnTo>
                  <a:lnTo>
                    <a:pt x="584" y="55"/>
                  </a:lnTo>
                  <a:lnTo>
                    <a:pt x="603" y="45"/>
                  </a:lnTo>
                  <a:lnTo>
                    <a:pt x="621" y="35"/>
                  </a:lnTo>
                  <a:lnTo>
                    <a:pt x="59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162"/>
            <p:cNvSpPr>
              <a:spLocks/>
            </p:cNvSpPr>
            <p:nvPr/>
          </p:nvSpPr>
          <p:spPr bwMode="auto">
            <a:xfrm>
              <a:off x="6403976" y="2427288"/>
              <a:ext cx="292100" cy="100013"/>
            </a:xfrm>
            <a:custGeom>
              <a:avLst/>
              <a:gdLst/>
              <a:ahLst/>
              <a:cxnLst>
                <a:cxn ang="0">
                  <a:pos x="17" y="4"/>
                </a:cxn>
                <a:cxn ang="0">
                  <a:pos x="0" y="42"/>
                </a:cxn>
                <a:cxn ang="0">
                  <a:pos x="174" y="124"/>
                </a:cxn>
                <a:cxn ang="0">
                  <a:pos x="181" y="121"/>
                </a:cxn>
                <a:cxn ang="0">
                  <a:pos x="183" y="120"/>
                </a:cxn>
                <a:cxn ang="0">
                  <a:pos x="187" y="118"/>
                </a:cxn>
                <a:cxn ang="0">
                  <a:pos x="192" y="116"/>
                </a:cxn>
                <a:cxn ang="0">
                  <a:pos x="200" y="114"/>
                </a:cxn>
                <a:cxn ang="0">
                  <a:pos x="208" y="110"/>
                </a:cxn>
                <a:cxn ang="0">
                  <a:pos x="220" y="106"/>
                </a:cxn>
                <a:cxn ang="0">
                  <a:pos x="231" y="101"/>
                </a:cxn>
                <a:cxn ang="0">
                  <a:pos x="244" y="97"/>
                </a:cxn>
                <a:cxn ang="0">
                  <a:pos x="258" y="90"/>
                </a:cxn>
                <a:cxn ang="0">
                  <a:pos x="272" y="84"/>
                </a:cxn>
                <a:cxn ang="0">
                  <a:pos x="287" y="77"/>
                </a:cxn>
                <a:cxn ang="0">
                  <a:pos x="303" y="69"/>
                </a:cxn>
                <a:cxn ang="0">
                  <a:pos x="319" y="61"/>
                </a:cxn>
                <a:cxn ang="0">
                  <a:pos x="335" y="53"/>
                </a:cxn>
                <a:cxn ang="0">
                  <a:pos x="351" y="44"/>
                </a:cxn>
                <a:cxn ang="0">
                  <a:pos x="367" y="34"/>
                </a:cxn>
                <a:cxn ang="0">
                  <a:pos x="347" y="0"/>
                </a:cxn>
                <a:cxn ang="0">
                  <a:pos x="320" y="15"/>
                </a:cxn>
                <a:cxn ang="0">
                  <a:pos x="294" y="27"/>
                </a:cxn>
                <a:cxn ang="0">
                  <a:pos x="268" y="40"/>
                </a:cxn>
                <a:cxn ang="0">
                  <a:pos x="244" y="52"/>
                </a:cxn>
                <a:cxn ang="0">
                  <a:pos x="222" y="61"/>
                </a:cxn>
                <a:cxn ang="0">
                  <a:pos x="203" y="69"/>
                </a:cxn>
                <a:cxn ang="0">
                  <a:pos x="187" y="75"/>
                </a:cxn>
                <a:cxn ang="0">
                  <a:pos x="175" y="79"/>
                </a:cxn>
                <a:cxn ang="0">
                  <a:pos x="17" y="4"/>
                </a:cxn>
              </a:cxnLst>
              <a:rect l="0" t="0" r="r" b="b"/>
              <a:pathLst>
                <a:path w="367" h="124">
                  <a:moveTo>
                    <a:pt x="17" y="4"/>
                  </a:moveTo>
                  <a:lnTo>
                    <a:pt x="0" y="42"/>
                  </a:lnTo>
                  <a:lnTo>
                    <a:pt x="174" y="124"/>
                  </a:lnTo>
                  <a:lnTo>
                    <a:pt x="181" y="121"/>
                  </a:lnTo>
                  <a:lnTo>
                    <a:pt x="183" y="120"/>
                  </a:lnTo>
                  <a:lnTo>
                    <a:pt x="187" y="118"/>
                  </a:lnTo>
                  <a:lnTo>
                    <a:pt x="192" y="116"/>
                  </a:lnTo>
                  <a:lnTo>
                    <a:pt x="200" y="114"/>
                  </a:lnTo>
                  <a:lnTo>
                    <a:pt x="208" y="110"/>
                  </a:lnTo>
                  <a:lnTo>
                    <a:pt x="220" y="106"/>
                  </a:lnTo>
                  <a:lnTo>
                    <a:pt x="231" y="101"/>
                  </a:lnTo>
                  <a:lnTo>
                    <a:pt x="244" y="97"/>
                  </a:lnTo>
                  <a:lnTo>
                    <a:pt x="258" y="90"/>
                  </a:lnTo>
                  <a:lnTo>
                    <a:pt x="272" y="84"/>
                  </a:lnTo>
                  <a:lnTo>
                    <a:pt x="287" y="77"/>
                  </a:lnTo>
                  <a:lnTo>
                    <a:pt x="303" y="69"/>
                  </a:lnTo>
                  <a:lnTo>
                    <a:pt x="319" y="61"/>
                  </a:lnTo>
                  <a:lnTo>
                    <a:pt x="335" y="53"/>
                  </a:lnTo>
                  <a:lnTo>
                    <a:pt x="351" y="44"/>
                  </a:lnTo>
                  <a:lnTo>
                    <a:pt x="367" y="34"/>
                  </a:lnTo>
                  <a:lnTo>
                    <a:pt x="347" y="0"/>
                  </a:lnTo>
                  <a:lnTo>
                    <a:pt x="320" y="15"/>
                  </a:lnTo>
                  <a:lnTo>
                    <a:pt x="294" y="27"/>
                  </a:lnTo>
                  <a:lnTo>
                    <a:pt x="268" y="40"/>
                  </a:lnTo>
                  <a:lnTo>
                    <a:pt x="244" y="52"/>
                  </a:lnTo>
                  <a:lnTo>
                    <a:pt x="222" y="61"/>
                  </a:lnTo>
                  <a:lnTo>
                    <a:pt x="203" y="69"/>
                  </a:lnTo>
                  <a:lnTo>
                    <a:pt x="187" y="75"/>
                  </a:lnTo>
                  <a:lnTo>
                    <a:pt x="175" y="79"/>
                  </a:lnTo>
                  <a:lnTo>
                    <a:pt x="17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Rectangle 163"/>
            <p:cNvSpPr>
              <a:spLocks noChangeArrowheads="1"/>
            </p:cNvSpPr>
            <p:nvPr/>
          </p:nvSpPr>
          <p:spPr bwMode="auto">
            <a:xfrm>
              <a:off x="7270751" y="21256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164"/>
            <p:cNvSpPr>
              <a:spLocks/>
            </p:cNvSpPr>
            <p:nvPr/>
          </p:nvSpPr>
          <p:spPr bwMode="auto">
            <a:xfrm>
              <a:off x="7092951" y="2125663"/>
              <a:ext cx="188913" cy="85725"/>
            </a:xfrm>
            <a:custGeom>
              <a:avLst/>
              <a:gdLst/>
              <a:ahLst/>
              <a:cxnLst>
                <a:cxn ang="0">
                  <a:pos x="5" y="109"/>
                </a:cxn>
                <a:cxn ang="0">
                  <a:pos x="21" y="106"/>
                </a:cxn>
                <a:cxn ang="0">
                  <a:pos x="39" y="103"/>
                </a:cxn>
                <a:cxn ang="0">
                  <a:pos x="58" y="100"/>
                </a:cxn>
                <a:cxn ang="0">
                  <a:pos x="76" y="94"/>
                </a:cxn>
                <a:cxn ang="0">
                  <a:pos x="96" y="89"/>
                </a:cxn>
                <a:cxn ang="0">
                  <a:pos x="114" y="83"/>
                </a:cxn>
                <a:cxn ang="0">
                  <a:pos x="134" y="78"/>
                </a:cxn>
                <a:cxn ang="0">
                  <a:pos x="152" y="71"/>
                </a:cxn>
                <a:cxn ang="0">
                  <a:pos x="169" y="65"/>
                </a:cxn>
                <a:cxn ang="0">
                  <a:pos x="186" y="59"/>
                </a:cxn>
                <a:cxn ang="0">
                  <a:pos x="199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7" y="40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2" y="2"/>
                </a:cxn>
                <a:cxn ang="0">
                  <a:pos x="218" y="3"/>
                </a:cxn>
                <a:cxn ang="0">
                  <a:pos x="210" y="6"/>
                </a:cxn>
                <a:cxn ang="0">
                  <a:pos x="199" y="10"/>
                </a:cxn>
                <a:cxn ang="0">
                  <a:pos x="188" y="14"/>
                </a:cxn>
                <a:cxn ang="0">
                  <a:pos x="173" y="20"/>
                </a:cxn>
                <a:cxn ang="0">
                  <a:pos x="158" y="26"/>
                </a:cxn>
                <a:cxn ang="0">
                  <a:pos x="141" y="32"/>
                </a:cxn>
                <a:cxn ang="0">
                  <a:pos x="123" y="37"/>
                </a:cxn>
                <a:cxn ang="0">
                  <a:pos x="105" y="43"/>
                </a:cxn>
                <a:cxn ang="0">
                  <a:pos x="87" y="49"/>
                </a:cxn>
                <a:cxn ang="0">
                  <a:pos x="68" y="53"/>
                </a:cxn>
                <a:cxn ang="0">
                  <a:pos x="50" y="58"/>
                </a:cxn>
                <a:cxn ang="0">
                  <a:pos x="32" y="63"/>
                </a:cxn>
                <a:cxn ang="0">
                  <a:pos x="15" y="65"/>
                </a:cxn>
                <a:cxn ang="0">
                  <a:pos x="0" y="67"/>
                </a:cxn>
                <a:cxn ang="0">
                  <a:pos x="5" y="109"/>
                </a:cxn>
              </a:cxnLst>
              <a:rect l="0" t="0" r="r" b="b"/>
              <a:pathLst>
                <a:path w="240" h="109">
                  <a:moveTo>
                    <a:pt x="5" y="109"/>
                  </a:moveTo>
                  <a:lnTo>
                    <a:pt x="21" y="106"/>
                  </a:lnTo>
                  <a:lnTo>
                    <a:pt x="39" y="103"/>
                  </a:lnTo>
                  <a:lnTo>
                    <a:pt x="58" y="100"/>
                  </a:lnTo>
                  <a:lnTo>
                    <a:pt x="76" y="94"/>
                  </a:lnTo>
                  <a:lnTo>
                    <a:pt x="96" y="89"/>
                  </a:lnTo>
                  <a:lnTo>
                    <a:pt x="114" y="83"/>
                  </a:lnTo>
                  <a:lnTo>
                    <a:pt x="134" y="78"/>
                  </a:lnTo>
                  <a:lnTo>
                    <a:pt x="152" y="71"/>
                  </a:lnTo>
                  <a:lnTo>
                    <a:pt x="169" y="65"/>
                  </a:lnTo>
                  <a:lnTo>
                    <a:pt x="186" y="59"/>
                  </a:lnTo>
                  <a:lnTo>
                    <a:pt x="199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7" y="40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2" y="2"/>
                  </a:lnTo>
                  <a:lnTo>
                    <a:pt x="218" y="3"/>
                  </a:lnTo>
                  <a:lnTo>
                    <a:pt x="210" y="6"/>
                  </a:lnTo>
                  <a:lnTo>
                    <a:pt x="199" y="10"/>
                  </a:lnTo>
                  <a:lnTo>
                    <a:pt x="188" y="14"/>
                  </a:lnTo>
                  <a:lnTo>
                    <a:pt x="173" y="20"/>
                  </a:lnTo>
                  <a:lnTo>
                    <a:pt x="158" y="26"/>
                  </a:lnTo>
                  <a:lnTo>
                    <a:pt x="141" y="32"/>
                  </a:lnTo>
                  <a:lnTo>
                    <a:pt x="123" y="37"/>
                  </a:lnTo>
                  <a:lnTo>
                    <a:pt x="105" y="43"/>
                  </a:lnTo>
                  <a:lnTo>
                    <a:pt x="87" y="49"/>
                  </a:lnTo>
                  <a:lnTo>
                    <a:pt x="68" y="53"/>
                  </a:lnTo>
                  <a:lnTo>
                    <a:pt x="50" y="58"/>
                  </a:lnTo>
                  <a:lnTo>
                    <a:pt x="32" y="63"/>
                  </a:lnTo>
                  <a:lnTo>
                    <a:pt x="15" y="65"/>
                  </a:lnTo>
                  <a:lnTo>
                    <a:pt x="0" y="67"/>
                  </a:lnTo>
                  <a:lnTo>
                    <a:pt x="5" y="10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165"/>
            <p:cNvSpPr>
              <a:spLocks/>
            </p:cNvSpPr>
            <p:nvPr/>
          </p:nvSpPr>
          <p:spPr bwMode="auto">
            <a:xfrm>
              <a:off x="7081838" y="2195513"/>
              <a:ext cx="190500" cy="85725"/>
            </a:xfrm>
            <a:custGeom>
              <a:avLst/>
              <a:gdLst/>
              <a:ahLst/>
              <a:cxnLst>
                <a:cxn ang="0">
                  <a:pos x="5" y="107"/>
                </a:cxn>
                <a:cxn ang="0">
                  <a:pos x="21" y="105"/>
                </a:cxn>
                <a:cxn ang="0">
                  <a:pos x="40" y="102"/>
                </a:cxn>
                <a:cxn ang="0">
                  <a:pos x="58" y="98"/>
                </a:cxn>
                <a:cxn ang="0">
                  <a:pos x="77" y="93"/>
                </a:cxn>
                <a:cxn ang="0">
                  <a:pos x="96" y="88"/>
                </a:cxn>
                <a:cxn ang="0">
                  <a:pos x="115" y="82"/>
                </a:cxn>
                <a:cxn ang="0">
                  <a:pos x="134" y="76"/>
                </a:cxn>
                <a:cxn ang="0">
                  <a:pos x="153" y="70"/>
                </a:cxn>
                <a:cxn ang="0">
                  <a:pos x="170" y="65"/>
                </a:cxn>
                <a:cxn ang="0">
                  <a:pos x="186" y="59"/>
                </a:cxn>
                <a:cxn ang="0">
                  <a:pos x="200" y="53"/>
                </a:cxn>
                <a:cxn ang="0">
                  <a:pos x="212" y="49"/>
                </a:cxn>
                <a:cxn ang="0">
                  <a:pos x="224" y="45"/>
                </a:cxn>
                <a:cxn ang="0">
                  <a:pos x="232" y="42"/>
                </a:cxn>
                <a:cxn ang="0">
                  <a:pos x="238" y="39"/>
                </a:cxn>
                <a:cxn ang="0">
                  <a:pos x="240" y="38"/>
                </a:cxn>
                <a:cxn ang="0">
                  <a:pos x="225" y="0"/>
                </a:cxn>
                <a:cxn ang="0">
                  <a:pos x="225" y="0"/>
                </a:cxn>
                <a:cxn ang="0">
                  <a:pos x="223" y="1"/>
                </a:cxn>
                <a:cxn ang="0">
                  <a:pos x="218" y="2"/>
                </a:cxn>
                <a:cxn ang="0">
                  <a:pos x="211" y="6"/>
                </a:cxn>
                <a:cxn ang="0">
                  <a:pos x="201" y="9"/>
                </a:cxn>
                <a:cxn ang="0">
                  <a:pos x="188" y="14"/>
                </a:cxn>
                <a:cxn ang="0">
                  <a:pos x="174" y="20"/>
                </a:cxn>
                <a:cxn ang="0">
                  <a:pos x="159" y="24"/>
                </a:cxn>
                <a:cxn ang="0">
                  <a:pos x="142" y="30"/>
                </a:cxn>
                <a:cxn ang="0">
                  <a:pos x="125" y="37"/>
                </a:cxn>
                <a:cxn ang="0">
                  <a:pos x="106" y="43"/>
                </a:cxn>
                <a:cxn ang="0">
                  <a:pos x="88" y="47"/>
                </a:cxn>
                <a:cxn ang="0">
                  <a:pos x="68" y="53"/>
                </a:cxn>
                <a:cxn ang="0">
                  <a:pos x="51" y="58"/>
                </a:cxn>
                <a:cxn ang="0">
                  <a:pos x="33" y="61"/>
                </a:cxn>
                <a:cxn ang="0">
                  <a:pos x="17" y="65"/>
                </a:cxn>
                <a:cxn ang="0">
                  <a:pos x="0" y="67"/>
                </a:cxn>
                <a:cxn ang="0">
                  <a:pos x="5" y="107"/>
                </a:cxn>
              </a:cxnLst>
              <a:rect l="0" t="0" r="r" b="b"/>
              <a:pathLst>
                <a:path w="240" h="107">
                  <a:moveTo>
                    <a:pt x="5" y="107"/>
                  </a:moveTo>
                  <a:lnTo>
                    <a:pt x="21" y="105"/>
                  </a:lnTo>
                  <a:lnTo>
                    <a:pt x="40" y="102"/>
                  </a:lnTo>
                  <a:lnTo>
                    <a:pt x="58" y="98"/>
                  </a:lnTo>
                  <a:lnTo>
                    <a:pt x="77" y="93"/>
                  </a:lnTo>
                  <a:lnTo>
                    <a:pt x="96" y="88"/>
                  </a:lnTo>
                  <a:lnTo>
                    <a:pt x="115" y="82"/>
                  </a:lnTo>
                  <a:lnTo>
                    <a:pt x="134" y="76"/>
                  </a:lnTo>
                  <a:lnTo>
                    <a:pt x="153" y="70"/>
                  </a:lnTo>
                  <a:lnTo>
                    <a:pt x="170" y="65"/>
                  </a:lnTo>
                  <a:lnTo>
                    <a:pt x="186" y="59"/>
                  </a:lnTo>
                  <a:lnTo>
                    <a:pt x="200" y="53"/>
                  </a:lnTo>
                  <a:lnTo>
                    <a:pt x="212" y="49"/>
                  </a:lnTo>
                  <a:lnTo>
                    <a:pt x="224" y="45"/>
                  </a:lnTo>
                  <a:lnTo>
                    <a:pt x="232" y="42"/>
                  </a:lnTo>
                  <a:lnTo>
                    <a:pt x="238" y="39"/>
                  </a:lnTo>
                  <a:lnTo>
                    <a:pt x="240" y="38"/>
                  </a:lnTo>
                  <a:lnTo>
                    <a:pt x="225" y="0"/>
                  </a:lnTo>
                  <a:lnTo>
                    <a:pt x="225" y="0"/>
                  </a:lnTo>
                  <a:lnTo>
                    <a:pt x="223" y="1"/>
                  </a:lnTo>
                  <a:lnTo>
                    <a:pt x="218" y="2"/>
                  </a:lnTo>
                  <a:lnTo>
                    <a:pt x="211" y="6"/>
                  </a:lnTo>
                  <a:lnTo>
                    <a:pt x="201" y="9"/>
                  </a:lnTo>
                  <a:lnTo>
                    <a:pt x="188" y="14"/>
                  </a:lnTo>
                  <a:lnTo>
                    <a:pt x="174" y="20"/>
                  </a:lnTo>
                  <a:lnTo>
                    <a:pt x="159" y="24"/>
                  </a:lnTo>
                  <a:lnTo>
                    <a:pt x="142" y="30"/>
                  </a:lnTo>
                  <a:lnTo>
                    <a:pt x="125" y="37"/>
                  </a:lnTo>
                  <a:lnTo>
                    <a:pt x="106" y="43"/>
                  </a:lnTo>
                  <a:lnTo>
                    <a:pt x="88" y="47"/>
                  </a:lnTo>
                  <a:lnTo>
                    <a:pt x="68" y="53"/>
                  </a:lnTo>
                  <a:lnTo>
                    <a:pt x="51" y="58"/>
                  </a:lnTo>
                  <a:lnTo>
                    <a:pt x="33" y="61"/>
                  </a:lnTo>
                  <a:lnTo>
                    <a:pt x="17" y="65"/>
                  </a:lnTo>
                  <a:lnTo>
                    <a:pt x="0" y="67"/>
                  </a:lnTo>
                  <a:lnTo>
                    <a:pt x="5" y="10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Rectangle 189"/>
            <p:cNvSpPr>
              <a:spLocks noChangeArrowheads="1"/>
            </p:cNvSpPr>
            <p:nvPr/>
          </p:nvSpPr>
          <p:spPr bwMode="auto">
            <a:xfrm>
              <a:off x="7212013" y="2498725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84" name="TextovéPole 83"/>
          <p:cNvSpPr txBox="1"/>
          <p:nvPr/>
        </p:nvSpPr>
        <p:spPr>
          <a:xfrm>
            <a:off x="2267744" y="2492896"/>
            <a:ext cx="3486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9% z HM zdravotní pojištění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za zaměstnance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267744" y="3933056"/>
            <a:ext cx="2281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hrubá mzda (HM) 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zaměstnance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835696" y="908720"/>
            <a:ext cx="2743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Zaměstnavatel zaplatí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7" name="Obrázek 86" descr="MC90034942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32656"/>
            <a:ext cx="1800454" cy="1182319"/>
          </a:xfrm>
          <a:prstGeom prst="rect">
            <a:avLst/>
          </a:prstGeom>
        </p:spPr>
      </p:pic>
      <p:sp>
        <p:nvSpPr>
          <p:cNvPr id="88" name="TextovéPole 87"/>
          <p:cNvSpPr txBox="1"/>
          <p:nvPr/>
        </p:nvSpPr>
        <p:spPr>
          <a:xfrm>
            <a:off x="7092280" y="692696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STÁT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436096" y="3284984"/>
            <a:ext cx="2736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=SUPERHRUBÁ MZDA</a:t>
            </a:r>
          </a:p>
        </p:txBody>
      </p:sp>
      <p:sp>
        <p:nvSpPr>
          <p:cNvPr id="91" name="Veselý obličej 90"/>
          <p:cNvSpPr/>
          <p:nvPr/>
        </p:nvSpPr>
        <p:spPr bwMode="auto">
          <a:xfrm>
            <a:off x="6084168" y="3861048"/>
            <a:ext cx="792088" cy="864096"/>
          </a:xfrm>
          <a:prstGeom prst="smileyFace">
            <a:avLst>
              <a:gd name="adj" fmla="val -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2" name="Šipka doprava 91"/>
          <p:cNvSpPr/>
          <p:nvPr/>
        </p:nvSpPr>
        <p:spPr bwMode="auto">
          <a:xfrm>
            <a:off x="5364088" y="4077072"/>
            <a:ext cx="792088" cy="576064"/>
          </a:xfrm>
          <a:prstGeom prst="rightArrow">
            <a:avLst/>
          </a:prstGeom>
          <a:noFill/>
          <a:ln w="28575" cap="flat" cmpd="sng" algn="ctr">
            <a:solidFill>
              <a:schemeClr val="accent4">
                <a:lumMod val="1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5292080" y="4149080"/>
            <a:ext cx="75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15%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6108395" y="4864531"/>
            <a:ext cx="696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DAŇ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5" name="Šipka doprava 94"/>
          <p:cNvSpPr/>
          <p:nvPr/>
        </p:nvSpPr>
        <p:spPr bwMode="auto">
          <a:xfrm rot="19933674">
            <a:off x="4683958" y="1564693"/>
            <a:ext cx="2304256" cy="432048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7" name="Šipka doprava 96"/>
          <p:cNvSpPr/>
          <p:nvPr/>
        </p:nvSpPr>
        <p:spPr bwMode="auto">
          <a:xfrm rot="19197646">
            <a:off x="4582365" y="2258683"/>
            <a:ext cx="2940577" cy="432048"/>
          </a:xfrm>
          <a:prstGeom prst="rightArrow">
            <a:avLst/>
          </a:prstGeom>
          <a:solidFill>
            <a:srgbClr val="00B0F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1" name="Veselý obličej 100"/>
          <p:cNvSpPr/>
          <p:nvPr/>
        </p:nvSpPr>
        <p:spPr bwMode="auto">
          <a:xfrm>
            <a:off x="7668344" y="4005064"/>
            <a:ext cx="648072" cy="648072"/>
          </a:xfrm>
          <a:prstGeom prst="smileyFace">
            <a:avLst>
              <a:gd name="adj" fmla="val -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3" name="TextovéPole 102"/>
          <p:cNvSpPr txBox="1"/>
          <p:nvPr/>
        </p:nvSpPr>
        <p:spPr>
          <a:xfrm>
            <a:off x="5868144" y="5733256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 daně se odpočítají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slevy (poplatník, dítě…)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4" name="Veselý obličej 103"/>
          <p:cNvSpPr/>
          <p:nvPr/>
        </p:nvSpPr>
        <p:spPr bwMode="auto">
          <a:xfrm>
            <a:off x="6948264" y="4941168"/>
            <a:ext cx="648072" cy="648072"/>
          </a:xfrm>
          <a:prstGeom prst="smileyFace">
            <a:avLst>
              <a:gd name="adj" fmla="val 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5" name="Zaoblený obdélníkový popisek 104"/>
          <p:cNvSpPr/>
          <p:nvPr/>
        </p:nvSpPr>
        <p:spPr bwMode="auto">
          <a:xfrm>
            <a:off x="5220072" y="188640"/>
            <a:ext cx="1368152" cy="504056"/>
          </a:xfrm>
          <a:prstGeom prst="wedgeRoundRectCallout">
            <a:avLst>
              <a:gd name="adj1" fmla="val 84398"/>
              <a:gd name="adj2" fmla="val 73494"/>
              <a:gd name="adj3" fmla="val 16667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220072" y="260648"/>
            <a:ext cx="1335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CHRAMST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3275856" y="5733256"/>
            <a:ext cx="2626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Ze </a:t>
            </a:r>
            <a:r>
              <a:rPr lang="cs-CZ" b="1" dirty="0" err="1" smtClean="0">
                <a:solidFill>
                  <a:srgbClr val="FF0000"/>
                </a:solidFill>
              </a:rPr>
              <a:t>superhrubé</a:t>
            </a:r>
            <a:r>
              <a:rPr lang="cs-CZ" b="1" dirty="0" smtClean="0">
                <a:solidFill>
                  <a:srgbClr val="FF0000"/>
                </a:solidFill>
              </a:rPr>
              <a:t> mzdy,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se vypočítá daň 15%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4427984" y="3861048"/>
            <a:ext cx="562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4427984" y="2636912"/>
            <a:ext cx="562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+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81481E-6 L 0.32986 0.07754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493" y="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96296E-6 L 0.33872 -0.13125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3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" grpId="0" animBg="1"/>
      <p:bldP spid="100" grpId="0" animBg="1"/>
      <p:bldP spid="89" grpId="0" animBg="1"/>
      <p:bldP spid="63" grpId="0" animBg="1"/>
      <p:bldP spid="60" grpId="0" animBg="1"/>
      <p:bldP spid="61" grpId="0" animBg="1"/>
      <p:bldP spid="96" grpId="0"/>
      <p:bldP spid="205" grpId="0"/>
      <p:bldP spid="206" grpId="0"/>
      <p:bldP spid="66" grpId="0"/>
      <p:bldP spid="84" grpId="0"/>
      <p:bldP spid="85" grpId="0"/>
      <p:bldP spid="88" grpId="0"/>
      <p:bldP spid="90" grpId="0"/>
      <p:bldP spid="91" grpId="0" animBg="1"/>
      <p:bldP spid="92" grpId="0" animBg="1"/>
      <p:bldP spid="93" grpId="0"/>
      <p:bldP spid="94" grpId="0"/>
      <p:bldP spid="95" grpId="0" animBg="1"/>
      <p:bldP spid="97" grpId="0" animBg="1"/>
      <p:bldP spid="101" grpId="0" animBg="1"/>
      <p:bldP spid="103" grpId="0"/>
      <p:bldP spid="104" grpId="0" animBg="1"/>
      <p:bldP spid="105" grpId="0" animBg="1"/>
      <p:bldP spid="105" grpId="1" animBg="1"/>
      <p:bldP spid="106" grpId="0"/>
      <p:bldP spid="106" grpId="2"/>
      <p:bldP spid="98" grpId="0"/>
      <p:bldP spid="10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Ohnutá šipka 117"/>
          <p:cNvSpPr/>
          <p:nvPr/>
        </p:nvSpPr>
        <p:spPr bwMode="auto">
          <a:xfrm flipH="1" flipV="1">
            <a:off x="4355976" y="5013176"/>
            <a:ext cx="3456384" cy="1296144"/>
          </a:xfrm>
          <a:prstGeom prst="bentArrow">
            <a:avLst>
              <a:gd name="adj1" fmla="val 18053"/>
              <a:gd name="adj2" fmla="val 16093"/>
              <a:gd name="adj3" fmla="val 18943"/>
              <a:gd name="adj4" fmla="val 43750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7" name="Šipka doprava 116"/>
          <p:cNvSpPr/>
          <p:nvPr/>
        </p:nvSpPr>
        <p:spPr bwMode="auto">
          <a:xfrm rot="16689082">
            <a:off x="6022515" y="2397819"/>
            <a:ext cx="2655736" cy="432048"/>
          </a:xfrm>
          <a:prstGeom prst="rightArrow">
            <a:avLst/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1" name="Popisek se šipkou dolů 110"/>
          <p:cNvSpPr/>
          <p:nvPr/>
        </p:nvSpPr>
        <p:spPr bwMode="auto">
          <a:xfrm flipV="1">
            <a:off x="5148064" y="4221088"/>
            <a:ext cx="1008112" cy="648072"/>
          </a:xfrm>
          <a:prstGeom prst="downArrowCallout">
            <a:avLst>
              <a:gd name="adj1" fmla="val 22014"/>
              <a:gd name="adj2" fmla="val 25000"/>
              <a:gd name="adj3" fmla="val 25000"/>
              <a:gd name="adj4" fmla="val 48485"/>
            </a:avLst>
          </a:prstGeom>
          <a:solidFill>
            <a:srgbClr val="FF0066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2" name="Popisek se šipkou dolů 111"/>
          <p:cNvSpPr/>
          <p:nvPr/>
        </p:nvSpPr>
        <p:spPr bwMode="auto">
          <a:xfrm flipV="1">
            <a:off x="6660232" y="4221088"/>
            <a:ext cx="1008112" cy="648072"/>
          </a:xfrm>
          <a:prstGeom prst="downArrowCallout">
            <a:avLst>
              <a:gd name="adj1" fmla="val 22014"/>
              <a:gd name="adj2" fmla="val 25000"/>
              <a:gd name="adj3" fmla="val 25000"/>
              <a:gd name="adj4" fmla="val 48485"/>
            </a:avLst>
          </a:prstGeom>
          <a:solidFill>
            <a:srgbClr val="FF0066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63" name="Ohnutá šipka 62"/>
          <p:cNvSpPr/>
          <p:nvPr/>
        </p:nvSpPr>
        <p:spPr bwMode="auto">
          <a:xfrm flipV="1">
            <a:off x="1619672" y="3068960"/>
            <a:ext cx="2736304" cy="1944216"/>
          </a:xfrm>
          <a:prstGeom prst="bentArrow">
            <a:avLst>
              <a:gd name="adj1" fmla="val 13777"/>
              <a:gd name="adj2" fmla="val 12886"/>
              <a:gd name="adj3" fmla="val 13598"/>
              <a:gd name="adj4" fmla="val 43750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VÝPOČET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pic>
        <p:nvPicPr>
          <p:cNvPr id="99" name="Obrázek 98" descr="MC900058909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4797152"/>
            <a:ext cx="1800200" cy="1540841"/>
          </a:xfrm>
          <a:prstGeom prst="rect">
            <a:avLst/>
          </a:prstGeom>
        </p:spPr>
      </p:pic>
      <p:pic>
        <p:nvPicPr>
          <p:cNvPr id="204" name="Obrázek 203" descr="MC90008896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836712"/>
            <a:ext cx="1865817" cy="2343925"/>
          </a:xfrm>
          <a:prstGeom prst="rect">
            <a:avLst/>
          </a:prstGeom>
        </p:spPr>
      </p:pic>
      <p:sp>
        <p:nvSpPr>
          <p:cNvPr id="205" name="TextovéPole 204"/>
          <p:cNvSpPr txBox="1"/>
          <p:nvPr/>
        </p:nvSpPr>
        <p:spPr>
          <a:xfrm>
            <a:off x="323528" y="3212976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ZAMĚSTNAVATEL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206" name="TextovéPole 205"/>
          <p:cNvSpPr txBox="1"/>
          <p:nvPr/>
        </p:nvSpPr>
        <p:spPr>
          <a:xfrm>
            <a:off x="467544" y="6309320"/>
            <a:ext cx="19351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ZAMĚSTNANEC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267744" y="3933056"/>
            <a:ext cx="17091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hrubá mzda 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zaměstnance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1907704" y="908720"/>
            <a:ext cx="49952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Čistá mzda zaměstnance se pak vypočítá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tak, že od hrubé mzdy odečteme daň ,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sociální (6,5% z hrubé mzdy) a zdravotní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(4,5% z hrubé mzdy)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8" name="Obrázek 97" descr="MC900349423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32656"/>
            <a:ext cx="1800454" cy="1182319"/>
          </a:xfrm>
          <a:prstGeom prst="rect">
            <a:avLst/>
          </a:prstGeom>
        </p:spPr>
      </p:pic>
      <p:sp>
        <p:nvSpPr>
          <p:cNvPr id="107" name="TextovéPole 106"/>
          <p:cNvSpPr txBox="1"/>
          <p:nvPr/>
        </p:nvSpPr>
        <p:spPr>
          <a:xfrm>
            <a:off x="7092280" y="692696"/>
            <a:ext cx="7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STÁT</a:t>
            </a: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108" name="Veselý obličej 107"/>
          <p:cNvSpPr/>
          <p:nvPr/>
        </p:nvSpPr>
        <p:spPr bwMode="auto">
          <a:xfrm>
            <a:off x="4283968" y="4221088"/>
            <a:ext cx="1008112" cy="1008112"/>
          </a:xfrm>
          <a:prstGeom prst="smileyFace">
            <a:avLst>
              <a:gd name="adj" fmla="val 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09" name="Veselý obličej 108"/>
          <p:cNvSpPr/>
          <p:nvPr/>
        </p:nvSpPr>
        <p:spPr bwMode="auto">
          <a:xfrm>
            <a:off x="5940152" y="4293096"/>
            <a:ext cx="864096" cy="864096"/>
          </a:xfrm>
          <a:prstGeom prst="smileyFace">
            <a:avLst>
              <a:gd name="adj" fmla="val 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0" name="Veselý obličej 109"/>
          <p:cNvSpPr/>
          <p:nvPr/>
        </p:nvSpPr>
        <p:spPr bwMode="auto">
          <a:xfrm>
            <a:off x="7380312" y="4365104"/>
            <a:ext cx="720080" cy="720080"/>
          </a:xfrm>
          <a:prstGeom prst="smileyFace">
            <a:avLst>
              <a:gd name="adj" fmla="val 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3" name="Veselý obličej 112"/>
          <p:cNvSpPr/>
          <p:nvPr/>
        </p:nvSpPr>
        <p:spPr bwMode="auto">
          <a:xfrm>
            <a:off x="5292080" y="3573016"/>
            <a:ext cx="648072" cy="648072"/>
          </a:xfrm>
          <a:prstGeom prst="smileyFace">
            <a:avLst>
              <a:gd name="adj" fmla="val -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4499992" y="3140968"/>
            <a:ext cx="24256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daň-byla odvedena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státu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115" name="Veselý obličej 114"/>
          <p:cNvSpPr/>
          <p:nvPr/>
        </p:nvSpPr>
        <p:spPr bwMode="auto">
          <a:xfrm>
            <a:off x="6804248" y="3573016"/>
            <a:ext cx="648072" cy="648072"/>
          </a:xfrm>
          <a:prstGeom prst="smileyFace">
            <a:avLst>
              <a:gd name="adj" fmla="val -4653"/>
            </a:avLst>
          </a:prstGeom>
          <a:solidFill>
            <a:srgbClr val="FF0066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ahoma" charset="0"/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7434878" y="3068960"/>
            <a:ext cx="17091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sociální a 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zdravotní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pojištění </a:t>
            </a:r>
          </a:p>
          <a:p>
            <a:r>
              <a:rPr lang="cs-CZ" b="1" dirty="0" smtClean="0">
                <a:solidFill>
                  <a:srgbClr val="FF0066"/>
                </a:solidFill>
              </a:rPr>
              <a:t>zaměstnance</a:t>
            </a:r>
            <a:endParaRPr lang="cs-CZ" b="1" dirty="0">
              <a:solidFill>
                <a:srgbClr val="FF0066"/>
              </a:solidFill>
            </a:endParaRPr>
          </a:p>
        </p:txBody>
      </p:sp>
      <p:pic>
        <p:nvPicPr>
          <p:cNvPr id="120" name="Obrázek 119" descr="MC900310498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11760" y="5301208"/>
            <a:ext cx="1821485" cy="1074420"/>
          </a:xfrm>
          <a:prstGeom prst="rect">
            <a:avLst/>
          </a:prstGeom>
        </p:spPr>
      </p:pic>
      <p:grpSp>
        <p:nvGrpSpPr>
          <p:cNvPr id="2" name="Skupina 149"/>
          <p:cNvGrpSpPr/>
          <p:nvPr/>
        </p:nvGrpSpPr>
        <p:grpSpPr>
          <a:xfrm>
            <a:off x="3992036" y="4034924"/>
            <a:ext cx="1152128" cy="1073795"/>
            <a:chOff x="6732588" y="1268413"/>
            <a:chExt cx="1800226" cy="1793875"/>
          </a:xfrm>
        </p:grpSpPr>
        <p:sp>
          <p:nvSpPr>
            <p:cNvPr id="1117" name="AutoShape 93"/>
            <p:cNvSpPr>
              <a:spLocks noChangeAspect="1" noChangeArrowheads="1" noTextEdit="1"/>
            </p:cNvSpPr>
            <p:nvPr/>
          </p:nvSpPr>
          <p:spPr bwMode="auto">
            <a:xfrm>
              <a:off x="6732588" y="1268413"/>
              <a:ext cx="1800225" cy="179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Rectangle 113"/>
            <p:cNvSpPr>
              <a:spLocks noChangeArrowheads="1"/>
            </p:cNvSpPr>
            <p:nvPr/>
          </p:nvSpPr>
          <p:spPr bwMode="auto">
            <a:xfrm>
              <a:off x="8423276" y="1765301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7102476" y="2511426"/>
              <a:ext cx="381000" cy="338138"/>
            </a:xfrm>
            <a:custGeom>
              <a:avLst/>
              <a:gdLst/>
              <a:ahLst/>
              <a:cxnLst>
                <a:cxn ang="0">
                  <a:pos x="482" y="0"/>
                </a:cxn>
                <a:cxn ang="0">
                  <a:pos x="462" y="263"/>
                </a:cxn>
                <a:cxn ang="0">
                  <a:pos x="14" y="425"/>
                </a:cxn>
                <a:cxn ang="0">
                  <a:pos x="0" y="336"/>
                </a:cxn>
                <a:cxn ang="0">
                  <a:pos x="26" y="254"/>
                </a:cxn>
                <a:cxn ang="0">
                  <a:pos x="29" y="139"/>
                </a:cxn>
                <a:cxn ang="0">
                  <a:pos x="482" y="0"/>
                </a:cxn>
              </a:cxnLst>
              <a:rect l="0" t="0" r="r" b="b"/>
              <a:pathLst>
                <a:path w="482" h="425">
                  <a:moveTo>
                    <a:pt x="482" y="0"/>
                  </a:moveTo>
                  <a:lnTo>
                    <a:pt x="462" y="263"/>
                  </a:lnTo>
                  <a:lnTo>
                    <a:pt x="14" y="425"/>
                  </a:lnTo>
                  <a:lnTo>
                    <a:pt x="0" y="336"/>
                  </a:lnTo>
                  <a:lnTo>
                    <a:pt x="26" y="254"/>
                  </a:lnTo>
                  <a:lnTo>
                    <a:pt x="29" y="139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6818313" y="2392363"/>
              <a:ext cx="325438" cy="447675"/>
            </a:xfrm>
            <a:custGeom>
              <a:avLst/>
              <a:gdLst/>
              <a:ahLst/>
              <a:cxnLst>
                <a:cxn ang="0">
                  <a:pos x="409" y="268"/>
                </a:cxn>
                <a:cxn ang="0">
                  <a:pos x="49" y="0"/>
                </a:cxn>
                <a:cxn ang="0">
                  <a:pos x="20" y="95"/>
                </a:cxn>
                <a:cxn ang="0">
                  <a:pos x="44" y="195"/>
                </a:cxn>
                <a:cxn ang="0">
                  <a:pos x="0" y="248"/>
                </a:cxn>
                <a:cxn ang="0">
                  <a:pos x="18" y="343"/>
                </a:cxn>
                <a:cxn ang="0">
                  <a:pos x="348" y="564"/>
                </a:cxn>
                <a:cxn ang="0">
                  <a:pos x="398" y="548"/>
                </a:cxn>
                <a:cxn ang="0">
                  <a:pos x="409" y="268"/>
                </a:cxn>
              </a:cxnLst>
              <a:rect l="0" t="0" r="r" b="b"/>
              <a:pathLst>
                <a:path w="409" h="564">
                  <a:moveTo>
                    <a:pt x="409" y="268"/>
                  </a:moveTo>
                  <a:lnTo>
                    <a:pt x="49" y="0"/>
                  </a:lnTo>
                  <a:lnTo>
                    <a:pt x="20" y="95"/>
                  </a:lnTo>
                  <a:lnTo>
                    <a:pt x="44" y="195"/>
                  </a:lnTo>
                  <a:lnTo>
                    <a:pt x="0" y="248"/>
                  </a:lnTo>
                  <a:lnTo>
                    <a:pt x="18" y="343"/>
                  </a:lnTo>
                  <a:lnTo>
                    <a:pt x="348" y="564"/>
                  </a:lnTo>
                  <a:lnTo>
                    <a:pt x="398" y="548"/>
                  </a:lnTo>
                  <a:lnTo>
                    <a:pt x="409" y="268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6858001" y="2398713"/>
              <a:ext cx="638175" cy="203200"/>
            </a:xfrm>
            <a:custGeom>
              <a:avLst/>
              <a:gdLst/>
              <a:ahLst/>
              <a:cxnLst>
                <a:cxn ang="0">
                  <a:pos x="527" y="14"/>
                </a:cxn>
                <a:cxn ang="0">
                  <a:pos x="804" y="184"/>
                </a:cxn>
                <a:cxn ang="0">
                  <a:pos x="800" y="185"/>
                </a:cxn>
                <a:cxn ang="0">
                  <a:pos x="789" y="187"/>
                </a:cxn>
                <a:cxn ang="0">
                  <a:pos x="770" y="191"/>
                </a:cxn>
                <a:cxn ang="0">
                  <a:pos x="746" y="196"/>
                </a:cxn>
                <a:cxn ang="0">
                  <a:pos x="719" y="201"/>
                </a:cxn>
                <a:cxn ang="0">
                  <a:pos x="685" y="208"/>
                </a:cxn>
                <a:cxn ang="0">
                  <a:pos x="651" y="215"/>
                </a:cxn>
                <a:cxn ang="0">
                  <a:pos x="613" y="222"/>
                </a:cxn>
                <a:cxn ang="0">
                  <a:pos x="573" y="229"/>
                </a:cxn>
                <a:cxn ang="0">
                  <a:pos x="534" y="235"/>
                </a:cxn>
                <a:cxn ang="0">
                  <a:pos x="495" y="242"/>
                </a:cxn>
                <a:cxn ang="0">
                  <a:pos x="457" y="246"/>
                </a:cxn>
                <a:cxn ang="0">
                  <a:pos x="421" y="251"/>
                </a:cxn>
                <a:cxn ang="0">
                  <a:pos x="389" y="254"/>
                </a:cxn>
                <a:cxn ang="0">
                  <a:pos x="360" y="257"/>
                </a:cxn>
                <a:cxn ang="0">
                  <a:pos x="336" y="257"/>
                </a:cxn>
                <a:cxn ang="0">
                  <a:pos x="333" y="254"/>
                </a:cxn>
                <a:cxn ang="0">
                  <a:pos x="322" y="247"/>
                </a:cxn>
                <a:cxn ang="0">
                  <a:pos x="306" y="236"/>
                </a:cxn>
                <a:cxn ang="0">
                  <a:pos x="285" y="221"/>
                </a:cxn>
                <a:cxn ang="0">
                  <a:pos x="260" y="204"/>
                </a:cxn>
                <a:cxn ang="0">
                  <a:pos x="234" y="184"/>
                </a:cxn>
                <a:cxn ang="0">
                  <a:pos x="204" y="163"/>
                </a:cxn>
                <a:cxn ang="0">
                  <a:pos x="173" y="141"/>
                </a:cxn>
                <a:cxn ang="0">
                  <a:pos x="141" y="118"/>
                </a:cxn>
                <a:cxn ang="0">
                  <a:pos x="112" y="96"/>
                </a:cxn>
                <a:cxn ang="0">
                  <a:pos x="84" y="75"/>
                </a:cxn>
                <a:cxn ang="0">
                  <a:pos x="57" y="54"/>
                </a:cxn>
                <a:cxn ang="0">
                  <a:pos x="36" y="37"/>
                </a:cxn>
                <a:cxn ang="0">
                  <a:pos x="18" y="20"/>
                </a:cxn>
                <a:cxn ang="0">
                  <a:pos x="6" y="8"/>
                </a:cxn>
                <a:cxn ang="0">
                  <a:pos x="0" y="0"/>
                </a:cxn>
                <a:cxn ang="0">
                  <a:pos x="45" y="0"/>
                </a:cxn>
                <a:cxn ang="0">
                  <a:pos x="48" y="1"/>
                </a:cxn>
                <a:cxn ang="0">
                  <a:pos x="56" y="3"/>
                </a:cxn>
                <a:cxn ang="0">
                  <a:pos x="70" y="7"/>
                </a:cxn>
                <a:cxn ang="0">
                  <a:pos x="88" y="10"/>
                </a:cxn>
                <a:cxn ang="0">
                  <a:pos x="112" y="15"/>
                </a:cxn>
                <a:cxn ang="0">
                  <a:pos x="139" y="20"/>
                </a:cxn>
                <a:cxn ang="0">
                  <a:pos x="169" y="25"/>
                </a:cxn>
                <a:cxn ang="0">
                  <a:pos x="203" y="30"/>
                </a:cxn>
                <a:cxn ang="0">
                  <a:pos x="238" y="33"/>
                </a:cxn>
                <a:cxn ang="0">
                  <a:pos x="277" y="35"/>
                </a:cxn>
                <a:cxn ang="0">
                  <a:pos x="317" y="38"/>
                </a:cxn>
                <a:cxn ang="0">
                  <a:pos x="358" y="37"/>
                </a:cxn>
                <a:cxn ang="0">
                  <a:pos x="401" y="35"/>
                </a:cxn>
                <a:cxn ang="0">
                  <a:pos x="443" y="31"/>
                </a:cxn>
                <a:cxn ang="0">
                  <a:pos x="485" y="24"/>
                </a:cxn>
                <a:cxn ang="0">
                  <a:pos x="527" y="14"/>
                </a:cxn>
              </a:cxnLst>
              <a:rect l="0" t="0" r="r" b="b"/>
              <a:pathLst>
                <a:path w="804" h="257">
                  <a:moveTo>
                    <a:pt x="527" y="14"/>
                  </a:moveTo>
                  <a:lnTo>
                    <a:pt x="804" y="184"/>
                  </a:lnTo>
                  <a:lnTo>
                    <a:pt x="800" y="185"/>
                  </a:lnTo>
                  <a:lnTo>
                    <a:pt x="789" y="187"/>
                  </a:lnTo>
                  <a:lnTo>
                    <a:pt x="770" y="191"/>
                  </a:lnTo>
                  <a:lnTo>
                    <a:pt x="746" y="196"/>
                  </a:lnTo>
                  <a:lnTo>
                    <a:pt x="719" y="201"/>
                  </a:lnTo>
                  <a:lnTo>
                    <a:pt x="685" y="208"/>
                  </a:lnTo>
                  <a:lnTo>
                    <a:pt x="651" y="215"/>
                  </a:lnTo>
                  <a:lnTo>
                    <a:pt x="613" y="222"/>
                  </a:lnTo>
                  <a:lnTo>
                    <a:pt x="573" y="229"/>
                  </a:lnTo>
                  <a:lnTo>
                    <a:pt x="534" y="235"/>
                  </a:lnTo>
                  <a:lnTo>
                    <a:pt x="495" y="242"/>
                  </a:lnTo>
                  <a:lnTo>
                    <a:pt x="457" y="246"/>
                  </a:lnTo>
                  <a:lnTo>
                    <a:pt x="421" y="251"/>
                  </a:lnTo>
                  <a:lnTo>
                    <a:pt x="389" y="254"/>
                  </a:lnTo>
                  <a:lnTo>
                    <a:pt x="360" y="257"/>
                  </a:lnTo>
                  <a:lnTo>
                    <a:pt x="336" y="257"/>
                  </a:lnTo>
                  <a:lnTo>
                    <a:pt x="333" y="254"/>
                  </a:lnTo>
                  <a:lnTo>
                    <a:pt x="322" y="247"/>
                  </a:lnTo>
                  <a:lnTo>
                    <a:pt x="306" y="236"/>
                  </a:lnTo>
                  <a:lnTo>
                    <a:pt x="285" y="221"/>
                  </a:lnTo>
                  <a:lnTo>
                    <a:pt x="260" y="204"/>
                  </a:lnTo>
                  <a:lnTo>
                    <a:pt x="234" y="184"/>
                  </a:lnTo>
                  <a:lnTo>
                    <a:pt x="204" y="163"/>
                  </a:lnTo>
                  <a:lnTo>
                    <a:pt x="173" y="141"/>
                  </a:lnTo>
                  <a:lnTo>
                    <a:pt x="141" y="118"/>
                  </a:lnTo>
                  <a:lnTo>
                    <a:pt x="112" y="96"/>
                  </a:lnTo>
                  <a:lnTo>
                    <a:pt x="84" y="75"/>
                  </a:lnTo>
                  <a:lnTo>
                    <a:pt x="57" y="54"/>
                  </a:lnTo>
                  <a:lnTo>
                    <a:pt x="36" y="37"/>
                  </a:lnTo>
                  <a:lnTo>
                    <a:pt x="18" y="20"/>
                  </a:lnTo>
                  <a:lnTo>
                    <a:pt x="6" y="8"/>
                  </a:lnTo>
                  <a:lnTo>
                    <a:pt x="0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6" y="3"/>
                  </a:lnTo>
                  <a:lnTo>
                    <a:pt x="70" y="7"/>
                  </a:lnTo>
                  <a:lnTo>
                    <a:pt x="88" y="10"/>
                  </a:lnTo>
                  <a:lnTo>
                    <a:pt x="112" y="15"/>
                  </a:lnTo>
                  <a:lnTo>
                    <a:pt x="139" y="20"/>
                  </a:lnTo>
                  <a:lnTo>
                    <a:pt x="169" y="25"/>
                  </a:lnTo>
                  <a:lnTo>
                    <a:pt x="203" y="30"/>
                  </a:lnTo>
                  <a:lnTo>
                    <a:pt x="238" y="33"/>
                  </a:lnTo>
                  <a:lnTo>
                    <a:pt x="277" y="35"/>
                  </a:lnTo>
                  <a:lnTo>
                    <a:pt x="317" y="38"/>
                  </a:lnTo>
                  <a:lnTo>
                    <a:pt x="358" y="37"/>
                  </a:lnTo>
                  <a:lnTo>
                    <a:pt x="401" y="35"/>
                  </a:lnTo>
                  <a:lnTo>
                    <a:pt x="443" y="31"/>
                  </a:lnTo>
                  <a:lnTo>
                    <a:pt x="485" y="24"/>
                  </a:lnTo>
                  <a:lnTo>
                    <a:pt x="527" y="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7281863" y="2378076"/>
              <a:ext cx="346075" cy="153988"/>
            </a:xfrm>
            <a:custGeom>
              <a:avLst/>
              <a:gdLst/>
              <a:ahLst/>
              <a:cxnLst>
                <a:cxn ang="0">
                  <a:pos x="0" y="38"/>
                </a:cxn>
                <a:cxn ang="0">
                  <a:pos x="136" y="0"/>
                </a:cxn>
                <a:cxn ang="0">
                  <a:pos x="437" y="173"/>
                </a:cxn>
                <a:cxn ang="0">
                  <a:pos x="274" y="194"/>
                </a:cxn>
                <a:cxn ang="0">
                  <a:pos x="0" y="38"/>
                </a:cxn>
              </a:cxnLst>
              <a:rect l="0" t="0" r="r" b="b"/>
              <a:pathLst>
                <a:path w="437" h="194">
                  <a:moveTo>
                    <a:pt x="0" y="38"/>
                  </a:moveTo>
                  <a:lnTo>
                    <a:pt x="136" y="0"/>
                  </a:lnTo>
                  <a:lnTo>
                    <a:pt x="437" y="173"/>
                  </a:lnTo>
                  <a:lnTo>
                    <a:pt x="274" y="194"/>
                  </a:lnTo>
                  <a:lnTo>
                    <a:pt x="0" y="38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7577138" y="2430463"/>
              <a:ext cx="377825" cy="273050"/>
            </a:xfrm>
            <a:custGeom>
              <a:avLst/>
              <a:gdLst/>
              <a:ahLst/>
              <a:cxnLst>
                <a:cxn ang="0">
                  <a:pos x="31" y="91"/>
                </a:cxn>
                <a:cxn ang="0">
                  <a:pos x="473" y="0"/>
                </a:cxn>
                <a:cxn ang="0">
                  <a:pos x="462" y="69"/>
                </a:cxn>
                <a:cxn ang="0">
                  <a:pos x="476" y="150"/>
                </a:cxn>
                <a:cxn ang="0">
                  <a:pos x="437" y="230"/>
                </a:cxn>
                <a:cxn ang="0">
                  <a:pos x="444" y="312"/>
                </a:cxn>
                <a:cxn ang="0">
                  <a:pos x="0" y="344"/>
                </a:cxn>
                <a:cxn ang="0">
                  <a:pos x="31" y="91"/>
                </a:cxn>
              </a:cxnLst>
              <a:rect l="0" t="0" r="r" b="b"/>
              <a:pathLst>
                <a:path w="476" h="344">
                  <a:moveTo>
                    <a:pt x="31" y="91"/>
                  </a:moveTo>
                  <a:lnTo>
                    <a:pt x="473" y="0"/>
                  </a:lnTo>
                  <a:lnTo>
                    <a:pt x="462" y="69"/>
                  </a:lnTo>
                  <a:lnTo>
                    <a:pt x="476" y="150"/>
                  </a:lnTo>
                  <a:lnTo>
                    <a:pt x="437" y="230"/>
                  </a:lnTo>
                  <a:lnTo>
                    <a:pt x="444" y="312"/>
                  </a:lnTo>
                  <a:lnTo>
                    <a:pt x="0" y="344"/>
                  </a:lnTo>
                  <a:lnTo>
                    <a:pt x="31" y="91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7462838" y="2509838"/>
              <a:ext cx="165100" cy="219075"/>
            </a:xfrm>
            <a:custGeom>
              <a:avLst/>
              <a:gdLst/>
              <a:ahLst/>
              <a:cxnLst>
                <a:cxn ang="0">
                  <a:pos x="209" y="0"/>
                </a:cxn>
                <a:cxn ang="0">
                  <a:pos x="148" y="258"/>
                </a:cxn>
                <a:cxn ang="0">
                  <a:pos x="0" y="277"/>
                </a:cxn>
                <a:cxn ang="0">
                  <a:pos x="34" y="30"/>
                </a:cxn>
                <a:cxn ang="0">
                  <a:pos x="209" y="0"/>
                </a:cxn>
              </a:cxnLst>
              <a:rect l="0" t="0" r="r" b="b"/>
              <a:pathLst>
                <a:path w="209" h="277">
                  <a:moveTo>
                    <a:pt x="209" y="0"/>
                  </a:moveTo>
                  <a:lnTo>
                    <a:pt x="148" y="258"/>
                  </a:lnTo>
                  <a:lnTo>
                    <a:pt x="0" y="277"/>
                  </a:lnTo>
                  <a:lnTo>
                    <a:pt x="34" y="30"/>
                  </a:lnTo>
                  <a:lnTo>
                    <a:pt x="209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7396163" y="2292351"/>
              <a:ext cx="581025" cy="214313"/>
            </a:xfrm>
            <a:custGeom>
              <a:avLst/>
              <a:gdLst/>
              <a:ahLst/>
              <a:cxnLst>
                <a:cxn ang="0">
                  <a:pos x="732" y="183"/>
                </a:cxn>
                <a:cxn ang="0">
                  <a:pos x="364" y="0"/>
                </a:cxn>
                <a:cxn ang="0">
                  <a:pos x="362" y="1"/>
                </a:cxn>
                <a:cxn ang="0">
                  <a:pos x="357" y="5"/>
                </a:cxn>
                <a:cxn ang="0">
                  <a:pos x="348" y="9"/>
                </a:cxn>
                <a:cxn ang="0">
                  <a:pos x="337" y="16"/>
                </a:cxn>
                <a:cxn ang="0">
                  <a:pos x="322" y="24"/>
                </a:cxn>
                <a:cxn ang="0">
                  <a:pos x="304" y="32"/>
                </a:cxn>
                <a:cxn ang="0">
                  <a:pos x="284" y="42"/>
                </a:cxn>
                <a:cxn ang="0">
                  <a:pos x="261" y="52"/>
                </a:cxn>
                <a:cxn ang="0">
                  <a:pos x="235" y="61"/>
                </a:cxn>
                <a:cxn ang="0">
                  <a:pos x="208" y="70"/>
                </a:cxn>
                <a:cxn ang="0">
                  <a:pos x="176" y="80"/>
                </a:cxn>
                <a:cxn ang="0">
                  <a:pos x="145" y="88"/>
                </a:cxn>
                <a:cxn ang="0">
                  <a:pos x="111" y="96"/>
                </a:cxn>
                <a:cxn ang="0">
                  <a:pos x="76" y="101"/>
                </a:cxn>
                <a:cxn ang="0">
                  <a:pos x="38" y="105"/>
                </a:cxn>
                <a:cxn ang="0">
                  <a:pos x="0" y="107"/>
                </a:cxn>
                <a:cxn ang="0">
                  <a:pos x="276" y="270"/>
                </a:cxn>
                <a:cxn ang="0">
                  <a:pos x="279" y="270"/>
                </a:cxn>
                <a:cxn ang="0">
                  <a:pos x="288" y="270"/>
                </a:cxn>
                <a:cxn ang="0">
                  <a:pos x="302" y="270"/>
                </a:cxn>
                <a:cxn ang="0">
                  <a:pos x="322" y="270"/>
                </a:cxn>
                <a:cxn ang="0">
                  <a:pos x="346" y="270"/>
                </a:cxn>
                <a:cxn ang="0">
                  <a:pos x="373" y="269"/>
                </a:cxn>
                <a:cxn ang="0">
                  <a:pos x="403" y="266"/>
                </a:cxn>
                <a:cxn ang="0">
                  <a:pos x="437" y="263"/>
                </a:cxn>
                <a:cxn ang="0">
                  <a:pos x="473" y="259"/>
                </a:cxn>
                <a:cxn ang="0">
                  <a:pos x="509" y="254"/>
                </a:cxn>
                <a:cxn ang="0">
                  <a:pos x="547" y="247"/>
                </a:cxn>
                <a:cxn ang="0">
                  <a:pos x="585" y="239"/>
                </a:cxn>
                <a:cxn ang="0">
                  <a:pos x="623" y="227"/>
                </a:cxn>
                <a:cxn ang="0">
                  <a:pos x="661" y="216"/>
                </a:cxn>
                <a:cxn ang="0">
                  <a:pos x="697" y="201"/>
                </a:cxn>
                <a:cxn ang="0">
                  <a:pos x="732" y="183"/>
                </a:cxn>
              </a:cxnLst>
              <a:rect l="0" t="0" r="r" b="b"/>
              <a:pathLst>
                <a:path w="732" h="270">
                  <a:moveTo>
                    <a:pt x="732" y="183"/>
                  </a:moveTo>
                  <a:lnTo>
                    <a:pt x="364" y="0"/>
                  </a:lnTo>
                  <a:lnTo>
                    <a:pt x="362" y="1"/>
                  </a:lnTo>
                  <a:lnTo>
                    <a:pt x="357" y="5"/>
                  </a:lnTo>
                  <a:lnTo>
                    <a:pt x="348" y="9"/>
                  </a:lnTo>
                  <a:lnTo>
                    <a:pt x="337" y="16"/>
                  </a:lnTo>
                  <a:lnTo>
                    <a:pt x="322" y="24"/>
                  </a:lnTo>
                  <a:lnTo>
                    <a:pt x="304" y="32"/>
                  </a:lnTo>
                  <a:lnTo>
                    <a:pt x="284" y="42"/>
                  </a:lnTo>
                  <a:lnTo>
                    <a:pt x="261" y="52"/>
                  </a:lnTo>
                  <a:lnTo>
                    <a:pt x="235" y="61"/>
                  </a:lnTo>
                  <a:lnTo>
                    <a:pt x="208" y="70"/>
                  </a:lnTo>
                  <a:lnTo>
                    <a:pt x="176" y="80"/>
                  </a:lnTo>
                  <a:lnTo>
                    <a:pt x="145" y="88"/>
                  </a:lnTo>
                  <a:lnTo>
                    <a:pt x="111" y="96"/>
                  </a:lnTo>
                  <a:lnTo>
                    <a:pt x="76" y="101"/>
                  </a:lnTo>
                  <a:lnTo>
                    <a:pt x="38" y="105"/>
                  </a:lnTo>
                  <a:lnTo>
                    <a:pt x="0" y="107"/>
                  </a:lnTo>
                  <a:lnTo>
                    <a:pt x="276" y="270"/>
                  </a:lnTo>
                  <a:lnTo>
                    <a:pt x="279" y="270"/>
                  </a:lnTo>
                  <a:lnTo>
                    <a:pt x="288" y="270"/>
                  </a:lnTo>
                  <a:lnTo>
                    <a:pt x="302" y="270"/>
                  </a:lnTo>
                  <a:lnTo>
                    <a:pt x="322" y="270"/>
                  </a:lnTo>
                  <a:lnTo>
                    <a:pt x="346" y="270"/>
                  </a:lnTo>
                  <a:lnTo>
                    <a:pt x="373" y="269"/>
                  </a:lnTo>
                  <a:lnTo>
                    <a:pt x="403" y="266"/>
                  </a:lnTo>
                  <a:lnTo>
                    <a:pt x="437" y="263"/>
                  </a:lnTo>
                  <a:lnTo>
                    <a:pt x="473" y="259"/>
                  </a:lnTo>
                  <a:lnTo>
                    <a:pt x="509" y="254"/>
                  </a:lnTo>
                  <a:lnTo>
                    <a:pt x="547" y="247"/>
                  </a:lnTo>
                  <a:lnTo>
                    <a:pt x="585" y="239"/>
                  </a:lnTo>
                  <a:lnTo>
                    <a:pt x="623" y="227"/>
                  </a:lnTo>
                  <a:lnTo>
                    <a:pt x="661" y="216"/>
                  </a:lnTo>
                  <a:lnTo>
                    <a:pt x="697" y="201"/>
                  </a:lnTo>
                  <a:lnTo>
                    <a:pt x="732" y="183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6800851" y="2268538"/>
              <a:ext cx="1200150" cy="596900"/>
            </a:xfrm>
            <a:custGeom>
              <a:avLst/>
              <a:gdLst/>
              <a:ahLst/>
              <a:cxnLst>
                <a:cxn ang="0">
                  <a:pos x="1452" y="285"/>
                </a:cxn>
                <a:cxn ang="0">
                  <a:pos x="1095" y="9"/>
                </a:cxn>
                <a:cxn ang="0">
                  <a:pos x="1083" y="17"/>
                </a:cxn>
                <a:cxn ang="0">
                  <a:pos x="1053" y="37"/>
                </a:cxn>
                <a:cxn ang="0">
                  <a:pos x="1006" y="62"/>
                </a:cxn>
                <a:cxn ang="0">
                  <a:pos x="944" y="85"/>
                </a:cxn>
                <a:cxn ang="0">
                  <a:pos x="869" y="102"/>
                </a:cxn>
                <a:cxn ang="0">
                  <a:pos x="1153" y="310"/>
                </a:cxn>
                <a:cxn ang="0">
                  <a:pos x="1210" y="309"/>
                </a:cxn>
                <a:cxn ang="0">
                  <a:pos x="1277" y="301"/>
                </a:cxn>
                <a:cxn ang="0">
                  <a:pos x="1325" y="288"/>
                </a:cxn>
                <a:cxn ang="0">
                  <a:pos x="1357" y="274"/>
                </a:cxn>
                <a:cxn ang="0">
                  <a:pos x="1375" y="265"/>
                </a:cxn>
                <a:cxn ang="0">
                  <a:pos x="1356" y="228"/>
                </a:cxn>
                <a:cxn ang="0">
                  <a:pos x="1354" y="231"/>
                </a:cxn>
                <a:cxn ang="0">
                  <a:pos x="1340" y="239"/>
                </a:cxn>
                <a:cxn ang="0">
                  <a:pos x="1312" y="250"/>
                </a:cxn>
                <a:cxn ang="0">
                  <a:pos x="1271" y="262"/>
                </a:cxn>
                <a:cxn ang="0">
                  <a:pos x="1212" y="269"/>
                </a:cxn>
                <a:cxn ang="0">
                  <a:pos x="907" y="137"/>
                </a:cxn>
                <a:cxn ang="0">
                  <a:pos x="961" y="123"/>
                </a:cxn>
                <a:cxn ang="0">
                  <a:pos x="1009" y="105"/>
                </a:cxn>
                <a:cxn ang="0">
                  <a:pos x="1050" y="85"/>
                </a:cxn>
                <a:cxn ang="0">
                  <a:pos x="1082" y="67"/>
                </a:cxn>
                <a:cxn ang="0">
                  <a:pos x="1105" y="52"/>
                </a:cxn>
                <a:cxn ang="0">
                  <a:pos x="1404" y="279"/>
                </a:cxn>
                <a:cxn ang="0">
                  <a:pos x="1396" y="500"/>
                </a:cxn>
                <a:cxn ang="0">
                  <a:pos x="749" y="128"/>
                </a:cxn>
                <a:cxn ang="0">
                  <a:pos x="816" y="558"/>
                </a:cxn>
                <a:cxn ang="0">
                  <a:pos x="45" y="413"/>
                </a:cxn>
                <a:cxn ang="0">
                  <a:pos x="90" y="171"/>
                </a:cxn>
                <a:cxn ang="0">
                  <a:pos x="194" y="189"/>
                </a:cxn>
                <a:cxn ang="0">
                  <a:pos x="278" y="203"/>
                </a:cxn>
                <a:cxn ang="0">
                  <a:pos x="342" y="212"/>
                </a:cxn>
                <a:cxn ang="0">
                  <a:pos x="389" y="218"/>
                </a:cxn>
                <a:cxn ang="0">
                  <a:pos x="417" y="221"/>
                </a:cxn>
                <a:cxn ang="0">
                  <a:pos x="682" y="366"/>
                </a:cxn>
                <a:cxn ang="0">
                  <a:pos x="636" y="376"/>
                </a:cxn>
                <a:cxn ang="0">
                  <a:pos x="586" y="385"/>
                </a:cxn>
                <a:cxn ang="0">
                  <a:pos x="529" y="394"/>
                </a:cxn>
                <a:cxn ang="0">
                  <a:pos x="474" y="401"/>
                </a:cxn>
                <a:cxn ang="0">
                  <a:pos x="420" y="403"/>
                </a:cxn>
                <a:cxn ang="0">
                  <a:pos x="408" y="444"/>
                </a:cxn>
                <a:cxn ang="0">
                  <a:pos x="469" y="441"/>
                </a:cxn>
                <a:cxn ang="0">
                  <a:pos x="554" y="432"/>
                </a:cxn>
                <a:cxn ang="0">
                  <a:pos x="636" y="417"/>
                </a:cxn>
                <a:cxn ang="0">
                  <a:pos x="703" y="402"/>
                </a:cxn>
                <a:cxn ang="0">
                  <a:pos x="746" y="392"/>
                </a:cxn>
                <a:cxn ang="0">
                  <a:pos x="808" y="375"/>
                </a:cxn>
                <a:cxn ang="0">
                  <a:pos x="429" y="181"/>
                </a:cxn>
                <a:cxn ang="0">
                  <a:pos x="407" y="179"/>
                </a:cxn>
                <a:cxn ang="0">
                  <a:pos x="362" y="173"/>
                </a:cxn>
                <a:cxn ang="0">
                  <a:pos x="292" y="164"/>
                </a:cxn>
                <a:cxn ang="0">
                  <a:pos x="197" y="149"/>
                </a:cxn>
                <a:cxn ang="0">
                  <a:pos x="80" y="127"/>
                </a:cxn>
                <a:cxn ang="0">
                  <a:pos x="52" y="341"/>
                </a:cxn>
                <a:cxn ang="0">
                  <a:pos x="361" y="751"/>
                </a:cxn>
                <a:cxn ang="0">
                  <a:pos x="624" y="183"/>
                </a:cxn>
                <a:cxn ang="0">
                  <a:pos x="953" y="577"/>
                </a:cxn>
              </a:cxnLst>
              <a:rect l="0" t="0" r="r" b="b"/>
              <a:pathLst>
                <a:path w="1512" h="751">
                  <a:moveTo>
                    <a:pt x="1438" y="439"/>
                  </a:moveTo>
                  <a:lnTo>
                    <a:pt x="1483" y="354"/>
                  </a:lnTo>
                  <a:lnTo>
                    <a:pt x="1452" y="285"/>
                  </a:lnTo>
                  <a:lnTo>
                    <a:pt x="1512" y="211"/>
                  </a:lnTo>
                  <a:lnTo>
                    <a:pt x="1105" y="0"/>
                  </a:lnTo>
                  <a:lnTo>
                    <a:pt x="1095" y="9"/>
                  </a:lnTo>
                  <a:lnTo>
                    <a:pt x="1093" y="11"/>
                  </a:lnTo>
                  <a:lnTo>
                    <a:pt x="1090" y="13"/>
                  </a:lnTo>
                  <a:lnTo>
                    <a:pt x="1083" y="17"/>
                  </a:lnTo>
                  <a:lnTo>
                    <a:pt x="1075" y="23"/>
                  </a:lnTo>
                  <a:lnTo>
                    <a:pt x="1066" y="30"/>
                  </a:lnTo>
                  <a:lnTo>
                    <a:pt x="1053" y="37"/>
                  </a:lnTo>
                  <a:lnTo>
                    <a:pt x="1039" y="45"/>
                  </a:lnTo>
                  <a:lnTo>
                    <a:pt x="1023" y="53"/>
                  </a:lnTo>
                  <a:lnTo>
                    <a:pt x="1006" y="62"/>
                  </a:lnTo>
                  <a:lnTo>
                    <a:pt x="986" y="70"/>
                  </a:lnTo>
                  <a:lnTo>
                    <a:pt x="966" y="78"/>
                  </a:lnTo>
                  <a:lnTo>
                    <a:pt x="944" y="85"/>
                  </a:lnTo>
                  <a:lnTo>
                    <a:pt x="920" y="92"/>
                  </a:lnTo>
                  <a:lnTo>
                    <a:pt x="894" y="97"/>
                  </a:lnTo>
                  <a:lnTo>
                    <a:pt x="869" y="102"/>
                  </a:lnTo>
                  <a:lnTo>
                    <a:pt x="841" y="104"/>
                  </a:lnTo>
                  <a:lnTo>
                    <a:pt x="772" y="108"/>
                  </a:lnTo>
                  <a:lnTo>
                    <a:pt x="1153" y="310"/>
                  </a:lnTo>
                  <a:lnTo>
                    <a:pt x="1155" y="310"/>
                  </a:lnTo>
                  <a:lnTo>
                    <a:pt x="1183" y="310"/>
                  </a:lnTo>
                  <a:lnTo>
                    <a:pt x="1210" y="309"/>
                  </a:lnTo>
                  <a:lnTo>
                    <a:pt x="1234" y="308"/>
                  </a:lnTo>
                  <a:lnTo>
                    <a:pt x="1256" y="304"/>
                  </a:lnTo>
                  <a:lnTo>
                    <a:pt x="1277" y="301"/>
                  </a:lnTo>
                  <a:lnTo>
                    <a:pt x="1295" y="297"/>
                  </a:lnTo>
                  <a:lnTo>
                    <a:pt x="1311" y="293"/>
                  </a:lnTo>
                  <a:lnTo>
                    <a:pt x="1325" y="288"/>
                  </a:lnTo>
                  <a:lnTo>
                    <a:pt x="1338" y="284"/>
                  </a:lnTo>
                  <a:lnTo>
                    <a:pt x="1348" y="279"/>
                  </a:lnTo>
                  <a:lnTo>
                    <a:pt x="1357" y="274"/>
                  </a:lnTo>
                  <a:lnTo>
                    <a:pt x="1365" y="271"/>
                  </a:lnTo>
                  <a:lnTo>
                    <a:pt x="1371" y="267"/>
                  </a:lnTo>
                  <a:lnTo>
                    <a:pt x="1375" y="265"/>
                  </a:lnTo>
                  <a:lnTo>
                    <a:pt x="1378" y="263"/>
                  </a:lnTo>
                  <a:lnTo>
                    <a:pt x="1379" y="262"/>
                  </a:lnTo>
                  <a:lnTo>
                    <a:pt x="1356" y="228"/>
                  </a:lnTo>
                  <a:lnTo>
                    <a:pt x="1356" y="228"/>
                  </a:lnTo>
                  <a:lnTo>
                    <a:pt x="1355" y="228"/>
                  </a:lnTo>
                  <a:lnTo>
                    <a:pt x="1354" y="231"/>
                  </a:lnTo>
                  <a:lnTo>
                    <a:pt x="1350" y="232"/>
                  </a:lnTo>
                  <a:lnTo>
                    <a:pt x="1346" y="235"/>
                  </a:lnTo>
                  <a:lnTo>
                    <a:pt x="1340" y="239"/>
                  </a:lnTo>
                  <a:lnTo>
                    <a:pt x="1332" y="242"/>
                  </a:lnTo>
                  <a:lnTo>
                    <a:pt x="1323" y="246"/>
                  </a:lnTo>
                  <a:lnTo>
                    <a:pt x="1312" y="250"/>
                  </a:lnTo>
                  <a:lnTo>
                    <a:pt x="1301" y="254"/>
                  </a:lnTo>
                  <a:lnTo>
                    <a:pt x="1287" y="257"/>
                  </a:lnTo>
                  <a:lnTo>
                    <a:pt x="1271" y="262"/>
                  </a:lnTo>
                  <a:lnTo>
                    <a:pt x="1254" y="264"/>
                  </a:lnTo>
                  <a:lnTo>
                    <a:pt x="1234" y="266"/>
                  </a:lnTo>
                  <a:lnTo>
                    <a:pt x="1212" y="269"/>
                  </a:lnTo>
                  <a:lnTo>
                    <a:pt x="1189" y="270"/>
                  </a:lnTo>
                  <a:lnTo>
                    <a:pt x="1164" y="270"/>
                  </a:lnTo>
                  <a:lnTo>
                    <a:pt x="907" y="137"/>
                  </a:lnTo>
                  <a:lnTo>
                    <a:pt x="925" y="133"/>
                  </a:lnTo>
                  <a:lnTo>
                    <a:pt x="944" y="128"/>
                  </a:lnTo>
                  <a:lnTo>
                    <a:pt x="961" y="123"/>
                  </a:lnTo>
                  <a:lnTo>
                    <a:pt x="978" y="118"/>
                  </a:lnTo>
                  <a:lnTo>
                    <a:pt x="994" y="112"/>
                  </a:lnTo>
                  <a:lnTo>
                    <a:pt x="1009" y="105"/>
                  </a:lnTo>
                  <a:lnTo>
                    <a:pt x="1023" y="99"/>
                  </a:lnTo>
                  <a:lnTo>
                    <a:pt x="1037" y="92"/>
                  </a:lnTo>
                  <a:lnTo>
                    <a:pt x="1050" y="85"/>
                  </a:lnTo>
                  <a:lnTo>
                    <a:pt x="1061" y="80"/>
                  </a:lnTo>
                  <a:lnTo>
                    <a:pt x="1072" y="73"/>
                  </a:lnTo>
                  <a:lnTo>
                    <a:pt x="1082" y="67"/>
                  </a:lnTo>
                  <a:lnTo>
                    <a:pt x="1090" y="61"/>
                  </a:lnTo>
                  <a:lnTo>
                    <a:pt x="1098" y="57"/>
                  </a:lnTo>
                  <a:lnTo>
                    <a:pt x="1105" y="52"/>
                  </a:lnTo>
                  <a:lnTo>
                    <a:pt x="1111" y="47"/>
                  </a:lnTo>
                  <a:lnTo>
                    <a:pt x="1448" y="224"/>
                  </a:lnTo>
                  <a:lnTo>
                    <a:pt x="1404" y="279"/>
                  </a:lnTo>
                  <a:lnTo>
                    <a:pt x="1437" y="353"/>
                  </a:lnTo>
                  <a:lnTo>
                    <a:pt x="1398" y="429"/>
                  </a:lnTo>
                  <a:lnTo>
                    <a:pt x="1396" y="500"/>
                  </a:lnTo>
                  <a:lnTo>
                    <a:pt x="1006" y="531"/>
                  </a:lnTo>
                  <a:lnTo>
                    <a:pt x="1066" y="299"/>
                  </a:lnTo>
                  <a:lnTo>
                    <a:pt x="749" y="128"/>
                  </a:lnTo>
                  <a:lnTo>
                    <a:pt x="508" y="164"/>
                  </a:lnTo>
                  <a:lnTo>
                    <a:pt x="852" y="342"/>
                  </a:lnTo>
                  <a:lnTo>
                    <a:pt x="816" y="558"/>
                  </a:lnTo>
                  <a:lnTo>
                    <a:pt x="368" y="705"/>
                  </a:lnTo>
                  <a:lnTo>
                    <a:pt x="63" y="479"/>
                  </a:lnTo>
                  <a:lnTo>
                    <a:pt x="45" y="413"/>
                  </a:lnTo>
                  <a:lnTo>
                    <a:pt x="98" y="349"/>
                  </a:lnTo>
                  <a:lnTo>
                    <a:pt x="64" y="250"/>
                  </a:lnTo>
                  <a:lnTo>
                    <a:pt x="90" y="171"/>
                  </a:lnTo>
                  <a:lnTo>
                    <a:pt x="127" y="178"/>
                  </a:lnTo>
                  <a:lnTo>
                    <a:pt x="162" y="183"/>
                  </a:lnTo>
                  <a:lnTo>
                    <a:pt x="194" y="189"/>
                  </a:lnTo>
                  <a:lnTo>
                    <a:pt x="224" y="195"/>
                  </a:lnTo>
                  <a:lnTo>
                    <a:pt x="251" y="199"/>
                  </a:lnTo>
                  <a:lnTo>
                    <a:pt x="278" y="203"/>
                  </a:lnTo>
                  <a:lnTo>
                    <a:pt x="301" y="206"/>
                  </a:lnTo>
                  <a:lnTo>
                    <a:pt x="323" y="210"/>
                  </a:lnTo>
                  <a:lnTo>
                    <a:pt x="342" y="212"/>
                  </a:lnTo>
                  <a:lnTo>
                    <a:pt x="360" y="214"/>
                  </a:lnTo>
                  <a:lnTo>
                    <a:pt x="376" y="217"/>
                  </a:lnTo>
                  <a:lnTo>
                    <a:pt x="389" y="218"/>
                  </a:lnTo>
                  <a:lnTo>
                    <a:pt x="400" y="219"/>
                  </a:lnTo>
                  <a:lnTo>
                    <a:pt x="409" y="220"/>
                  </a:lnTo>
                  <a:lnTo>
                    <a:pt x="417" y="221"/>
                  </a:lnTo>
                  <a:lnTo>
                    <a:pt x="422" y="221"/>
                  </a:lnTo>
                  <a:lnTo>
                    <a:pt x="695" y="363"/>
                  </a:lnTo>
                  <a:lnTo>
                    <a:pt x="682" y="366"/>
                  </a:lnTo>
                  <a:lnTo>
                    <a:pt x="667" y="369"/>
                  </a:lnTo>
                  <a:lnTo>
                    <a:pt x="652" y="372"/>
                  </a:lnTo>
                  <a:lnTo>
                    <a:pt x="636" y="376"/>
                  </a:lnTo>
                  <a:lnTo>
                    <a:pt x="620" y="379"/>
                  </a:lnTo>
                  <a:lnTo>
                    <a:pt x="603" y="383"/>
                  </a:lnTo>
                  <a:lnTo>
                    <a:pt x="586" y="385"/>
                  </a:lnTo>
                  <a:lnTo>
                    <a:pt x="567" y="388"/>
                  </a:lnTo>
                  <a:lnTo>
                    <a:pt x="549" y="392"/>
                  </a:lnTo>
                  <a:lnTo>
                    <a:pt x="529" y="394"/>
                  </a:lnTo>
                  <a:lnTo>
                    <a:pt x="511" y="396"/>
                  </a:lnTo>
                  <a:lnTo>
                    <a:pt x="492" y="399"/>
                  </a:lnTo>
                  <a:lnTo>
                    <a:pt x="474" y="401"/>
                  </a:lnTo>
                  <a:lnTo>
                    <a:pt x="455" y="402"/>
                  </a:lnTo>
                  <a:lnTo>
                    <a:pt x="437" y="403"/>
                  </a:lnTo>
                  <a:lnTo>
                    <a:pt x="420" y="403"/>
                  </a:lnTo>
                  <a:lnTo>
                    <a:pt x="159" y="233"/>
                  </a:lnTo>
                  <a:lnTo>
                    <a:pt x="137" y="267"/>
                  </a:lnTo>
                  <a:lnTo>
                    <a:pt x="408" y="444"/>
                  </a:lnTo>
                  <a:lnTo>
                    <a:pt x="414" y="444"/>
                  </a:lnTo>
                  <a:lnTo>
                    <a:pt x="442" y="444"/>
                  </a:lnTo>
                  <a:lnTo>
                    <a:pt x="469" y="441"/>
                  </a:lnTo>
                  <a:lnTo>
                    <a:pt x="498" y="439"/>
                  </a:lnTo>
                  <a:lnTo>
                    <a:pt x="526" y="436"/>
                  </a:lnTo>
                  <a:lnTo>
                    <a:pt x="554" y="432"/>
                  </a:lnTo>
                  <a:lnTo>
                    <a:pt x="582" y="428"/>
                  </a:lnTo>
                  <a:lnTo>
                    <a:pt x="610" y="423"/>
                  </a:lnTo>
                  <a:lnTo>
                    <a:pt x="636" y="417"/>
                  </a:lnTo>
                  <a:lnTo>
                    <a:pt x="660" y="413"/>
                  </a:lnTo>
                  <a:lnTo>
                    <a:pt x="682" y="407"/>
                  </a:lnTo>
                  <a:lnTo>
                    <a:pt x="703" y="402"/>
                  </a:lnTo>
                  <a:lnTo>
                    <a:pt x="720" y="398"/>
                  </a:lnTo>
                  <a:lnTo>
                    <a:pt x="734" y="394"/>
                  </a:lnTo>
                  <a:lnTo>
                    <a:pt x="746" y="392"/>
                  </a:lnTo>
                  <a:lnTo>
                    <a:pt x="754" y="390"/>
                  </a:lnTo>
                  <a:lnTo>
                    <a:pt x="757" y="388"/>
                  </a:lnTo>
                  <a:lnTo>
                    <a:pt x="808" y="375"/>
                  </a:lnTo>
                  <a:lnTo>
                    <a:pt x="433" y="181"/>
                  </a:lnTo>
                  <a:lnTo>
                    <a:pt x="430" y="181"/>
                  </a:lnTo>
                  <a:lnTo>
                    <a:pt x="429" y="181"/>
                  </a:lnTo>
                  <a:lnTo>
                    <a:pt x="424" y="181"/>
                  </a:lnTo>
                  <a:lnTo>
                    <a:pt x="417" y="180"/>
                  </a:lnTo>
                  <a:lnTo>
                    <a:pt x="407" y="179"/>
                  </a:lnTo>
                  <a:lnTo>
                    <a:pt x="394" y="178"/>
                  </a:lnTo>
                  <a:lnTo>
                    <a:pt x="379" y="175"/>
                  </a:lnTo>
                  <a:lnTo>
                    <a:pt x="362" y="173"/>
                  </a:lnTo>
                  <a:lnTo>
                    <a:pt x="341" y="171"/>
                  </a:lnTo>
                  <a:lnTo>
                    <a:pt x="317" y="167"/>
                  </a:lnTo>
                  <a:lnTo>
                    <a:pt x="292" y="164"/>
                  </a:lnTo>
                  <a:lnTo>
                    <a:pt x="263" y="159"/>
                  </a:lnTo>
                  <a:lnTo>
                    <a:pt x="232" y="155"/>
                  </a:lnTo>
                  <a:lnTo>
                    <a:pt x="197" y="149"/>
                  </a:lnTo>
                  <a:lnTo>
                    <a:pt x="160" y="142"/>
                  </a:lnTo>
                  <a:lnTo>
                    <a:pt x="121" y="135"/>
                  </a:lnTo>
                  <a:lnTo>
                    <a:pt x="80" y="127"/>
                  </a:lnTo>
                  <a:lnTo>
                    <a:pt x="61" y="123"/>
                  </a:lnTo>
                  <a:lnTo>
                    <a:pt x="20" y="251"/>
                  </a:lnTo>
                  <a:lnTo>
                    <a:pt x="52" y="341"/>
                  </a:lnTo>
                  <a:lnTo>
                    <a:pt x="0" y="403"/>
                  </a:lnTo>
                  <a:lnTo>
                    <a:pt x="26" y="504"/>
                  </a:lnTo>
                  <a:lnTo>
                    <a:pt x="361" y="751"/>
                  </a:lnTo>
                  <a:lnTo>
                    <a:pt x="852" y="589"/>
                  </a:lnTo>
                  <a:lnTo>
                    <a:pt x="898" y="318"/>
                  </a:lnTo>
                  <a:lnTo>
                    <a:pt x="624" y="183"/>
                  </a:lnTo>
                  <a:lnTo>
                    <a:pt x="741" y="171"/>
                  </a:lnTo>
                  <a:lnTo>
                    <a:pt x="1019" y="320"/>
                  </a:lnTo>
                  <a:lnTo>
                    <a:pt x="953" y="577"/>
                  </a:lnTo>
                  <a:lnTo>
                    <a:pt x="1438" y="537"/>
                  </a:lnTo>
                  <a:lnTo>
                    <a:pt x="1438" y="43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6910388" y="2536826"/>
              <a:ext cx="485775" cy="169863"/>
            </a:xfrm>
            <a:custGeom>
              <a:avLst/>
              <a:gdLst/>
              <a:ahLst/>
              <a:cxnLst>
                <a:cxn ang="0">
                  <a:pos x="598" y="100"/>
                </a:cxn>
                <a:cxn ang="0">
                  <a:pos x="582" y="106"/>
                </a:cxn>
                <a:cxn ang="0">
                  <a:pos x="564" y="112"/>
                </a:cxn>
                <a:cxn ang="0">
                  <a:pos x="543" y="117"/>
                </a:cxn>
                <a:cxn ang="0">
                  <a:pos x="520" y="123"/>
                </a:cxn>
                <a:cxn ang="0">
                  <a:pos x="496" y="128"/>
                </a:cxn>
                <a:cxn ang="0">
                  <a:pos x="470" y="133"/>
                </a:cxn>
                <a:cxn ang="0">
                  <a:pos x="445" y="139"/>
                </a:cxn>
                <a:cxn ang="0">
                  <a:pos x="419" y="144"/>
                </a:cxn>
                <a:cxn ang="0">
                  <a:pos x="393" y="148"/>
                </a:cxn>
                <a:cxn ang="0">
                  <a:pos x="368" y="153"/>
                </a:cxn>
                <a:cxn ang="0">
                  <a:pos x="344" y="156"/>
                </a:cxn>
                <a:cxn ang="0">
                  <a:pos x="323" y="161"/>
                </a:cxn>
                <a:cxn ang="0">
                  <a:pos x="302" y="163"/>
                </a:cxn>
                <a:cxn ang="0">
                  <a:pos x="286" y="167"/>
                </a:cxn>
                <a:cxn ang="0">
                  <a:pos x="272" y="169"/>
                </a:cxn>
                <a:cxn ang="0">
                  <a:pos x="262" y="170"/>
                </a:cxn>
                <a:cxn ang="0">
                  <a:pos x="25" y="0"/>
                </a:cxn>
                <a:cxn ang="0">
                  <a:pos x="0" y="33"/>
                </a:cxn>
                <a:cxn ang="0">
                  <a:pos x="252" y="213"/>
                </a:cxn>
                <a:cxn ang="0">
                  <a:pos x="260" y="212"/>
                </a:cxn>
                <a:cxn ang="0">
                  <a:pos x="264" y="211"/>
                </a:cxn>
                <a:cxn ang="0">
                  <a:pos x="275" y="209"/>
                </a:cxn>
                <a:cxn ang="0">
                  <a:pos x="288" y="207"/>
                </a:cxn>
                <a:cxn ang="0">
                  <a:pos x="307" y="205"/>
                </a:cxn>
                <a:cxn ang="0">
                  <a:pos x="329" y="201"/>
                </a:cxn>
                <a:cxn ang="0">
                  <a:pos x="353" y="197"/>
                </a:cxn>
                <a:cxn ang="0">
                  <a:pos x="379" y="193"/>
                </a:cxn>
                <a:cxn ang="0">
                  <a:pos x="407" y="188"/>
                </a:cxn>
                <a:cxn ang="0">
                  <a:pos x="436" y="183"/>
                </a:cxn>
                <a:cxn ang="0">
                  <a:pos x="466" y="177"/>
                </a:cxn>
                <a:cxn ang="0">
                  <a:pos x="495" y="170"/>
                </a:cxn>
                <a:cxn ang="0">
                  <a:pos x="522" y="165"/>
                </a:cxn>
                <a:cxn ang="0">
                  <a:pos x="549" y="158"/>
                </a:cxn>
                <a:cxn ang="0">
                  <a:pos x="573" y="152"/>
                </a:cxn>
                <a:cxn ang="0">
                  <a:pos x="595" y="145"/>
                </a:cxn>
                <a:cxn ang="0">
                  <a:pos x="613" y="138"/>
                </a:cxn>
                <a:cxn ang="0">
                  <a:pos x="598" y="100"/>
                </a:cxn>
              </a:cxnLst>
              <a:rect l="0" t="0" r="r" b="b"/>
              <a:pathLst>
                <a:path w="613" h="213">
                  <a:moveTo>
                    <a:pt x="598" y="100"/>
                  </a:moveTo>
                  <a:lnTo>
                    <a:pt x="582" y="106"/>
                  </a:lnTo>
                  <a:lnTo>
                    <a:pt x="564" y="112"/>
                  </a:lnTo>
                  <a:lnTo>
                    <a:pt x="543" y="117"/>
                  </a:lnTo>
                  <a:lnTo>
                    <a:pt x="520" y="123"/>
                  </a:lnTo>
                  <a:lnTo>
                    <a:pt x="496" y="128"/>
                  </a:lnTo>
                  <a:lnTo>
                    <a:pt x="470" y="133"/>
                  </a:lnTo>
                  <a:lnTo>
                    <a:pt x="445" y="139"/>
                  </a:lnTo>
                  <a:lnTo>
                    <a:pt x="419" y="144"/>
                  </a:lnTo>
                  <a:lnTo>
                    <a:pt x="393" y="148"/>
                  </a:lnTo>
                  <a:lnTo>
                    <a:pt x="368" y="153"/>
                  </a:lnTo>
                  <a:lnTo>
                    <a:pt x="344" y="156"/>
                  </a:lnTo>
                  <a:lnTo>
                    <a:pt x="323" y="161"/>
                  </a:lnTo>
                  <a:lnTo>
                    <a:pt x="302" y="163"/>
                  </a:lnTo>
                  <a:lnTo>
                    <a:pt x="286" y="167"/>
                  </a:lnTo>
                  <a:lnTo>
                    <a:pt x="272" y="169"/>
                  </a:lnTo>
                  <a:lnTo>
                    <a:pt x="262" y="170"/>
                  </a:lnTo>
                  <a:lnTo>
                    <a:pt x="25" y="0"/>
                  </a:lnTo>
                  <a:lnTo>
                    <a:pt x="0" y="33"/>
                  </a:lnTo>
                  <a:lnTo>
                    <a:pt x="252" y="213"/>
                  </a:lnTo>
                  <a:lnTo>
                    <a:pt x="260" y="212"/>
                  </a:lnTo>
                  <a:lnTo>
                    <a:pt x="264" y="211"/>
                  </a:lnTo>
                  <a:lnTo>
                    <a:pt x="275" y="209"/>
                  </a:lnTo>
                  <a:lnTo>
                    <a:pt x="288" y="207"/>
                  </a:lnTo>
                  <a:lnTo>
                    <a:pt x="307" y="205"/>
                  </a:lnTo>
                  <a:lnTo>
                    <a:pt x="329" y="201"/>
                  </a:lnTo>
                  <a:lnTo>
                    <a:pt x="353" y="197"/>
                  </a:lnTo>
                  <a:lnTo>
                    <a:pt x="379" y="193"/>
                  </a:lnTo>
                  <a:lnTo>
                    <a:pt x="407" y="188"/>
                  </a:lnTo>
                  <a:lnTo>
                    <a:pt x="436" y="183"/>
                  </a:lnTo>
                  <a:lnTo>
                    <a:pt x="466" y="177"/>
                  </a:lnTo>
                  <a:lnTo>
                    <a:pt x="495" y="170"/>
                  </a:lnTo>
                  <a:lnTo>
                    <a:pt x="522" y="165"/>
                  </a:lnTo>
                  <a:lnTo>
                    <a:pt x="549" y="158"/>
                  </a:lnTo>
                  <a:lnTo>
                    <a:pt x="573" y="152"/>
                  </a:lnTo>
                  <a:lnTo>
                    <a:pt x="595" y="145"/>
                  </a:lnTo>
                  <a:lnTo>
                    <a:pt x="613" y="138"/>
                  </a:lnTo>
                  <a:lnTo>
                    <a:pt x="598" y="10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6972301" y="2665413"/>
              <a:ext cx="287338" cy="115888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0" y="33"/>
                </a:cxn>
                <a:cxn ang="0">
                  <a:pos x="155" y="146"/>
                </a:cxn>
                <a:cxn ang="0">
                  <a:pos x="163" y="145"/>
                </a:cxn>
                <a:cxn ang="0">
                  <a:pos x="166" y="145"/>
                </a:cxn>
                <a:cxn ang="0">
                  <a:pos x="169" y="144"/>
                </a:cxn>
                <a:cxn ang="0">
                  <a:pos x="176" y="144"/>
                </a:cxn>
                <a:cxn ang="0">
                  <a:pos x="183" y="142"/>
                </a:cxn>
                <a:cxn ang="0">
                  <a:pos x="193" y="141"/>
                </a:cxn>
                <a:cxn ang="0">
                  <a:pos x="204" y="138"/>
                </a:cxn>
                <a:cxn ang="0">
                  <a:pos x="216" y="136"/>
                </a:cxn>
                <a:cxn ang="0">
                  <a:pos x="230" y="133"/>
                </a:cxn>
                <a:cxn ang="0">
                  <a:pos x="244" y="130"/>
                </a:cxn>
                <a:cxn ang="0">
                  <a:pos x="260" y="126"/>
                </a:cxn>
                <a:cxn ang="0">
                  <a:pos x="276" y="122"/>
                </a:cxn>
                <a:cxn ang="0">
                  <a:pos x="292" y="118"/>
                </a:cxn>
                <a:cxn ang="0">
                  <a:pos x="310" y="113"/>
                </a:cxn>
                <a:cxn ang="0">
                  <a:pos x="327" y="107"/>
                </a:cxn>
                <a:cxn ang="0">
                  <a:pos x="345" y="101"/>
                </a:cxn>
                <a:cxn ang="0">
                  <a:pos x="363" y="96"/>
                </a:cxn>
                <a:cxn ang="0">
                  <a:pos x="349" y="58"/>
                </a:cxn>
                <a:cxn ang="0">
                  <a:pos x="320" y="67"/>
                </a:cxn>
                <a:cxn ang="0">
                  <a:pos x="292" y="75"/>
                </a:cxn>
                <a:cxn ang="0">
                  <a:pos x="265" y="83"/>
                </a:cxn>
                <a:cxn ang="0">
                  <a:pos x="238" y="89"/>
                </a:cxn>
                <a:cxn ang="0">
                  <a:pos x="215" y="95"/>
                </a:cxn>
                <a:cxn ang="0">
                  <a:pos x="194" y="98"/>
                </a:cxn>
                <a:cxn ang="0">
                  <a:pos x="177" y="101"/>
                </a:cxn>
                <a:cxn ang="0">
                  <a:pos x="166" y="104"/>
                </a:cxn>
                <a:cxn ang="0">
                  <a:pos x="24" y="0"/>
                </a:cxn>
              </a:cxnLst>
              <a:rect l="0" t="0" r="r" b="b"/>
              <a:pathLst>
                <a:path w="363" h="146">
                  <a:moveTo>
                    <a:pt x="24" y="0"/>
                  </a:moveTo>
                  <a:lnTo>
                    <a:pt x="0" y="33"/>
                  </a:lnTo>
                  <a:lnTo>
                    <a:pt x="155" y="146"/>
                  </a:lnTo>
                  <a:lnTo>
                    <a:pt x="163" y="145"/>
                  </a:lnTo>
                  <a:lnTo>
                    <a:pt x="166" y="145"/>
                  </a:lnTo>
                  <a:lnTo>
                    <a:pt x="169" y="144"/>
                  </a:lnTo>
                  <a:lnTo>
                    <a:pt x="176" y="144"/>
                  </a:lnTo>
                  <a:lnTo>
                    <a:pt x="183" y="142"/>
                  </a:lnTo>
                  <a:lnTo>
                    <a:pt x="193" y="141"/>
                  </a:lnTo>
                  <a:lnTo>
                    <a:pt x="204" y="138"/>
                  </a:lnTo>
                  <a:lnTo>
                    <a:pt x="216" y="136"/>
                  </a:lnTo>
                  <a:lnTo>
                    <a:pt x="230" y="133"/>
                  </a:lnTo>
                  <a:lnTo>
                    <a:pt x="244" y="130"/>
                  </a:lnTo>
                  <a:lnTo>
                    <a:pt x="260" y="126"/>
                  </a:lnTo>
                  <a:lnTo>
                    <a:pt x="276" y="122"/>
                  </a:lnTo>
                  <a:lnTo>
                    <a:pt x="292" y="118"/>
                  </a:lnTo>
                  <a:lnTo>
                    <a:pt x="310" y="113"/>
                  </a:lnTo>
                  <a:lnTo>
                    <a:pt x="327" y="107"/>
                  </a:lnTo>
                  <a:lnTo>
                    <a:pt x="345" y="101"/>
                  </a:lnTo>
                  <a:lnTo>
                    <a:pt x="363" y="96"/>
                  </a:lnTo>
                  <a:lnTo>
                    <a:pt x="349" y="58"/>
                  </a:lnTo>
                  <a:lnTo>
                    <a:pt x="320" y="67"/>
                  </a:lnTo>
                  <a:lnTo>
                    <a:pt x="292" y="75"/>
                  </a:lnTo>
                  <a:lnTo>
                    <a:pt x="265" y="83"/>
                  </a:lnTo>
                  <a:lnTo>
                    <a:pt x="238" y="89"/>
                  </a:lnTo>
                  <a:lnTo>
                    <a:pt x="215" y="95"/>
                  </a:lnTo>
                  <a:lnTo>
                    <a:pt x="194" y="98"/>
                  </a:lnTo>
                  <a:lnTo>
                    <a:pt x="177" y="101"/>
                  </a:lnTo>
                  <a:lnTo>
                    <a:pt x="166" y="104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Rectangle 126"/>
            <p:cNvSpPr>
              <a:spLocks noChangeArrowheads="1"/>
            </p:cNvSpPr>
            <p:nvPr/>
          </p:nvSpPr>
          <p:spPr bwMode="auto">
            <a:xfrm>
              <a:off x="7885113" y="252571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7697788" y="2525713"/>
              <a:ext cx="193675" cy="52388"/>
            </a:xfrm>
            <a:custGeom>
              <a:avLst/>
              <a:gdLst/>
              <a:ahLst/>
              <a:cxnLst>
                <a:cxn ang="0">
                  <a:pos x="0" y="64"/>
                </a:cxn>
                <a:cxn ang="0">
                  <a:pos x="16" y="66"/>
                </a:cxn>
                <a:cxn ang="0">
                  <a:pos x="35" y="66"/>
                </a:cxn>
                <a:cxn ang="0">
                  <a:pos x="53" y="64"/>
                </a:cxn>
                <a:cxn ang="0">
                  <a:pos x="73" y="63"/>
                </a:cxn>
                <a:cxn ang="0">
                  <a:pos x="93" y="62"/>
                </a:cxn>
                <a:cxn ang="0">
                  <a:pos x="113" y="60"/>
                </a:cxn>
                <a:cxn ang="0">
                  <a:pos x="133" y="57"/>
                </a:cxn>
                <a:cxn ang="0">
                  <a:pos x="151" y="55"/>
                </a:cxn>
                <a:cxn ang="0">
                  <a:pos x="170" y="53"/>
                </a:cxn>
                <a:cxn ang="0">
                  <a:pos x="187" y="51"/>
                </a:cxn>
                <a:cxn ang="0">
                  <a:pos x="202" y="48"/>
                </a:cxn>
                <a:cxn ang="0">
                  <a:pos x="216" y="46"/>
                </a:cxn>
                <a:cxn ang="0">
                  <a:pos x="226" y="44"/>
                </a:cxn>
                <a:cxn ang="0">
                  <a:pos x="235" y="41"/>
                </a:cxn>
                <a:cxn ang="0">
                  <a:pos x="241" y="40"/>
                </a:cxn>
                <a:cxn ang="0">
                  <a:pos x="245" y="40"/>
                </a:cxn>
                <a:cxn ang="0">
                  <a:pos x="236" y="0"/>
                </a:cxn>
                <a:cxn ang="0">
                  <a:pos x="234" y="0"/>
                </a:cxn>
                <a:cxn ang="0">
                  <a:pos x="230" y="1"/>
                </a:cxn>
                <a:cxn ang="0">
                  <a:pos x="222" y="3"/>
                </a:cxn>
                <a:cxn ang="0">
                  <a:pos x="211" y="4"/>
                </a:cxn>
                <a:cxn ang="0">
                  <a:pos x="197" y="7"/>
                </a:cxn>
                <a:cxn ang="0">
                  <a:pos x="184" y="9"/>
                </a:cxn>
                <a:cxn ang="0">
                  <a:pos x="166" y="13"/>
                </a:cxn>
                <a:cxn ang="0">
                  <a:pos x="149" y="15"/>
                </a:cxn>
                <a:cxn ang="0">
                  <a:pos x="131" y="17"/>
                </a:cxn>
                <a:cxn ang="0">
                  <a:pos x="112" y="19"/>
                </a:cxn>
                <a:cxn ang="0">
                  <a:pos x="93" y="22"/>
                </a:cxn>
                <a:cxn ang="0">
                  <a:pos x="73" y="23"/>
                </a:cxn>
                <a:cxn ang="0">
                  <a:pos x="54" y="24"/>
                </a:cxn>
                <a:cxn ang="0">
                  <a:pos x="36" y="25"/>
                </a:cxn>
                <a:cxn ang="0">
                  <a:pos x="19" y="25"/>
                </a:cxn>
                <a:cxn ang="0">
                  <a:pos x="4" y="24"/>
                </a:cxn>
                <a:cxn ang="0">
                  <a:pos x="0" y="64"/>
                </a:cxn>
              </a:cxnLst>
              <a:rect l="0" t="0" r="r" b="b"/>
              <a:pathLst>
                <a:path w="245" h="66">
                  <a:moveTo>
                    <a:pt x="0" y="64"/>
                  </a:moveTo>
                  <a:lnTo>
                    <a:pt x="16" y="66"/>
                  </a:lnTo>
                  <a:lnTo>
                    <a:pt x="35" y="66"/>
                  </a:lnTo>
                  <a:lnTo>
                    <a:pt x="53" y="64"/>
                  </a:lnTo>
                  <a:lnTo>
                    <a:pt x="73" y="63"/>
                  </a:lnTo>
                  <a:lnTo>
                    <a:pt x="93" y="62"/>
                  </a:lnTo>
                  <a:lnTo>
                    <a:pt x="113" y="60"/>
                  </a:lnTo>
                  <a:lnTo>
                    <a:pt x="133" y="57"/>
                  </a:lnTo>
                  <a:lnTo>
                    <a:pt x="151" y="55"/>
                  </a:lnTo>
                  <a:lnTo>
                    <a:pt x="170" y="53"/>
                  </a:lnTo>
                  <a:lnTo>
                    <a:pt x="187" y="51"/>
                  </a:lnTo>
                  <a:lnTo>
                    <a:pt x="202" y="48"/>
                  </a:lnTo>
                  <a:lnTo>
                    <a:pt x="216" y="46"/>
                  </a:lnTo>
                  <a:lnTo>
                    <a:pt x="226" y="44"/>
                  </a:lnTo>
                  <a:lnTo>
                    <a:pt x="235" y="41"/>
                  </a:lnTo>
                  <a:lnTo>
                    <a:pt x="241" y="40"/>
                  </a:lnTo>
                  <a:lnTo>
                    <a:pt x="245" y="40"/>
                  </a:lnTo>
                  <a:lnTo>
                    <a:pt x="236" y="0"/>
                  </a:lnTo>
                  <a:lnTo>
                    <a:pt x="234" y="0"/>
                  </a:lnTo>
                  <a:lnTo>
                    <a:pt x="230" y="1"/>
                  </a:lnTo>
                  <a:lnTo>
                    <a:pt x="222" y="3"/>
                  </a:lnTo>
                  <a:lnTo>
                    <a:pt x="211" y="4"/>
                  </a:lnTo>
                  <a:lnTo>
                    <a:pt x="197" y="7"/>
                  </a:lnTo>
                  <a:lnTo>
                    <a:pt x="184" y="9"/>
                  </a:lnTo>
                  <a:lnTo>
                    <a:pt x="166" y="13"/>
                  </a:lnTo>
                  <a:lnTo>
                    <a:pt x="149" y="15"/>
                  </a:lnTo>
                  <a:lnTo>
                    <a:pt x="131" y="17"/>
                  </a:lnTo>
                  <a:lnTo>
                    <a:pt x="112" y="19"/>
                  </a:lnTo>
                  <a:lnTo>
                    <a:pt x="93" y="22"/>
                  </a:lnTo>
                  <a:lnTo>
                    <a:pt x="73" y="23"/>
                  </a:lnTo>
                  <a:lnTo>
                    <a:pt x="54" y="24"/>
                  </a:lnTo>
                  <a:lnTo>
                    <a:pt x="36" y="25"/>
                  </a:lnTo>
                  <a:lnTo>
                    <a:pt x="19" y="25"/>
                  </a:lnTo>
                  <a:lnTo>
                    <a:pt x="4" y="24"/>
                  </a:lnTo>
                  <a:lnTo>
                    <a:pt x="0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7675563" y="2593976"/>
              <a:ext cx="193675" cy="50800"/>
            </a:xfrm>
            <a:custGeom>
              <a:avLst/>
              <a:gdLst/>
              <a:ahLst/>
              <a:cxnLst>
                <a:cxn ang="0">
                  <a:pos x="0" y="63"/>
                </a:cxn>
                <a:cxn ang="0">
                  <a:pos x="16" y="65"/>
                </a:cxn>
                <a:cxn ang="0">
                  <a:pos x="33" y="65"/>
                </a:cxn>
                <a:cxn ang="0">
                  <a:pos x="53" y="63"/>
                </a:cxn>
                <a:cxn ang="0">
                  <a:pos x="72" y="63"/>
                </a:cxn>
                <a:cxn ang="0">
                  <a:pos x="92" y="61"/>
                </a:cxn>
                <a:cxn ang="0">
                  <a:pos x="111" y="60"/>
                </a:cxn>
                <a:cxn ang="0">
                  <a:pos x="131" y="58"/>
                </a:cxn>
                <a:cxn ang="0">
                  <a:pos x="149" y="55"/>
                </a:cxn>
                <a:cxn ang="0">
                  <a:pos x="168" y="52"/>
                </a:cxn>
                <a:cxn ang="0">
                  <a:pos x="185" y="50"/>
                </a:cxn>
                <a:cxn ang="0">
                  <a:pos x="200" y="47"/>
                </a:cxn>
                <a:cxn ang="0">
                  <a:pos x="214" y="45"/>
                </a:cxn>
                <a:cxn ang="0">
                  <a:pos x="224" y="44"/>
                </a:cxn>
                <a:cxn ang="0">
                  <a:pos x="234" y="42"/>
                </a:cxn>
                <a:cxn ang="0">
                  <a:pos x="239" y="40"/>
                </a:cxn>
                <a:cxn ang="0">
                  <a:pos x="243" y="40"/>
                </a:cxn>
                <a:cxn ang="0">
                  <a:pos x="235" y="0"/>
                </a:cxn>
                <a:cxn ang="0">
                  <a:pos x="235" y="0"/>
                </a:cxn>
                <a:cxn ang="0">
                  <a:pos x="232" y="0"/>
                </a:cxn>
                <a:cxn ang="0">
                  <a:pos x="228" y="1"/>
                </a:cxn>
                <a:cxn ang="0">
                  <a:pos x="220" y="2"/>
                </a:cxn>
                <a:cxn ang="0">
                  <a:pos x="209" y="5"/>
                </a:cxn>
                <a:cxn ang="0">
                  <a:pos x="196" y="7"/>
                </a:cxn>
                <a:cxn ang="0">
                  <a:pos x="182" y="9"/>
                </a:cxn>
                <a:cxn ang="0">
                  <a:pos x="164" y="12"/>
                </a:cxn>
                <a:cxn ang="0">
                  <a:pos x="147" y="14"/>
                </a:cxn>
                <a:cxn ang="0">
                  <a:pos x="129" y="16"/>
                </a:cxn>
                <a:cxn ang="0">
                  <a:pos x="110" y="19"/>
                </a:cxn>
                <a:cxn ang="0">
                  <a:pos x="91" y="21"/>
                </a:cxn>
                <a:cxn ang="0">
                  <a:pos x="72" y="22"/>
                </a:cxn>
                <a:cxn ang="0">
                  <a:pos x="53" y="23"/>
                </a:cxn>
                <a:cxn ang="0">
                  <a:pos x="35" y="24"/>
                </a:cxn>
                <a:cxn ang="0">
                  <a:pos x="18" y="24"/>
                </a:cxn>
                <a:cxn ang="0">
                  <a:pos x="3" y="23"/>
                </a:cxn>
                <a:cxn ang="0">
                  <a:pos x="0" y="63"/>
                </a:cxn>
              </a:cxnLst>
              <a:rect l="0" t="0" r="r" b="b"/>
              <a:pathLst>
                <a:path w="243" h="65">
                  <a:moveTo>
                    <a:pt x="0" y="63"/>
                  </a:moveTo>
                  <a:lnTo>
                    <a:pt x="16" y="65"/>
                  </a:lnTo>
                  <a:lnTo>
                    <a:pt x="33" y="65"/>
                  </a:lnTo>
                  <a:lnTo>
                    <a:pt x="53" y="63"/>
                  </a:lnTo>
                  <a:lnTo>
                    <a:pt x="72" y="63"/>
                  </a:lnTo>
                  <a:lnTo>
                    <a:pt x="92" y="61"/>
                  </a:lnTo>
                  <a:lnTo>
                    <a:pt x="111" y="60"/>
                  </a:lnTo>
                  <a:lnTo>
                    <a:pt x="131" y="58"/>
                  </a:lnTo>
                  <a:lnTo>
                    <a:pt x="149" y="55"/>
                  </a:lnTo>
                  <a:lnTo>
                    <a:pt x="168" y="52"/>
                  </a:lnTo>
                  <a:lnTo>
                    <a:pt x="185" y="50"/>
                  </a:lnTo>
                  <a:lnTo>
                    <a:pt x="200" y="47"/>
                  </a:lnTo>
                  <a:lnTo>
                    <a:pt x="214" y="45"/>
                  </a:lnTo>
                  <a:lnTo>
                    <a:pt x="224" y="44"/>
                  </a:lnTo>
                  <a:lnTo>
                    <a:pt x="234" y="42"/>
                  </a:lnTo>
                  <a:lnTo>
                    <a:pt x="239" y="40"/>
                  </a:lnTo>
                  <a:lnTo>
                    <a:pt x="243" y="40"/>
                  </a:lnTo>
                  <a:lnTo>
                    <a:pt x="235" y="0"/>
                  </a:lnTo>
                  <a:lnTo>
                    <a:pt x="235" y="0"/>
                  </a:lnTo>
                  <a:lnTo>
                    <a:pt x="232" y="0"/>
                  </a:lnTo>
                  <a:lnTo>
                    <a:pt x="228" y="1"/>
                  </a:lnTo>
                  <a:lnTo>
                    <a:pt x="220" y="2"/>
                  </a:lnTo>
                  <a:lnTo>
                    <a:pt x="209" y="5"/>
                  </a:lnTo>
                  <a:lnTo>
                    <a:pt x="196" y="7"/>
                  </a:lnTo>
                  <a:lnTo>
                    <a:pt x="182" y="9"/>
                  </a:lnTo>
                  <a:lnTo>
                    <a:pt x="164" y="12"/>
                  </a:lnTo>
                  <a:lnTo>
                    <a:pt x="147" y="14"/>
                  </a:lnTo>
                  <a:lnTo>
                    <a:pt x="129" y="16"/>
                  </a:lnTo>
                  <a:lnTo>
                    <a:pt x="110" y="19"/>
                  </a:lnTo>
                  <a:lnTo>
                    <a:pt x="91" y="21"/>
                  </a:lnTo>
                  <a:lnTo>
                    <a:pt x="72" y="22"/>
                  </a:lnTo>
                  <a:lnTo>
                    <a:pt x="53" y="23"/>
                  </a:lnTo>
                  <a:lnTo>
                    <a:pt x="35" y="24"/>
                  </a:lnTo>
                  <a:lnTo>
                    <a:pt x="18" y="24"/>
                  </a:lnTo>
                  <a:lnTo>
                    <a:pt x="3" y="23"/>
                  </a:lnTo>
                  <a:lnTo>
                    <a:pt x="0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7970838" y="2444751"/>
              <a:ext cx="288925" cy="500063"/>
            </a:xfrm>
            <a:custGeom>
              <a:avLst/>
              <a:gdLst/>
              <a:ahLst/>
              <a:cxnLst>
                <a:cxn ang="0">
                  <a:pos x="169" y="0"/>
                </a:cxn>
                <a:cxn ang="0">
                  <a:pos x="365" y="179"/>
                </a:cxn>
                <a:cxn ang="0">
                  <a:pos x="215" y="631"/>
                </a:cxn>
                <a:cxn ang="0">
                  <a:pos x="137" y="587"/>
                </a:cxn>
                <a:cxn ang="0">
                  <a:pos x="88" y="517"/>
                </a:cxn>
                <a:cxn ang="0">
                  <a:pos x="0" y="443"/>
                </a:cxn>
                <a:cxn ang="0">
                  <a:pos x="169" y="0"/>
                </a:cxn>
              </a:cxnLst>
              <a:rect l="0" t="0" r="r" b="b"/>
              <a:pathLst>
                <a:path w="365" h="631">
                  <a:moveTo>
                    <a:pt x="169" y="0"/>
                  </a:moveTo>
                  <a:lnTo>
                    <a:pt x="365" y="179"/>
                  </a:lnTo>
                  <a:lnTo>
                    <a:pt x="215" y="631"/>
                  </a:lnTo>
                  <a:lnTo>
                    <a:pt x="137" y="587"/>
                  </a:lnTo>
                  <a:lnTo>
                    <a:pt x="88" y="517"/>
                  </a:lnTo>
                  <a:lnTo>
                    <a:pt x="0" y="443"/>
                  </a:lnTo>
                  <a:lnTo>
                    <a:pt x="169" y="0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7624763" y="2770188"/>
              <a:ext cx="512763" cy="282575"/>
            </a:xfrm>
            <a:custGeom>
              <a:avLst/>
              <a:gdLst/>
              <a:ahLst/>
              <a:cxnLst>
                <a:cxn ang="0">
                  <a:pos x="433" y="0"/>
                </a:cxn>
                <a:cxn ang="0">
                  <a:pos x="0" y="118"/>
                </a:cxn>
                <a:cxn ang="0">
                  <a:pos x="57" y="200"/>
                </a:cxn>
                <a:cxn ang="0">
                  <a:pos x="151" y="243"/>
                </a:cxn>
                <a:cxn ang="0">
                  <a:pos x="165" y="309"/>
                </a:cxn>
                <a:cxn ang="0">
                  <a:pos x="250" y="354"/>
                </a:cxn>
                <a:cxn ang="0">
                  <a:pos x="628" y="231"/>
                </a:cxn>
                <a:cxn ang="0">
                  <a:pos x="645" y="182"/>
                </a:cxn>
                <a:cxn ang="0">
                  <a:pos x="433" y="0"/>
                </a:cxn>
              </a:cxnLst>
              <a:rect l="0" t="0" r="r" b="b"/>
              <a:pathLst>
                <a:path w="645" h="354">
                  <a:moveTo>
                    <a:pt x="433" y="0"/>
                  </a:moveTo>
                  <a:lnTo>
                    <a:pt x="0" y="118"/>
                  </a:lnTo>
                  <a:lnTo>
                    <a:pt x="57" y="200"/>
                  </a:lnTo>
                  <a:lnTo>
                    <a:pt x="151" y="243"/>
                  </a:lnTo>
                  <a:lnTo>
                    <a:pt x="165" y="309"/>
                  </a:lnTo>
                  <a:lnTo>
                    <a:pt x="250" y="354"/>
                  </a:lnTo>
                  <a:lnTo>
                    <a:pt x="628" y="231"/>
                  </a:lnTo>
                  <a:lnTo>
                    <a:pt x="645" y="182"/>
                  </a:lnTo>
                  <a:lnTo>
                    <a:pt x="43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7631113" y="2455863"/>
              <a:ext cx="508000" cy="412750"/>
            </a:xfrm>
            <a:custGeom>
              <a:avLst/>
              <a:gdLst/>
              <a:ahLst/>
              <a:cxnLst>
                <a:cxn ang="0">
                  <a:pos x="335" y="114"/>
                </a:cxn>
                <a:cxn ang="0">
                  <a:pos x="641" y="0"/>
                </a:cxn>
                <a:cxn ang="0">
                  <a:pos x="638" y="4"/>
                </a:cxn>
                <a:cxn ang="0">
                  <a:pos x="634" y="14"/>
                </a:cxn>
                <a:cxn ang="0">
                  <a:pos x="626" y="31"/>
                </a:cxn>
                <a:cxn ang="0">
                  <a:pos x="614" y="52"/>
                </a:cxn>
                <a:cxn ang="0">
                  <a:pos x="601" y="78"/>
                </a:cxn>
                <a:cxn ang="0">
                  <a:pos x="586" y="108"/>
                </a:cxn>
                <a:cxn ang="0">
                  <a:pos x="569" y="140"/>
                </a:cxn>
                <a:cxn ang="0">
                  <a:pos x="552" y="174"/>
                </a:cxn>
                <a:cxn ang="0">
                  <a:pos x="533" y="209"/>
                </a:cxn>
                <a:cxn ang="0">
                  <a:pos x="514" y="244"/>
                </a:cxn>
                <a:cxn ang="0">
                  <a:pos x="494" y="279"/>
                </a:cxn>
                <a:cxn ang="0">
                  <a:pos x="476" y="312"/>
                </a:cxn>
                <a:cxn ang="0">
                  <a:pos x="457" y="343"/>
                </a:cxn>
                <a:cxn ang="0">
                  <a:pos x="439" y="371"/>
                </a:cxn>
                <a:cxn ang="0">
                  <a:pos x="423" y="394"/>
                </a:cxn>
                <a:cxn ang="0">
                  <a:pos x="409" y="414"/>
                </a:cxn>
                <a:cxn ang="0">
                  <a:pos x="404" y="415"/>
                </a:cxn>
                <a:cxn ang="0">
                  <a:pos x="393" y="418"/>
                </a:cxn>
                <a:cxn ang="0">
                  <a:pos x="374" y="424"/>
                </a:cxn>
                <a:cxn ang="0">
                  <a:pos x="350" y="432"/>
                </a:cxn>
                <a:cxn ang="0">
                  <a:pos x="321" y="440"/>
                </a:cxn>
                <a:cxn ang="0">
                  <a:pos x="289" y="451"/>
                </a:cxn>
                <a:cxn ang="0">
                  <a:pos x="255" y="461"/>
                </a:cxn>
                <a:cxn ang="0">
                  <a:pos x="218" y="471"/>
                </a:cxn>
                <a:cxn ang="0">
                  <a:pos x="181" y="482"/>
                </a:cxn>
                <a:cxn ang="0">
                  <a:pos x="145" y="491"/>
                </a:cxn>
                <a:cxn ang="0">
                  <a:pos x="111" y="500"/>
                </a:cxn>
                <a:cxn ang="0">
                  <a:pos x="80" y="508"/>
                </a:cxn>
                <a:cxn ang="0">
                  <a:pos x="51" y="514"/>
                </a:cxn>
                <a:cxn ang="0">
                  <a:pos x="28" y="518"/>
                </a:cxn>
                <a:cxn ang="0">
                  <a:pos x="10" y="521"/>
                </a:cxn>
                <a:cxn ang="0">
                  <a:pos x="0" y="520"/>
                </a:cxn>
                <a:cxn ang="0">
                  <a:pos x="28" y="485"/>
                </a:cxn>
                <a:cxn ang="0">
                  <a:pos x="30" y="483"/>
                </a:cxn>
                <a:cxn ang="0">
                  <a:pos x="37" y="478"/>
                </a:cxn>
                <a:cxn ang="0">
                  <a:pos x="48" y="469"/>
                </a:cxn>
                <a:cxn ang="0">
                  <a:pos x="63" y="457"/>
                </a:cxn>
                <a:cxn ang="0">
                  <a:pos x="81" y="441"/>
                </a:cxn>
                <a:cxn ang="0">
                  <a:pos x="101" y="424"/>
                </a:cxn>
                <a:cxn ang="0">
                  <a:pos x="125" y="402"/>
                </a:cxn>
                <a:cxn ang="0">
                  <a:pos x="149" y="379"/>
                </a:cxn>
                <a:cxn ang="0">
                  <a:pos x="173" y="353"/>
                </a:cxn>
                <a:cxn ang="0">
                  <a:pos x="199" y="325"/>
                </a:cxn>
                <a:cxn ang="0">
                  <a:pos x="225" y="294"/>
                </a:cxn>
                <a:cxn ang="0">
                  <a:pos x="250" y="262"/>
                </a:cxn>
                <a:cxn ang="0">
                  <a:pos x="274" y="227"/>
                </a:cxn>
                <a:cxn ang="0">
                  <a:pos x="296" y="191"/>
                </a:cxn>
                <a:cxn ang="0">
                  <a:pos x="317" y="153"/>
                </a:cxn>
                <a:cxn ang="0">
                  <a:pos x="335" y="114"/>
                </a:cxn>
              </a:cxnLst>
              <a:rect l="0" t="0" r="r" b="b"/>
              <a:pathLst>
                <a:path w="641" h="521">
                  <a:moveTo>
                    <a:pt x="335" y="114"/>
                  </a:moveTo>
                  <a:lnTo>
                    <a:pt x="641" y="0"/>
                  </a:lnTo>
                  <a:lnTo>
                    <a:pt x="638" y="4"/>
                  </a:lnTo>
                  <a:lnTo>
                    <a:pt x="634" y="14"/>
                  </a:lnTo>
                  <a:lnTo>
                    <a:pt x="626" y="31"/>
                  </a:lnTo>
                  <a:lnTo>
                    <a:pt x="614" y="52"/>
                  </a:lnTo>
                  <a:lnTo>
                    <a:pt x="601" y="78"/>
                  </a:lnTo>
                  <a:lnTo>
                    <a:pt x="586" y="108"/>
                  </a:lnTo>
                  <a:lnTo>
                    <a:pt x="569" y="140"/>
                  </a:lnTo>
                  <a:lnTo>
                    <a:pt x="552" y="174"/>
                  </a:lnTo>
                  <a:lnTo>
                    <a:pt x="533" y="209"/>
                  </a:lnTo>
                  <a:lnTo>
                    <a:pt x="514" y="244"/>
                  </a:lnTo>
                  <a:lnTo>
                    <a:pt x="494" y="279"/>
                  </a:lnTo>
                  <a:lnTo>
                    <a:pt x="476" y="312"/>
                  </a:lnTo>
                  <a:lnTo>
                    <a:pt x="457" y="343"/>
                  </a:lnTo>
                  <a:lnTo>
                    <a:pt x="439" y="371"/>
                  </a:lnTo>
                  <a:lnTo>
                    <a:pt x="423" y="394"/>
                  </a:lnTo>
                  <a:lnTo>
                    <a:pt x="409" y="414"/>
                  </a:lnTo>
                  <a:lnTo>
                    <a:pt x="404" y="415"/>
                  </a:lnTo>
                  <a:lnTo>
                    <a:pt x="393" y="418"/>
                  </a:lnTo>
                  <a:lnTo>
                    <a:pt x="374" y="424"/>
                  </a:lnTo>
                  <a:lnTo>
                    <a:pt x="350" y="432"/>
                  </a:lnTo>
                  <a:lnTo>
                    <a:pt x="321" y="440"/>
                  </a:lnTo>
                  <a:lnTo>
                    <a:pt x="289" y="451"/>
                  </a:lnTo>
                  <a:lnTo>
                    <a:pt x="255" y="461"/>
                  </a:lnTo>
                  <a:lnTo>
                    <a:pt x="218" y="471"/>
                  </a:lnTo>
                  <a:lnTo>
                    <a:pt x="181" y="482"/>
                  </a:lnTo>
                  <a:lnTo>
                    <a:pt x="145" y="491"/>
                  </a:lnTo>
                  <a:lnTo>
                    <a:pt x="111" y="500"/>
                  </a:lnTo>
                  <a:lnTo>
                    <a:pt x="80" y="508"/>
                  </a:lnTo>
                  <a:lnTo>
                    <a:pt x="51" y="514"/>
                  </a:lnTo>
                  <a:lnTo>
                    <a:pt x="28" y="518"/>
                  </a:lnTo>
                  <a:lnTo>
                    <a:pt x="10" y="521"/>
                  </a:lnTo>
                  <a:lnTo>
                    <a:pt x="0" y="520"/>
                  </a:lnTo>
                  <a:lnTo>
                    <a:pt x="28" y="485"/>
                  </a:lnTo>
                  <a:lnTo>
                    <a:pt x="30" y="483"/>
                  </a:lnTo>
                  <a:lnTo>
                    <a:pt x="37" y="478"/>
                  </a:lnTo>
                  <a:lnTo>
                    <a:pt x="48" y="469"/>
                  </a:lnTo>
                  <a:lnTo>
                    <a:pt x="63" y="457"/>
                  </a:lnTo>
                  <a:lnTo>
                    <a:pt x="81" y="441"/>
                  </a:lnTo>
                  <a:lnTo>
                    <a:pt x="101" y="424"/>
                  </a:lnTo>
                  <a:lnTo>
                    <a:pt x="125" y="402"/>
                  </a:lnTo>
                  <a:lnTo>
                    <a:pt x="149" y="379"/>
                  </a:lnTo>
                  <a:lnTo>
                    <a:pt x="173" y="353"/>
                  </a:lnTo>
                  <a:lnTo>
                    <a:pt x="199" y="325"/>
                  </a:lnTo>
                  <a:lnTo>
                    <a:pt x="225" y="294"/>
                  </a:lnTo>
                  <a:lnTo>
                    <a:pt x="250" y="262"/>
                  </a:lnTo>
                  <a:lnTo>
                    <a:pt x="274" y="227"/>
                  </a:lnTo>
                  <a:lnTo>
                    <a:pt x="296" y="191"/>
                  </a:lnTo>
                  <a:lnTo>
                    <a:pt x="317" y="153"/>
                  </a:lnTo>
                  <a:lnTo>
                    <a:pt x="335" y="114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7899401" y="2333626"/>
              <a:ext cx="298450" cy="206375"/>
            </a:xfrm>
            <a:custGeom>
              <a:avLst/>
              <a:gdLst/>
              <a:ahLst/>
              <a:cxnLst>
                <a:cxn ang="0">
                  <a:pos x="0" y="260"/>
                </a:cxn>
                <a:cxn ang="0">
                  <a:pos x="54" y="129"/>
                </a:cxn>
                <a:cxn ang="0">
                  <a:pos x="375" y="0"/>
                </a:cxn>
                <a:cxn ang="0">
                  <a:pos x="291" y="140"/>
                </a:cxn>
                <a:cxn ang="0">
                  <a:pos x="0" y="260"/>
                </a:cxn>
              </a:cxnLst>
              <a:rect l="0" t="0" r="r" b="b"/>
              <a:pathLst>
                <a:path w="375" h="260">
                  <a:moveTo>
                    <a:pt x="0" y="260"/>
                  </a:moveTo>
                  <a:lnTo>
                    <a:pt x="54" y="129"/>
                  </a:lnTo>
                  <a:lnTo>
                    <a:pt x="375" y="0"/>
                  </a:lnTo>
                  <a:lnTo>
                    <a:pt x="291" y="140"/>
                  </a:lnTo>
                  <a:lnTo>
                    <a:pt x="0" y="260"/>
                  </a:lnTo>
                  <a:close/>
                </a:path>
              </a:pathLst>
            </a:custGeom>
            <a:solidFill>
              <a:srgbClr val="FF7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8170863" y="2025651"/>
              <a:ext cx="341313" cy="463550"/>
            </a:xfrm>
            <a:custGeom>
              <a:avLst/>
              <a:gdLst/>
              <a:ahLst/>
              <a:cxnLst>
                <a:cxn ang="0">
                  <a:pos x="0" y="403"/>
                </a:cxn>
                <a:cxn ang="0">
                  <a:pos x="200" y="0"/>
                </a:cxn>
                <a:cxn ang="0">
                  <a:pos x="249" y="51"/>
                </a:cxn>
                <a:cxn ang="0">
                  <a:pos x="320" y="90"/>
                </a:cxn>
                <a:cxn ang="0">
                  <a:pos x="362" y="170"/>
                </a:cxn>
                <a:cxn ang="0">
                  <a:pos x="430" y="215"/>
                </a:cxn>
                <a:cxn ang="0">
                  <a:pos x="180" y="584"/>
                </a:cxn>
                <a:cxn ang="0">
                  <a:pos x="0" y="403"/>
                </a:cxn>
              </a:cxnLst>
              <a:rect l="0" t="0" r="r" b="b"/>
              <a:pathLst>
                <a:path w="430" h="584">
                  <a:moveTo>
                    <a:pt x="0" y="403"/>
                  </a:moveTo>
                  <a:lnTo>
                    <a:pt x="200" y="0"/>
                  </a:lnTo>
                  <a:lnTo>
                    <a:pt x="249" y="51"/>
                  </a:lnTo>
                  <a:lnTo>
                    <a:pt x="320" y="90"/>
                  </a:lnTo>
                  <a:lnTo>
                    <a:pt x="362" y="170"/>
                  </a:lnTo>
                  <a:lnTo>
                    <a:pt x="430" y="215"/>
                  </a:lnTo>
                  <a:lnTo>
                    <a:pt x="180" y="584"/>
                  </a:lnTo>
                  <a:lnTo>
                    <a:pt x="0" y="403"/>
                  </a:lnTo>
                  <a:close/>
                </a:path>
              </a:pathLst>
            </a:custGeom>
            <a:solidFill>
              <a:srgbClr val="00F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8124826" y="2330451"/>
              <a:ext cx="198438" cy="265113"/>
            </a:xfrm>
            <a:custGeom>
              <a:avLst/>
              <a:gdLst/>
              <a:ahLst/>
              <a:cxnLst>
                <a:cxn ang="0">
                  <a:pos x="84" y="0"/>
                </a:cxn>
                <a:cxn ang="0">
                  <a:pos x="250" y="208"/>
                </a:cxn>
                <a:cxn ang="0">
                  <a:pos x="174" y="335"/>
                </a:cxn>
                <a:cxn ang="0">
                  <a:pos x="0" y="157"/>
                </a:cxn>
                <a:cxn ang="0">
                  <a:pos x="84" y="0"/>
                </a:cxn>
              </a:cxnLst>
              <a:rect l="0" t="0" r="r" b="b"/>
              <a:pathLst>
                <a:path w="250" h="335">
                  <a:moveTo>
                    <a:pt x="84" y="0"/>
                  </a:moveTo>
                  <a:lnTo>
                    <a:pt x="250" y="208"/>
                  </a:lnTo>
                  <a:lnTo>
                    <a:pt x="174" y="335"/>
                  </a:lnTo>
                  <a:lnTo>
                    <a:pt x="0" y="157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FF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7945438" y="2011363"/>
              <a:ext cx="406400" cy="420688"/>
            </a:xfrm>
            <a:custGeom>
              <a:avLst/>
              <a:gdLst/>
              <a:ahLst/>
              <a:cxnLst>
                <a:cxn ang="0">
                  <a:pos x="513" y="0"/>
                </a:cxn>
                <a:cxn ang="0">
                  <a:pos x="140" y="177"/>
                </a:cxn>
                <a:cxn ang="0">
                  <a:pos x="139" y="185"/>
                </a:cxn>
                <a:cxn ang="0">
                  <a:pos x="135" y="208"/>
                </a:cxn>
                <a:cxn ang="0">
                  <a:pos x="128" y="244"/>
                </a:cxn>
                <a:cxn ang="0">
                  <a:pos x="117" y="290"/>
                </a:cxn>
                <a:cxn ang="0">
                  <a:pos x="99" y="344"/>
                </a:cxn>
                <a:cxn ang="0">
                  <a:pos x="74" y="404"/>
                </a:cxn>
                <a:cxn ang="0">
                  <a:pos x="42" y="466"/>
                </a:cxn>
                <a:cxn ang="0">
                  <a:pos x="0" y="529"/>
                </a:cxn>
                <a:cxn ang="0">
                  <a:pos x="299" y="413"/>
                </a:cxn>
                <a:cxn ang="0">
                  <a:pos x="301" y="411"/>
                </a:cxn>
                <a:cxn ang="0">
                  <a:pos x="307" y="404"/>
                </a:cxn>
                <a:cxn ang="0">
                  <a:pos x="316" y="392"/>
                </a:cxn>
                <a:cxn ang="0">
                  <a:pos x="327" y="377"/>
                </a:cxn>
                <a:cxn ang="0">
                  <a:pos x="342" y="358"/>
                </a:cxn>
                <a:cxn ang="0">
                  <a:pos x="357" y="336"/>
                </a:cxn>
                <a:cxn ang="0">
                  <a:pos x="376" y="310"/>
                </a:cxn>
                <a:cxn ang="0">
                  <a:pos x="394" y="282"/>
                </a:cxn>
                <a:cxn ang="0">
                  <a:pos x="413" y="252"/>
                </a:cxn>
                <a:cxn ang="0">
                  <a:pos x="431" y="219"/>
                </a:cxn>
                <a:cxn ang="0">
                  <a:pos x="448" y="185"/>
                </a:cxn>
                <a:cxn ang="0">
                  <a:pos x="466" y="149"/>
                </a:cxn>
                <a:cxn ang="0">
                  <a:pos x="481" y="113"/>
                </a:cxn>
                <a:cxn ang="0">
                  <a:pos x="495" y="75"/>
                </a:cxn>
                <a:cxn ang="0">
                  <a:pos x="505" y="38"/>
                </a:cxn>
                <a:cxn ang="0">
                  <a:pos x="513" y="0"/>
                </a:cxn>
              </a:cxnLst>
              <a:rect l="0" t="0" r="r" b="b"/>
              <a:pathLst>
                <a:path w="513" h="529">
                  <a:moveTo>
                    <a:pt x="513" y="0"/>
                  </a:moveTo>
                  <a:lnTo>
                    <a:pt x="140" y="177"/>
                  </a:lnTo>
                  <a:lnTo>
                    <a:pt x="139" y="185"/>
                  </a:lnTo>
                  <a:lnTo>
                    <a:pt x="135" y="208"/>
                  </a:lnTo>
                  <a:lnTo>
                    <a:pt x="128" y="244"/>
                  </a:lnTo>
                  <a:lnTo>
                    <a:pt x="117" y="290"/>
                  </a:lnTo>
                  <a:lnTo>
                    <a:pt x="99" y="344"/>
                  </a:lnTo>
                  <a:lnTo>
                    <a:pt x="74" y="404"/>
                  </a:lnTo>
                  <a:lnTo>
                    <a:pt x="42" y="466"/>
                  </a:lnTo>
                  <a:lnTo>
                    <a:pt x="0" y="529"/>
                  </a:lnTo>
                  <a:lnTo>
                    <a:pt x="299" y="413"/>
                  </a:lnTo>
                  <a:lnTo>
                    <a:pt x="301" y="411"/>
                  </a:lnTo>
                  <a:lnTo>
                    <a:pt x="307" y="404"/>
                  </a:lnTo>
                  <a:lnTo>
                    <a:pt x="316" y="392"/>
                  </a:lnTo>
                  <a:lnTo>
                    <a:pt x="327" y="377"/>
                  </a:lnTo>
                  <a:lnTo>
                    <a:pt x="342" y="358"/>
                  </a:lnTo>
                  <a:lnTo>
                    <a:pt x="357" y="336"/>
                  </a:lnTo>
                  <a:lnTo>
                    <a:pt x="376" y="310"/>
                  </a:lnTo>
                  <a:lnTo>
                    <a:pt x="394" y="282"/>
                  </a:lnTo>
                  <a:lnTo>
                    <a:pt x="413" y="252"/>
                  </a:lnTo>
                  <a:lnTo>
                    <a:pt x="431" y="219"/>
                  </a:lnTo>
                  <a:lnTo>
                    <a:pt x="448" y="185"/>
                  </a:lnTo>
                  <a:lnTo>
                    <a:pt x="466" y="149"/>
                  </a:lnTo>
                  <a:lnTo>
                    <a:pt x="481" y="113"/>
                  </a:lnTo>
                  <a:lnTo>
                    <a:pt x="495" y="75"/>
                  </a:lnTo>
                  <a:lnTo>
                    <a:pt x="505" y="38"/>
                  </a:lnTo>
                  <a:lnTo>
                    <a:pt x="513" y="0"/>
                  </a:lnTo>
                  <a:close/>
                </a:path>
              </a:pathLst>
            </a:custGeom>
            <a:solidFill>
              <a:srgbClr val="7FFF7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7600951" y="1992313"/>
              <a:ext cx="931863" cy="1069975"/>
            </a:xfrm>
            <a:custGeom>
              <a:avLst/>
              <a:gdLst/>
              <a:ahLst/>
              <a:cxnLst>
                <a:cxn ang="0">
                  <a:pos x="985" y="92"/>
                </a:cxn>
                <a:cxn ang="0">
                  <a:pos x="546" y="204"/>
                </a:cxn>
                <a:cxn ang="0">
                  <a:pos x="543" y="255"/>
                </a:cxn>
                <a:cxn ang="0">
                  <a:pos x="514" y="370"/>
                </a:cxn>
                <a:cxn ang="0">
                  <a:pos x="425" y="518"/>
                </a:cxn>
                <a:cxn ang="0">
                  <a:pos x="855" y="298"/>
                </a:cxn>
                <a:cxn ang="0">
                  <a:pos x="909" y="195"/>
                </a:cxn>
                <a:cxn ang="0">
                  <a:pos x="922" y="141"/>
                </a:cxn>
                <a:cxn ang="0">
                  <a:pos x="881" y="133"/>
                </a:cxn>
                <a:cxn ang="0">
                  <a:pos x="877" y="160"/>
                </a:cxn>
                <a:cxn ang="0">
                  <a:pos x="846" y="236"/>
                </a:cxn>
                <a:cxn ang="0">
                  <a:pos x="531" y="431"/>
                </a:cxn>
                <a:cxn ang="0">
                  <a:pos x="569" y="332"/>
                </a:cxn>
                <a:cxn ang="0">
                  <a:pos x="584" y="251"/>
                </a:cxn>
                <a:cxn ang="0">
                  <a:pos x="934" y="58"/>
                </a:cxn>
                <a:cxn ang="0">
                  <a:pos x="1064" y="225"/>
                </a:cxn>
                <a:cxn ang="0">
                  <a:pos x="757" y="406"/>
                </a:cxn>
                <a:cxn ang="0">
                  <a:pos x="659" y="600"/>
                </a:cxn>
                <a:cxn ang="0">
                  <a:pos x="279" y="1306"/>
                </a:cxn>
                <a:cxn ang="0">
                  <a:pos x="101" y="1164"/>
                </a:cxn>
                <a:cxn ang="0">
                  <a:pos x="108" y="1046"/>
                </a:cxn>
                <a:cxn ang="0">
                  <a:pos x="175" y="985"/>
                </a:cxn>
                <a:cxn ang="0">
                  <a:pos x="228" y="934"/>
                </a:cxn>
                <a:cxn ang="0">
                  <a:pos x="266" y="897"/>
                </a:cxn>
                <a:cxn ang="0">
                  <a:pos x="290" y="873"/>
                </a:cxn>
                <a:cxn ang="0">
                  <a:pos x="577" y="736"/>
                </a:cxn>
                <a:cxn ang="0">
                  <a:pos x="537" y="820"/>
                </a:cxn>
                <a:cxn ang="0">
                  <a:pos x="482" y="918"/>
                </a:cxn>
                <a:cxn ang="0">
                  <a:pos x="145" y="1077"/>
                </a:cxn>
                <a:cxn ang="0">
                  <a:pos x="469" y="1008"/>
                </a:cxn>
                <a:cxn ang="0">
                  <a:pos x="560" y="864"/>
                </a:cxn>
                <a:cxn ang="0">
                  <a:pos x="622" y="739"/>
                </a:cxn>
                <a:cxn ang="0">
                  <a:pos x="657" y="656"/>
                </a:cxn>
                <a:cxn ang="0">
                  <a:pos x="271" y="834"/>
                </a:cxn>
                <a:cxn ang="0">
                  <a:pos x="256" y="850"/>
                </a:cxn>
                <a:cxn ang="0">
                  <a:pos x="224" y="882"/>
                </a:cxn>
                <a:cxn ang="0">
                  <a:pos x="173" y="931"/>
                </a:cxn>
                <a:cxn ang="0">
                  <a:pos x="103" y="995"/>
                </a:cxn>
                <a:cxn ang="0">
                  <a:pos x="14" y="1075"/>
                </a:cxn>
                <a:cxn ang="0">
                  <a:pos x="164" y="1229"/>
                </a:cxn>
                <a:cxn ang="0">
                  <a:pos x="677" y="1240"/>
                </a:cxn>
                <a:cxn ang="0">
                  <a:pos x="393" y="682"/>
                </a:cxn>
                <a:cxn ang="0">
                  <a:pos x="905" y="666"/>
                </a:cxn>
              </a:cxnLst>
              <a:rect l="0" t="0" r="r" b="b"/>
              <a:pathLst>
                <a:path w="1175" h="1349">
                  <a:moveTo>
                    <a:pt x="1098" y="199"/>
                  </a:moveTo>
                  <a:lnTo>
                    <a:pt x="1058" y="112"/>
                  </a:lnTo>
                  <a:lnTo>
                    <a:pt x="985" y="92"/>
                  </a:lnTo>
                  <a:lnTo>
                    <a:pt x="963" y="0"/>
                  </a:lnTo>
                  <a:lnTo>
                    <a:pt x="545" y="190"/>
                  </a:lnTo>
                  <a:lnTo>
                    <a:pt x="546" y="204"/>
                  </a:lnTo>
                  <a:lnTo>
                    <a:pt x="546" y="211"/>
                  </a:lnTo>
                  <a:lnTo>
                    <a:pt x="545" y="228"/>
                  </a:lnTo>
                  <a:lnTo>
                    <a:pt x="543" y="255"/>
                  </a:lnTo>
                  <a:lnTo>
                    <a:pt x="537" y="288"/>
                  </a:lnTo>
                  <a:lnTo>
                    <a:pt x="528" y="327"/>
                  </a:lnTo>
                  <a:lnTo>
                    <a:pt x="514" y="370"/>
                  </a:lnTo>
                  <a:lnTo>
                    <a:pt x="493" y="416"/>
                  </a:lnTo>
                  <a:lnTo>
                    <a:pt x="465" y="461"/>
                  </a:lnTo>
                  <a:lnTo>
                    <a:pt x="425" y="518"/>
                  </a:lnTo>
                  <a:lnTo>
                    <a:pt x="820" y="345"/>
                  </a:lnTo>
                  <a:lnTo>
                    <a:pt x="821" y="342"/>
                  </a:lnTo>
                  <a:lnTo>
                    <a:pt x="855" y="298"/>
                  </a:lnTo>
                  <a:lnTo>
                    <a:pt x="879" y="259"/>
                  </a:lnTo>
                  <a:lnTo>
                    <a:pt x="897" y="225"/>
                  </a:lnTo>
                  <a:lnTo>
                    <a:pt x="909" y="195"/>
                  </a:lnTo>
                  <a:lnTo>
                    <a:pt x="916" y="171"/>
                  </a:lnTo>
                  <a:lnTo>
                    <a:pt x="920" y="153"/>
                  </a:lnTo>
                  <a:lnTo>
                    <a:pt x="922" y="141"/>
                  </a:lnTo>
                  <a:lnTo>
                    <a:pt x="922" y="136"/>
                  </a:lnTo>
                  <a:lnTo>
                    <a:pt x="881" y="134"/>
                  </a:lnTo>
                  <a:lnTo>
                    <a:pt x="881" y="133"/>
                  </a:lnTo>
                  <a:lnTo>
                    <a:pt x="881" y="136"/>
                  </a:lnTo>
                  <a:lnTo>
                    <a:pt x="880" y="145"/>
                  </a:lnTo>
                  <a:lnTo>
                    <a:pt x="877" y="160"/>
                  </a:lnTo>
                  <a:lnTo>
                    <a:pt x="871" y="181"/>
                  </a:lnTo>
                  <a:lnTo>
                    <a:pt x="862" y="206"/>
                  </a:lnTo>
                  <a:lnTo>
                    <a:pt x="846" y="236"/>
                  </a:lnTo>
                  <a:lnTo>
                    <a:pt x="825" y="271"/>
                  </a:lnTo>
                  <a:lnTo>
                    <a:pt x="795" y="310"/>
                  </a:lnTo>
                  <a:lnTo>
                    <a:pt x="531" y="431"/>
                  </a:lnTo>
                  <a:lnTo>
                    <a:pt x="547" y="396"/>
                  </a:lnTo>
                  <a:lnTo>
                    <a:pt x="560" y="363"/>
                  </a:lnTo>
                  <a:lnTo>
                    <a:pt x="569" y="332"/>
                  </a:lnTo>
                  <a:lnTo>
                    <a:pt x="576" y="302"/>
                  </a:lnTo>
                  <a:lnTo>
                    <a:pt x="581" y="275"/>
                  </a:lnTo>
                  <a:lnTo>
                    <a:pt x="584" y="251"/>
                  </a:lnTo>
                  <a:lnTo>
                    <a:pt x="585" y="232"/>
                  </a:lnTo>
                  <a:lnTo>
                    <a:pt x="586" y="217"/>
                  </a:lnTo>
                  <a:lnTo>
                    <a:pt x="934" y="58"/>
                  </a:lnTo>
                  <a:lnTo>
                    <a:pt x="950" y="126"/>
                  </a:lnTo>
                  <a:lnTo>
                    <a:pt x="1029" y="146"/>
                  </a:lnTo>
                  <a:lnTo>
                    <a:pt x="1064" y="225"/>
                  </a:lnTo>
                  <a:lnTo>
                    <a:pt x="1120" y="269"/>
                  </a:lnTo>
                  <a:lnTo>
                    <a:pt x="903" y="596"/>
                  </a:lnTo>
                  <a:lnTo>
                    <a:pt x="757" y="406"/>
                  </a:lnTo>
                  <a:lnTo>
                    <a:pt x="426" y="550"/>
                  </a:lnTo>
                  <a:lnTo>
                    <a:pt x="307" y="760"/>
                  </a:lnTo>
                  <a:lnTo>
                    <a:pt x="659" y="600"/>
                  </a:lnTo>
                  <a:lnTo>
                    <a:pt x="805" y="762"/>
                  </a:lnTo>
                  <a:lnTo>
                    <a:pt x="645" y="1205"/>
                  </a:lnTo>
                  <a:lnTo>
                    <a:pt x="279" y="1306"/>
                  </a:lnTo>
                  <a:lnTo>
                    <a:pt x="217" y="1279"/>
                  </a:lnTo>
                  <a:lnTo>
                    <a:pt x="199" y="1197"/>
                  </a:lnTo>
                  <a:lnTo>
                    <a:pt x="101" y="1164"/>
                  </a:lnTo>
                  <a:lnTo>
                    <a:pt x="54" y="1094"/>
                  </a:lnTo>
                  <a:lnTo>
                    <a:pt x="82" y="1070"/>
                  </a:lnTo>
                  <a:lnTo>
                    <a:pt x="108" y="1046"/>
                  </a:lnTo>
                  <a:lnTo>
                    <a:pt x="133" y="1024"/>
                  </a:lnTo>
                  <a:lnTo>
                    <a:pt x="154" y="1003"/>
                  </a:lnTo>
                  <a:lnTo>
                    <a:pt x="175" y="985"/>
                  </a:lnTo>
                  <a:lnTo>
                    <a:pt x="195" y="967"/>
                  </a:lnTo>
                  <a:lnTo>
                    <a:pt x="212" y="950"/>
                  </a:lnTo>
                  <a:lnTo>
                    <a:pt x="228" y="934"/>
                  </a:lnTo>
                  <a:lnTo>
                    <a:pt x="242" y="920"/>
                  </a:lnTo>
                  <a:lnTo>
                    <a:pt x="255" y="909"/>
                  </a:lnTo>
                  <a:lnTo>
                    <a:pt x="266" y="897"/>
                  </a:lnTo>
                  <a:lnTo>
                    <a:pt x="275" y="888"/>
                  </a:lnTo>
                  <a:lnTo>
                    <a:pt x="283" y="880"/>
                  </a:lnTo>
                  <a:lnTo>
                    <a:pt x="290" y="873"/>
                  </a:lnTo>
                  <a:lnTo>
                    <a:pt x="295" y="868"/>
                  </a:lnTo>
                  <a:lnTo>
                    <a:pt x="298" y="864"/>
                  </a:lnTo>
                  <a:lnTo>
                    <a:pt x="577" y="736"/>
                  </a:lnTo>
                  <a:lnTo>
                    <a:pt x="566" y="762"/>
                  </a:lnTo>
                  <a:lnTo>
                    <a:pt x="552" y="790"/>
                  </a:lnTo>
                  <a:lnTo>
                    <a:pt x="537" y="820"/>
                  </a:lnTo>
                  <a:lnTo>
                    <a:pt x="520" y="853"/>
                  </a:lnTo>
                  <a:lnTo>
                    <a:pt x="501" y="886"/>
                  </a:lnTo>
                  <a:lnTo>
                    <a:pt x="482" y="918"/>
                  </a:lnTo>
                  <a:lnTo>
                    <a:pt x="461" y="949"/>
                  </a:lnTo>
                  <a:lnTo>
                    <a:pt x="440" y="978"/>
                  </a:lnTo>
                  <a:lnTo>
                    <a:pt x="145" y="1077"/>
                  </a:lnTo>
                  <a:lnTo>
                    <a:pt x="158" y="1116"/>
                  </a:lnTo>
                  <a:lnTo>
                    <a:pt x="464" y="1013"/>
                  </a:lnTo>
                  <a:lnTo>
                    <a:pt x="469" y="1008"/>
                  </a:lnTo>
                  <a:lnTo>
                    <a:pt x="501" y="963"/>
                  </a:lnTo>
                  <a:lnTo>
                    <a:pt x="531" y="915"/>
                  </a:lnTo>
                  <a:lnTo>
                    <a:pt x="560" y="864"/>
                  </a:lnTo>
                  <a:lnTo>
                    <a:pt x="584" y="817"/>
                  </a:lnTo>
                  <a:lnTo>
                    <a:pt x="606" y="773"/>
                  </a:lnTo>
                  <a:lnTo>
                    <a:pt x="622" y="739"/>
                  </a:lnTo>
                  <a:lnTo>
                    <a:pt x="632" y="713"/>
                  </a:lnTo>
                  <a:lnTo>
                    <a:pt x="637" y="703"/>
                  </a:lnTo>
                  <a:lnTo>
                    <a:pt x="657" y="656"/>
                  </a:lnTo>
                  <a:lnTo>
                    <a:pt x="274" y="829"/>
                  </a:lnTo>
                  <a:lnTo>
                    <a:pt x="272" y="833"/>
                  </a:lnTo>
                  <a:lnTo>
                    <a:pt x="271" y="834"/>
                  </a:lnTo>
                  <a:lnTo>
                    <a:pt x="267" y="838"/>
                  </a:lnTo>
                  <a:lnTo>
                    <a:pt x="263" y="842"/>
                  </a:lnTo>
                  <a:lnTo>
                    <a:pt x="256" y="850"/>
                  </a:lnTo>
                  <a:lnTo>
                    <a:pt x="247" y="858"/>
                  </a:lnTo>
                  <a:lnTo>
                    <a:pt x="236" y="870"/>
                  </a:lnTo>
                  <a:lnTo>
                    <a:pt x="224" y="882"/>
                  </a:lnTo>
                  <a:lnTo>
                    <a:pt x="209" y="896"/>
                  </a:lnTo>
                  <a:lnTo>
                    <a:pt x="191" y="914"/>
                  </a:lnTo>
                  <a:lnTo>
                    <a:pt x="173" y="931"/>
                  </a:lnTo>
                  <a:lnTo>
                    <a:pt x="152" y="952"/>
                  </a:lnTo>
                  <a:lnTo>
                    <a:pt x="128" y="972"/>
                  </a:lnTo>
                  <a:lnTo>
                    <a:pt x="103" y="995"/>
                  </a:lnTo>
                  <a:lnTo>
                    <a:pt x="76" y="1021"/>
                  </a:lnTo>
                  <a:lnTo>
                    <a:pt x="46" y="1047"/>
                  </a:lnTo>
                  <a:lnTo>
                    <a:pt x="14" y="1075"/>
                  </a:lnTo>
                  <a:lnTo>
                    <a:pt x="0" y="1086"/>
                  </a:lnTo>
                  <a:lnTo>
                    <a:pt x="75" y="1198"/>
                  </a:lnTo>
                  <a:lnTo>
                    <a:pt x="164" y="1229"/>
                  </a:lnTo>
                  <a:lnTo>
                    <a:pt x="181" y="1308"/>
                  </a:lnTo>
                  <a:lnTo>
                    <a:pt x="275" y="1349"/>
                  </a:lnTo>
                  <a:lnTo>
                    <a:pt x="677" y="1240"/>
                  </a:lnTo>
                  <a:lnTo>
                    <a:pt x="852" y="752"/>
                  </a:lnTo>
                  <a:lnTo>
                    <a:pt x="668" y="550"/>
                  </a:lnTo>
                  <a:lnTo>
                    <a:pt x="393" y="682"/>
                  </a:lnTo>
                  <a:lnTo>
                    <a:pt x="455" y="581"/>
                  </a:lnTo>
                  <a:lnTo>
                    <a:pt x="744" y="455"/>
                  </a:lnTo>
                  <a:lnTo>
                    <a:pt x="905" y="666"/>
                  </a:lnTo>
                  <a:lnTo>
                    <a:pt x="1175" y="260"/>
                  </a:lnTo>
                  <a:lnTo>
                    <a:pt x="1098" y="19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7783513" y="2589213"/>
              <a:ext cx="374650" cy="339725"/>
            </a:xfrm>
            <a:custGeom>
              <a:avLst/>
              <a:gdLst/>
              <a:ahLst/>
              <a:cxnLst>
                <a:cxn ang="0">
                  <a:pos x="434" y="0"/>
                </a:cxn>
                <a:cxn ang="0">
                  <a:pos x="421" y="34"/>
                </a:cxn>
                <a:cxn ang="0">
                  <a:pos x="404" y="75"/>
                </a:cxn>
                <a:cxn ang="0">
                  <a:pos x="381" y="121"/>
                </a:cxn>
                <a:cxn ang="0">
                  <a:pos x="358" y="168"/>
                </a:cxn>
                <a:cxn ang="0">
                  <a:pos x="333" y="213"/>
                </a:cxn>
                <a:cxn ang="0">
                  <a:pos x="310" y="254"/>
                </a:cxn>
                <a:cxn ang="0">
                  <a:pos x="293" y="287"/>
                </a:cxn>
                <a:cxn ang="0">
                  <a:pos x="280" y="308"/>
                </a:cxn>
                <a:cxn ang="0">
                  <a:pos x="0" y="390"/>
                </a:cxn>
                <a:cxn ang="0">
                  <a:pos x="12" y="429"/>
                </a:cxn>
                <a:cxn ang="0">
                  <a:pos x="308" y="344"/>
                </a:cxn>
                <a:cxn ang="0">
                  <a:pos x="313" y="336"/>
                </a:cxn>
                <a:cxn ang="0">
                  <a:pos x="320" y="323"/>
                </a:cxn>
                <a:cxn ang="0">
                  <a:pos x="336" y="294"/>
                </a:cxn>
                <a:cxn ang="0">
                  <a:pos x="359" y="253"/>
                </a:cxn>
                <a:cxn ang="0">
                  <a:pos x="384" y="204"/>
                </a:cxn>
                <a:cxn ang="0">
                  <a:pos x="412" y="151"/>
                </a:cxn>
                <a:cxn ang="0">
                  <a:pos x="437" y="99"/>
                </a:cxn>
                <a:cxn ang="0">
                  <a:pos x="459" y="51"/>
                </a:cxn>
                <a:cxn ang="0">
                  <a:pos x="473" y="12"/>
                </a:cxn>
                <a:cxn ang="0">
                  <a:pos x="434" y="0"/>
                </a:cxn>
              </a:cxnLst>
              <a:rect l="0" t="0" r="r" b="b"/>
              <a:pathLst>
                <a:path w="473" h="429">
                  <a:moveTo>
                    <a:pt x="434" y="0"/>
                  </a:moveTo>
                  <a:lnTo>
                    <a:pt x="421" y="34"/>
                  </a:lnTo>
                  <a:lnTo>
                    <a:pt x="404" y="75"/>
                  </a:lnTo>
                  <a:lnTo>
                    <a:pt x="381" y="121"/>
                  </a:lnTo>
                  <a:lnTo>
                    <a:pt x="358" y="168"/>
                  </a:lnTo>
                  <a:lnTo>
                    <a:pt x="333" y="213"/>
                  </a:lnTo>
                  <a:lnTo>
                    <a:pt x="310" y="254"/>
                  </a:lnTo>
                  <a:lnTo>
                    <a:pt x="293" y="287"/>
                  </a:lnTo>
                  <a:lnTo>
                    <a:pt x="280" y="308"/>
                  </a:lnTo>
                  <a:lnTo>
                    <a:pt x="0" y="390"/>
                  </a:lnTo>
                  <a:lnTo>
                    <a:pt x="12" y="429"/>
                  </a:lnTo>
                  <a:lnTo>
                    <a:pt x="308" y="344"/>
                  </a:lnTo>
                  <a:lnTo>
                    <a:pt x="313" y="336"/>
                  </a:lnTo>
                  <a:lnTo>
                    <a:pt x="320" y="323"/>
                  </a:lnTo>
                  <a:lnTo>
                    <a:pt x="336" y="294"/>
                  </a:lnTo>
                  <a:lnTo>
                    <a:pt x="359" y="253"/>
                  </a:lnTo>
                  <a:lnTo>
                    <a:pt x="384" y="204"/>
                  </a:lnTo>
                  <a:lnTo>
                    <a:pt x="412" y="151"/>
                  </a:lnTo>
                  <a:lnTo>
                    <a:pt x="437" y="99"/>
                  </a:lnTo>
                  <a:lnTo>
                    <a:pt x="459" y="51"/>
                  </a:lnTo>
                  <a:lnTo>
                    <a:pt x="473" y="12"/>
                  </a:lnTo>
                  <a:lnTo>
                    <a:pt x="43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7921626" y="2752726"/>
              <a:ext cx="227013" cy="206375"/>
            </a:xfrm>
            <a:custGeom>
              <a:avLst/>
              <a:gdLst/>
              <a:ahLst/>
              <a:cxnLst>
                <a:cxn ang="0">
                  <a:pos x="0" y="221"/>
                </a:cxn>
                <a:cxn ang="0">
                  <a:pos x="11" y="260"/>
                </a:cxn>
                <a:cxn ang="0">
                  <a:pos x="195" y="208"/>
                </a:cxn>
                <a:cxn ang="0">
                  <a:pos x="200" y="200"/>
                </a:cxn>
                <a:cxn ang="0">
                  <a:pos x="203" y="194"/>
                </a:cxn>
                <a:cxn ang="0">
                  <a:pos x="209" y="183"/>
                </a:cxn>
                <a:cxn ang="0">
                  <a:pos x="220" y="164"/>
                </a:cxn>
                <a:cxn ang="0">
                  <a:pos x="231" y="140"/>
                </a:cxn>
                <a:cxn ang="0">
                  <a:pos x="244" y="112"/>
                </a:cxn>
                <a:cxn ang="0">
                  <a:pos x="258" y="81"/>
                </a:cxn>
                <a:cxn ang="0">
                  <a:pos x="271" y="48"/>
                </a:cxn>
                <a:cxn ang="0">
                  <a:pos x="284" y="13"/>
                </a:cxn>
                <a:cxn ang="0">
                  <a:pos x="245" y="0"/>
                </a:cxn>
                <a:cxn ang="0">
                  <a:pos x="235" y="28"/>
                </a:cxn>
                <a:cxn ang="0">
                  <a:pos x="224" y="56"/>
                </a:cxn>
                <a:cxn ang="0">
                  <a:pos x="213" y="82"/>
                </a:cxn>
                <a:cxn ang="0">
                  <a:pos x="201" y="107"/>
                </a:cxn>
                <a:cxn ang="0">
                  <a:pos x="191" y="129"/>
                </a:cxn>
                <a:cxn ang="0">
                  <a:pos x="182" y="147"/>
                </a:cxn>
                <a:cxn ang="0">
                  <a:pos x="173" y="162"/>
                </a:cxn>
                <a:cxn ang="0">
                  <a:pos x="168" y="173"/>
                </a:cxn>
                <a:cxn ang="0">
                  <a:pos x="0" y="221"/>
                </a:cxn>
              </a:cxnLst>
              <a:rect l="0" t="0" r="r" b="b"/>
              <a:pathLst>
                <a:path w="284" h="260">
                  <a:moveTo>
                    <a:pt x="0" y="221"/>
                  </a:moveTo>
                  <a:lnTo>
                    <a:pt x="11" y="260"/>
                  </a:lnTo>
                  <a:lnTo>
                    <a:pt x="195" y="208"/>
                  </a:lnTo>
                  <a:lnTo>
                    <a:pt x="200" y="200"/>
                  </a:lnTo>
                  <a:lnTo>
                    <a:pt x="203" y="194"/>
                  </a:lnTo>
                  <a:lnTo>
                    <a:pt x="209" y="183"/>
                  </a:lnTo>
                  <a:lnTo>
                    <a:pt x="220" y="164"/>
                  </a:lnTo>
                  <a:lnTo>
                    <a:pt x="231" y="140"/>
                  </a:lnTo>
                  <a:lnTo>
                    <a:pt x="244" y="112"/>
                  </a:lnTo>
                  <a:lnTo>
                    <a:pt x="258" y="81"/>
                  </a:lnTo>
                  <a:lnTo>
                    <a:pt x="271" y="48"/>
                  </a:lnTo>
                  <a:lnTo>
                    <a:pt x="284" y="13"/>
                  </a:lnTo>
                  <a:lnTo>
                    <a:pt x="245" y="0"/>
                  </a:lnTo>
                  <a:lnTo>
                    <a:pt x="235" y="28"/>
                  </a:lnTo>
                  <a:lnTo>
                    <a:pt x="224" y="56"/>
                  </a:lnTo>
                  <a:lnTo>
                    <a:pt x="213" y="82"/>
                  </a:lnTo>
                  <a:lnTo>
                    <a:pt x="201" y="107"/>
                  </a:lnTo>
                  <a:lnTo>
                    <a:pt x="191" y="129"/>
                  </a:lnTo>
                  <a:lnTo>
                    <a:pt x="182" y="147"/>
                  </a:lnTo>
                  <a:lnTo>
                    <a:pt x="173" y="162"/>
                  </a:lnTo>
                  <a:lnTo>
                    <a:pt x="168" y="173"/>
                  </a:lnTo>
                  <a:lnTo>
                    <a:pt x="0" y="2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Rectangle 139"/>
            <p:cNvSpPr>
              <a:spLocks noChangeArrowheads="1"/>
            </p:cNvSpPr>
            <p:nvPr/>
          </p:nvSpPr>
          <p:spPr bwMode="auto">
            <a:xfrm>
              <a:off x="8364538" y="2138363"/>
              <a:ext cx="1588" cy="1588"/>
            </a:xfrm>
            <a:prstGeom prst="rect">
              <a:avLst/>
            </a:prstGeom>
            <a:solidFill>
              <a:srgbClr val="000000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8264526" y="2138363"/>
              <a:ext cx="128588" cy="177800"/>
            </a:xfrm>
            <a:custGeom>
              <a:avLst/>
              <a:gdLst/>
              <a:ahLst/>
              <a:cxnLst>
                <a:cxn ang="0">
                  <a:pos x="29" y="225"/>
                </a:cxn>
                <a:cxn ang="0">
                  <a:pos x="51" y="199"/>
                </a:cxn>
                <a:cxn ang="0">
                  <a:pos x="74" y="167"/>
                </a:cxn>
                <a:cxn ang="0">
                  <a:pos x="96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7" y="45"/>
                </a:cxn>
                <a:cxn ang="0">
                  <a:pos x="157" y="27"/>
                </a:cxn>
                <a:cxn ang="0">
                  <a:pos x="161" y="19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2" y="23"/>
                </a:cxn>
                <a:cxn ang="0">
                  <a:pos x="99" y="48"/>
                </a:cxn>
                <a:cxn ang="0">
                  <a:pos x="82" y="78"/>
                </a:cxn>
                <a:cxn ang="0">
                  <a:pos x="63" y="110"/>
                </a:cxn>
                <a:cxn ang="0">
                  <a:pos x="42" y="142"/>
                </a:cxn>
                <a:cxn ang="0">
                  <a:pos x="20" y="172"/>
                </a:cxn>
                <a:cxn ang="0">
                  <a:pos x="0" y="197"/>
                </a:cxn>
                <a:cxn ang="0">
                  <a:pos x="29" y="225"/>
                </a:cxn>
              </a:cxnLst>
              <a:rect l="0" t="0" r="r" b="b"/>
              <a:pathLst>
                <a:path w="161" h="225">
                  <a:moveTo>
                    <a:pt x="29" y="225"/>
                  </a:moveTo>
                  <a:lnTo>
                    <a:pt x="51" y="199"/>
                  </a:lnTo>
                  <a:lnTo>
                    <a:pt x="74" y="167"/>
                  </a:lnTo>
                  <a:lnTo>
                    <a:pt x="96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7" y="45"/>
                  </a:lnTo>
                  <a:lnTo>
                    <a:pt x="157" y="27"/>
                  </a:lnTo>
                  <a:lnTo>
                    <a:pt x="161" y="19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2" y="23"/>
                  </a:lnTo>
                  <a:lnTo>
                    <a:pt x="99" y="48"/>
                  </a:lnTo>
                  <a:lnTo>
                    <a:pt x="82" y="78"/>
                  </a:lnTo>
                  <a:lnTo>
                    <a:pt x="63" y="110"/>
                  </a:lnTo>
                  <a:lnTo>
                    <a:pt x="42" y="142"/>
                  </a:lnTo>
                  <a:lnTo>
                    <a:pt x="20" y="172"/>
                  </a:lnTo>
                  <a:lnTo>
                    <a:pt x="0" y="197"/>
                  </a:lnTo>
                  <a:lnTo>
                    <a:pt x="29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8302626" y="2197101"/>
              <a:ext cx="130175" cy="177800"/>
            </a:xfrm>
            <a:custGeom>
              <a:avLst/>
              <a:gdLst/>
              <a:ahLst/>
              <a:cxnLst>
                <a:cxn ang="0">
                  <a:pos x="30" y="225"/>
                </a:cxn>
                <a:cxn ang="0">
                  <a:pos x="52" y="198"/>
                </a:cxn>
                <a:cxn ang="0">
                  <a:pos x="75" y="167"/>
                </a:cxn>
                <a:cxn ang="0">
                  <a:pos x="97" y="134"/>
                </a:cxn>
                <a:cxn ang="0">
                  <a:pos x="116" y="101"/>
                </a:cxn>
                <a:cxn ang="0">
                  <a:pos x="133" y="71"/>
                </a:cxn>
                <a:cxn ang="0">
                  <a:pos x="148" y="44"/>
                </a:cxn>
                <a:cxn ang="0">
                  <a:pos x="158" y="27"/>
                </a:cxn>
                <a:cxn ang="0">
                  <a:pos x="162" y="19"/>
                </a:cxn>
                <a:cxn ang="0">
                  <a:pos x="125" y="0"/>
                </a:cxn>
                <a:cxn ang="0">
                  <a:pos x="125" y="0"/>
                </a:cxn>
                <a:cxn ang="0">
                  <a:pos x="122" y="7"/>
                </a:cxn>
                <a:cxn ang="0">
                  <a:pos x="113" y="23"/>
                </a:cxn>
                <a:cxn ang="0">
                  <a:pos x="99" y="48"/>
                </a:cxn>
                <a:cxn ang="0">
                  <a:pos x="83" y="77"/>
                </a:cxn>
                <a:cxn ang="0">
                  <a:pos x="63" y="110"/>
                </a:cxn>
                <a:cxn ang="0">
                  <a:pos x="43" y="141"/>
                </a:cxn>
                <a:cxn ang="0">
                  <a:pos x="21" y="171"/>
                </a:cxn>
                <a:cxn ang="0">
                  <a:pos x="0" y="196"/>
                </a:cxn>
                <a:cxn ang="0">
                  <a:pos x="30" y="225"/>
                </a:cxn>
              </a:cxnLst>
              <a:rect l="0" t="0" r="r" b="b"/>
              <a:pathLst>
                <a:path w="162" h="225">
                  <a:moveTo>
                    <a:pt x="30" y="225"/>
                  </a:moveTo>
                  <a:lnTo>
                    <a:pt x="52" y="198"/>
                  </a:lnTo>
                  <a:lnTo>
                    <a:pt x="75" y="167"/>
                  </a:lnTo>
                  <a:lnTo>
                    <a:pt x="97" y="134"/>
                  </a:lnTo>
                  <a:lnTo>
                    <a:pt x="116" y="101"/>
                  </a:lnTo>
                  <a:lnTo>
                    <a:pt x="133" y="71"/>
                  </a:lnTo>
                  <a:lnTo>
                    <a:pt x="148" y="44"/>
                  </a:lnTo>
                  <a:lnTo>
                    <a:pt x="158" y="27"/>
                  </a:lnTo>
                  <a:lnTo>
                    <a:pt x="162" y="19"/>
                  </a:lnTo>
                  <a:lnTo>
                    <a:pt x="125" y="0"/>
                  </a:lnTo>
                  <a:lnTo>
                    <a:pt x="125" y="0"/>
                  </a:lnTo>
                  <a:lnTo>
                    <a:pt x="122" y="7"/>
                  </a:lnTo>
                  <a:lnTo>
                    <a:pt x="113" y="23"/>
                  </a:lnTo>
                  <a:lnTo>
                    <a:pt x="99" y="48"/>
                  </a:lnTo>
                  <a:lnTo>
                    <a:pt x="83" y="77"/>
                  </a:lnTo>
                  <a:lnTo>
                    <a:pt x="63" y="110"/>
                  </a:lnTo>
                  <a:lnTo>
                    <a:pt x="43" y="141"/>
                  </a:lnTo>
                  <a:lnTo>
                    <a:pt x="21" y="171"/>
                  </a:lnTo>
                  <a:lnTo>
                    <a:pt x="0" y="196"/>
                  </a:lnTo>
                  <a:lnTo>
                    <a:pt x="30" y="2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1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1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9 3.33333E-6 L 0.24253 0.05926 C 0.30434 0.07176 0.33906 0.09051 0.33906 0.10995 C 0.33906 0.13217 0.30434 0.14977 0.24253 0.16227 L -0.0309 0.22176 " pathEditMode="relative" rAng="0" ptsTypes="FffFF">
                                      <p:cBhvr>
                                        <p:cTn id="7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90" y="11088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" grpId="0" animBg="1"/>
      <p:bldP spid="117" grpId="0" animBg="1"/>
      <p:bldP spid="111" grpId="0" animBg="1"/>
      <p:bldP spid="112" grpId="0" animBg="1"/>
      <p:bldP spid="63" grpId="0" animBg="1"/>
      <p:bldP spid="96" grpId="0"/>
      <p:bldP spid="205" grpId="0"/>
      <p:bldP spid="206" grpId="0"/>
      <p:bldP spid="85" grpId="0"/>
      <p:bldP spid="86" grpId="0"/>
      <p:bldP spid="107" grpId="0"/>
      <p:bldP spid="108" grpId="0" animBg="1"/>
      <p:bldP spid="109" grpId="0" animBg="1"/>
      <p:bldP spid="110" grpId="0" animBg="1"/>
      <p:bldP spid="113" grpId="0" animBg="1"/>
      <p:bldP spid="114" grpId="0"/>
      <p:bldP spid="115" grpId="0" animBg="1"/>
      <p:bldP spid="1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395536" y="404664"/>
            <a:ext cx="813690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PŘÍKLAD VÝPOČTU MZDY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4" y="1052736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Vypočtěte čistou mzdu, když zaměstnanec má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hrubou mzdu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18 tisíc korun, uplatňuje slevu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na poplatníka a na dvě děti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.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1700808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Nejdříve je tedy potřeba vypočítat </a:t>
            </a:r>
            <a:r>
              <a:rPr lang="cs-CZ" b="1" dirty="0" err="1" smtClean="0">
                <a:solidFill>
                  <a:schemeClr val="accent4">
                    <a:lumMod val="10000"/>
                  </a:schemeClr>
                </a:solidFill>
              </a:rPr>
              <a:t>superhrubou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 mzdu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18000 x 1,34 = 24120 (zaokrouhluje se na stovky Kč nahoru) = 24200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Dále je potřeba vypočítat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daň 15%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24200 x 0,15 =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3630 je daň</a:t>
            </a: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Dále odečteme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slevy na dani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3630 – 2070 (sleva na poplatníka) - 1934 (dvě děti, tedy 967 x 2) =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- 374 Kč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(ano, číslo je záporné, takže se bude dále vlastně přičítat.)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Nyní spočítáme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sociální a zdravotní pojištění, které platí zaměstnanec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Sociální: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18000 (hrubá mzda) x 0,065 = 1170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Zdravotní: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18000 x 0.045 = 810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Finální výpočet čisté mzdy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: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18000 (hrubá mzda) - 1170 (sociální) - 810 (zdravotní)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</a:rPr>
              <a:t>- (-374)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 = 16394 Kč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5085184"/>
            <a:ext cx="784887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Stát vrací pouze slevy na děti. Ostatní slevy se přičíst nedají, finální daň u bezdětného poplatníka by byla maximálně nulová. Pokud má tento poplatník dvě děti, mohl by si přičíst maximálně 1934 Kč. V některých případech tak může být čistá mzda vyšší než hrubá mzda (pokud je například hrubá mzda nízká a poplatník má více dětí).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7" grpId="1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smtClean="0">
                <a:solidFill>
                  <a:schemeClr val="accent4">
                    <a:lumMod val="10000"/>
                  </a:schemeClr>
                </a:solidFill>
              </a:rPr>
              <a:t>Zdroje (15.09.2013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)</a:t>
            </a:r>
            <a:endParaRPr lang="cs-CZ" dirty="0">
              <a:solidFill>
                <a:schemeClr val="accent4">
                  <a:lumMod val="10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Zdroje obrázků: 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MS Office Klipart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&amp;ex=2#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:MP900433720|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=PODNIKATEL&amp;ex=2#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:MC900088968|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zam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%C4%9Bstnanec&amp;ex=1#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:MC900058909|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&amp;ex=1#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:MC900310498|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pen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%C3%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ADze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&amp;ex=1#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:MC900300227|</a:t>
            </a:r>
          </a:p>
          <a:p>
            <a:pPr>
              <a:buNone/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microsoft.com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results.aspx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?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qu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=%C4%8Desk%C3%A1+republika&amp;ex=1#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ai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:MC900349423|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Literatura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-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http://www.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ekonomikon.cz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zamestnani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Times New Roman" pitchFamily="18" charset="0"/>
              </a:rPr>
              <a:t>/mzda</a:t>
            </a:r>
          </a:p>
          <a:p>
            <a:pPr>
              <a:buNone/>
            </a:pPr>
            <a:endParaRPr lang="cs-CZ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1192</TotalTime>
  <Words>736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Balance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(15.09.2013)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120</cp:revision>
  <dcterms:created xsi:type="dcterms:W3CDTF">2013-09-17T15:57:50Z</dcterms:created>
  <dcterms:modified xsi:type="dcterms:W3CDTF">2014-01-30T08:52:09Z</dcterms:modified>
</cp:coreProperties>
</file>