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5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w Cen MT" pitchFamily="34" charset="-18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w Cen MT" pitchFamily="34" charset="-18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w Cen MT" pitchFamily="34" charset="-18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w Cen MT" pitchFamily="34" charset="-18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w Cen MT" pitchFamily="34" charset="-18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w Cen MT" pitchFamily="34" charset="-18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w Cen MT" pitchFamily="34" charset="-18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w Cen MT" pitchFamily="34" charset="-18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w Cen MT" pitchFamily="34" charset="-18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94"/>
          <p:cNvGrpSpPr>
            <a:grpSpLocks/>
          </p:cNvGrpSpPr>
          <p:nvPr/>
        </p:nvGrpSpPr>
        <p:grpSpPr bwMode="auto">
          <a:xfrm>
            <a:off x="0" y="-30163"/>
            <a:ext cx="9067800" cy="6889751"/>
            <a:chOff x="0" y="-30477"/>
            <a:chExt cx="9067800" cy="6889273"/>
          </a:xfrm>
        </p:grpSpPr>
        <p:cxnSp>
          <p:nvCxnSpPr>
            <p:cNvPr id="5" name="Straight Connector 109"/>
            <p:cNvCxnSpPr/>
            <p:nvPr/>
          </p:nvCxnSpPr>
          <p:spPr>
            <a:xfrm rot="16200000" flipH="1">
              <a:off x="-1447562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176"/>
            <p:cNvCxnSpPr/>
            <p:nvPr/>
          </p:nvCxnSpPr>
          <p:spPr>
            <a:xfrm rot="16200000" flipH="1">
              <a:off x="-1638062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177"/>
            <p:cNvCxnSpPr/>
            <p:nvPr/>
          </p:nvCxnSpPr>
          <p:spPr>
            <a:xfrm rot="5400000">
              <a:off x="-1485662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180"/>
            <p:cNvCxnSpPr/>
            <p:nvPr/>
          </p:nvCxnSpPr>
          <p:spPr>
            <a:xfrm rot="5400000">
              <a:off x="-3238262" y="3314146"/>
              <a:ext cx="6857524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181"/>
            <p:cNvCxnSpPr/>
            <p:nvPr/>
          </p:nvCxnSpPr>
          <p:spPr>
            <a:xfrm rot="16200000" flipH="1">
              <a:off x="-3314462" y="3314146"/>
              <a:ext cx="6857524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182"/>
            <p:cNvCxnSpPr/>
            <p:nvPr/>
          </p:nvCxnSpPr>
          <p:spPr>
            <a:xfrm rot="16200000" flipH="1">
              <a:off x="-1371362" y="2971246"/>
              <a:ext cx="6857524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83"/>
            <p:cNvCxnSpPr/>
            <p:nvPr/>
          </p:nvCxnSpPr>
          <p:spPr>
            <a:xfrm rot="16200000" flipH="1">
              <a:off x="-2819162" y="3199846"/>
              <a:ext cx="6857524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84"/>
            <p:cNvCxnSpPr/>
            <p:nvPr/>
          </p:nvCxnSpPr>
          <p:spPr>
            <a:xfrm rot="5400000">
              <a:off x="-2704862" y="3237946"/>
              <a:ext cx="6857524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85"/>
            <p:cNvCxnSpPr/>
            <p:nvPr/>
          </p:nvCxnSpPr>
          <p:spPr>
            <a:xfrm rot="16200000" flipH="1">
              <a:off x="-2133362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86"/>
            <p:cNvCxnSpPr/>
            <p:nvPr/>
          </p:nvCxnSpPr>
          <p:spPr>
            <a:xfrm rot="16200000" flipH="1">
              <a:off x="-3123962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87"/>
            <p:cNvCxnSpPr/>
            <p:nvPr/>
          </p:nvCxnSpPr>
          <p:spPr>
            <a:xfrm rot="16200000" flipH="1">
              <a:off x="-1828562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88"/>
            <p:cNvCxnSpPr/>
            <p:nvPr/>
          </p:nvCxnSpPr>
          <p:spPr>
            <a:xfrm rot="16200000" flipH="1">
              <a:off x="-2819162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89"/>
            <p:cNvCxnSpPr/>
            <p:nvPr/>
          </p:nvCxnSpPr>
          <p:spPr>
            <a:xfrm rot="16200000" flipH="1">
              <a:off x="-2438162" y="3123646"/>
              <a:ext cx="6857524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64"/>
            <p:cNvCxnSpPr/>
            <p:nvPr/>
          </p:nvCxnSpPr>
          <p:spPr>
            <a:xfrm rot="5400000">
              <a:off x="-1731724" y="2722008"/>
              <a:ext cx="6857524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65"/>
            <p:cNvCxnSpPr/>
            <p:nvPr/>
          </p:nvCxnSpPr>
          <p:spPr>
            <a:xfrm rot="5400000">
              <a:off x="-1141968" y="3276840"/>
              <a:ext cx="6857524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68"/>
            <p:cNvCxnSpPr/>
            <p:nvPr/>
          </p:nvCxnSpPr>
          <p:spPr>
            <a:xfrm rot="5400000">
              <a:off x="-914162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172"/>
            <p:cNvCxnSpPr/>
            <p:nvPr/>
          </p:nvCxnSpPr>
          <p:spPr>
            <a:xfrm rot="5400000">
              <a:off x="-1855549" y="3226833"/>
              <a:ext cx="6857524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120"/>
            <p:cNvCxnSpPr/>
            <p:nvPr/>
          </p:nvCxnSpPr>
          <p:spPr>
            <a:xfrm rot="16200000" flipH="1">
              <a:off x="-2642949" y="3252233"/>
              <a:ext cx="6857524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144"/>
            <p:cNvCxnSpPr/>
            <p:nvPr/>
          </p:nvCxnSpPr>
          <p:spPr>
            <a:xfrm rot="16200000" flipH="1">
              <a:off x="-1953974" y="3325258"/>
              <a:ext cx="6857524" cy="206375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107"/>
            <p:cNvCxnSpPr/>
            <p:nvPr/>
          </p:nvCxnSpPr>
          <p:spPr>
            <a:xfrm rot="16200000" flipH="1">
              <a:off x="-2361962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08"/>
            <p:cNvCxnSpPr/>
            <p:nvPr/>
          </p:nvCxnSpPr>
          <p:spPr>
            <a:xfrm rot="16200000" flipH="1">
              <a:off x="-2133362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09"/>
            <p:cNvCxnSpPr/>
            <p:nvPr/>
          </p:nvCxnSpPr>
          <p:spPr>
            <a:xfrm rot="16200000" flipH="1">
              <a:off x="10670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10"/>
            <p:cNvCxnSpPr/>
            <p:nvPr/>
          </p:nvCxnSpPr>
          <p:spPr>
            <a:xfrm rot="16200000" flipH="1">
              <a:off x="8765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11"/>
            <p:cNvCxnSpPr/>
            <p:nvPr/>
          </p:nvCxnSpPr>
          <p:spPr>
            <a:xfrm rot="5400000">
              <a:off x="1028938" y="3237946"/>
              <a:ext cx="6857524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12"/>
            <p:cNvCxnSpPr/>
            <p:nvPr/>
          </p:nvCxnSpPr>
          <p:spPr>
            <a:xfrm rot="5400000">
              <a:off x="-723662" y="3314146"/>
              <a:ext cx="6857524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13"/>
            <p:cNvCxnSpPr/>
            <p:nvPr/>
          </p:nvCxnSpPr>
          <p:spPr>
            <a:xfrm rot="16200000" flipH="1">
              <a:off x="-799862" y="3314146"/>
              <a:ext cx="6857524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214"/>
            <p:cNvCxnSpPr/>
            <p:nvPr/>
          </p:nvCxnSpPr>
          <p:spPr>
            <a:xfrm rot="5400000">
              <a:off x="-152161" y="3428446"/>
              <a:ext cx="6857524" cy="3175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215"/>
            <p:cNvCxnSpPr/>
            <p:nvPr/>
          </p:nvCxnSpPr>
          <p:spPr>
            <a:xfrm rot="16200000" flipH="1">
              <a:off x="-304562" y="3199846"/>
              <a:ext cx="6857524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216"/>
            <p:cNvCxnSpPr/>
            <p:nvPr/>
          </p:nvCxnSpPr>
          <p:spPr>
            <a:xfrm rot="5400000">
              <a:off x="-190262" y="3237946"/>
              <a:ext cx="6857524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217"/>
            <p:cNvCxnSpPr/>
            <p:nvPr/>
          </p:nvCxnSpPr>
          <p:spPr>
            <a:xfrm rot="16200000" flipH="1">
              <a:off x="381238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218"/>
            <p:cNvCxnSpPr/>
            <p:nvPr/>
          </p:nvCxnSpPr>
          <p:spPr>
            <a:xfrm rot="16200000" flipH="1">
              <a:off x="-609362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219"/>
            <p:cNvCxnSpPr/>
            <p:nvPr/>
          </p:nvCxnSpPr>
          <p:spPr>
            <a:xfrm rot="16200000" flipH="1">
              <a:off x="686038" y="3352246"/>
              <a:ext cx="6857524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220"/>
            <p:cNvCxnSpPr/>
            <p:nvPr/>
          </p:nvCxnSpPr>
          <p:spPr>
            <a:xfrm rot="16200000" flipH="1">
              <a:off x="-304562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221"/>
            <p:cNvCxnSpPr/>
            <p:nvPr/>
          </p:nvCxnSpPr>
          <p:spPr>
            <a:xfrm rot="5400000">
              <a:off x="-1028462" y="3314146"/>
              <a:ext cx="6857524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222"/>
            <p:cNvCxnSpPr/>
            <p:nvPr/>
          </p:nvCxnSpPr>
          <p:spPr>
            <a:xfrm rot="5400000">
              <a:off x="782876" y="2722008"/>
              <a:ext cx="6857524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223"/>
            <p:cNvCxnSpPr/>
            <p:nvPr/>
          </p:nvCxnSpPr>
          <p:spPr>
            <a:xfrm rot="5400000">
              <a:off x="1372632" y="3276840"/>
              <a:ext cx="6857524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224"/>
            <p:cNvCxnSpPr/>
            <p:nvPr/>
          </p:nvCxnSpPr>
          <p:spPr>
            <a:xfrm rot="5400000">
              <a:off x="16004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225"/>
            <p:cNvCxnSpPr/>
            <p:nvPr/>
          </p:nvCxnSpPr>
          <p:spPr>
            <a:xfrm rot="5400000">
              <a:off x="659051" y="3226833"/>
              <a:ext cx="6857524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226"/>
            <p:cNvCxnSpPr/>
            <p:nvPr/>
          </p:nvCxnSpPr>
          <p:spPr>
            <a:xfrm rot="16200000" flipH="1">
              <a:off x="-128349" y="3252233"/>
              <a:ext cx="6857524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227"/>
            <p:cNvCxnSpPr/>
            <p:nvPr/>
          </p:nvCxnSpPr>
          <p:spPr>
            <a:xfrm rot="16200000" flipH="1">
              <a:off x="5606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228"/>
            <p:cNvCxnSpPr/>
            <p:nvPr/>
          </p:nvCxnSpPr>
          <p:spPr>
            <a:xfrm rot="16200000" flipH="1">
              <a:off x="1526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229"/>
            <p:cNvCxnSpPr/>
            <p:nvPr/>
          </p:nvCxnSpPr>
          <p:spPr>
            <a:xfrm rot="16200000" flipH="1">
              <a:off x="3812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236"/>
            <p:cNvCxnSpPr/>
            <p:nvPr/>
          </p:nvCxnSpPr>
          <p:spPr>
            <a:xfrm rot="16200000" flipH="1">
              <a:off x="2743438" y="3352246"/>
              <a:ext cx="6857524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237"/>
            <p:cNvCxnSpPr/>
            <p:nvPr/>
          </p:nvCxnSpPr>
          <p:spPr>
            <a:xfrm rot="16200000" flipH="1">
              <a:off x="20957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238"/>
            <p:cNvCxnSpPr/>
            <p:nvPr/>
          </p:nvCxnSpPr>
          <p:spPr>
            <a:xfrm rot="5400000">
              <a:off x="27053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239"/>
            <p:cNvCxnSpPr/>
            <p:nvPr/>
          </p:nvCxnSpPr>
          <p:spPr>
            <a:xfrm rot="5400000">
              <a:off x="1829038" y="3276046"/>
              <a:ext cx="6857524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240"/>
            <p:cNvCxnSpPr/>
            <p:nvPr/>
          </p:nvCxnSpPr>
          <p:spPr>
            <a:xfrm rot="16200000" flipH="1">
              <a:off x="1067038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241"/>
            <p:cNvCxnSpPr/>
            <p:nvPr/>
          </p:nvCxnSpPr>
          <p:spPr>
            <a:xfrm rot="16200000" flipH="1">
              <a:off x="23624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242"/>
            <p:cNvCxnSpPr/>
            <p:nvPr/>
          </p:nvCxnSpPr>
          <p:spPr>
            <a:xfrm rot="5400000">
              <a:off x="2646601" y="2722008"/>
              <a:ext cx="6857524" cy="1412875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243"/>
            <p:cNvCxnSpPr/>
            <p:nvPr/>
          </p:nvCxnSpPr>
          <p:spPr>
            <a:xfrm rot="5400000">
              <a:off x="3049032" y="3276840"/>
              <a:ext cx="6857524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244"/>
            <p:cNvCxnSpPr/>
            <p:nvPr/>
          </p:nvCxnSpPr>
          <p:spPr>
            <a:xfrm rot="5400000">
              <a:off x="2895838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245"/>
            <p:cNvCxnSpPr/>
            <p:nvPr/>
          </p:nvCxnSpPr>
          <p:spPr>
            <a:xfrm rot="5400000">
              <a:off x="2389426" y="3226833"/>
              <a:ext cx="6857524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246"/>
            <p:cNvCxnSpPr/>
            <p:nvPr/>
          </p:nvCxnSpPr>
          <p:spPr>
            <a:xfrm rot="16200000" flipH="1">
              <a:off x="22370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247"/>
            <p:cNvCxnSpPr/>
            <p:nvPr/>
          </p:nvCxnSpPr>
          <p:spPr>
            <a:xfrm rot="16200000" flipH="1">
              <a:off x="17528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248"/>
            <p:cNvCxnSpPr/>
            <p:nvPr/>
          </p:nvCxnSpPr>
          <p:spPr>
            <a:xfrm rot="16200000" flipH="1">
              <a:off x="19814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249"/>
            <p:cNvCxnSpPr/>
            <p:nvPr/>
          </p:nvCxnSpPr>
          <p:spPr>
            <a:xfrm rot="5400000">
              <a:off x="3467338" y="3314146"/>
              <a:ext cx="6857524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250"/>
            <p:cNvCxnSpPr/>
            <p:nvPr/>
          </p:nvCxnSpPr>
          <p:spPr>
            <a:xfrm rot="16200000" flipH="1">
              <a:off x="3467338" y="3314146"/>
              <a:ext cx="6857524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251"/>
            <p:cNvCxnSpPr/>
            <p:nvPr/>
          </p:nvCxnSpPr>
          <p:spPr>
            <a:xfrm rot="5400000">
              <a:off x="4038839" y="3428446"/>
              <a:ext cx="6857524" cy="3175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252"/>
            <p:cNvCxnSpPr/>
            <p:nvPr/>
          </p:nvCxnSpPr>
          <p:spPr>
            <a:xfrm rot="16200000" flipH="1">
              <a:off x="3886438" y="3199846"/>
              <a:ext cx="6857524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253"/>
            <p:cNvCxnSpPr/>
            <p:nvPr/>
          </p:nvCxnSpPr>
          <p:spPr>
            <a:xfrm rot="5400000">
              <a:off x="4000738" y="3237946"/>
              <a:ext cx="6857524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254"/>
            <p:cNvCxnSpPr/>
            <p:nvPr/>
          </p:nvCxnSpPr>
          <p:spPr>
            <a:xfrm rot="16200000" flipH="1">
              <a:off x="4572238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256"/>
            <p:cNvCxnSpPr/>
            <p:nvPr/>
          </p:nvCxnSpPr>
          <p:spPr>
            <a:xfrm rot="16200000" flipH="1">
              <a:off x="37340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257"/>
            <p:cNvCxnSpPr/>
            <p:nvPr/>
          </p:nvCxnSpPr>
          <p:spPr>
            <a:xfrm rot="5400000">
              <a:off x="3619738" y="3314146"/>
              <a:ext cx="6857524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258"/>
            <p:cNvCxnSpPr/>
            <p:nvPr/>
          </p:nvCxnSpPr>
          <p:spPr>
            <a:xfrm rot="16200000" flipH="1">
              <a:off x="4215051" y="3252233"/>
              <a:ext cx="6857524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259"/>
            <p:cNvCxnSpPr/>
            <p:nvPr/>
          </p:nvCxnSpPr>
          <p:spPr>
            <a:xfrm rot="16200000" flipH="1">
              <a:off x="47516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260"/>
            <p:cNvCxnSpPr/>
            <p:nvPr/>
          </p:nvCxnSpPr>
          <p:spPr>
            <a:xfrm rot="16200000" flipH="1">
              <a:off x="43436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261"/>
            <p:cNvCxnSpPr/>
            <p:nvPr/>
          </p:nvCxnSpPr>
          <p:spPr>
            <a:xfrm rot="16200000" flipH="1">
              <a:off x="45722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263"/>
            <p:cNvCxnSpPr/>
            <p:nvPr/>
          </p:nvCxnSpPr>
          <p:spPr>
            <a:xfrm rot="16200000" flipH="1">
              <a:off x="52580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264"/>
            <p:cNvCxnSpPr/>
            <p:nvPr/>
          </p:nvCxnSpPr>
          <p:spPr>
            <a:xfrm rot="16200000" flipH="1">
              <a:off x="50675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265"/>
            <p:cNvCxnSpPr/>
            <p:nvPr/>
          </p:nvCxnSpPr>
          <p:spPr>
            <a:xfrm rot="5400000">
              <a:off x="5219938" y="3237946"/>
              <a:ext cx="6857524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266"/>
            <p:cNvCxnSpPr/>
            <p:nvPr/>
          </p:nvCxnSpPr>
          <p:spPr>
            <a:xfrm rot="16200000" flipH="1">
              <a:off x="48770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267"/>
            <p:cNvCxnSpPr/>
            <p:nvPr/>
          </p:nvCxnSpPr>
          <p:spPr>
            <a:xfrm rot="5400000">
              <a:off x="5528707" y="3318116"/>
              <a:ext cx="6887685" cy="1905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269"/>
            <p:cNvCxnSpPr/>
            <p:nvPr/>
          </p:nvCxnSpPr>
          <p:spPr>
            <a:xfrm rot="5400000">
              <a:off x="4850051" y="3226833"/>
              <a:ext cx="6857524" cy="403225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270"/>
            <p:cNvCxnSpPr/>
            <p:nvPr/>
          </p:nvCxnSpPr>
          <p:spPr>
            <a:xfrm rot="16200000" flipH="1">
              <a:off x="47516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277"/>
            <p:cNvCxnSpPr/>
            <p:nvPr/>
          </p:nvCxnSpPr>
          <p:spPr>
            <a:xfrm rot="5400000">
              <a:off x="5562839" y="3428446"/>
              <a:ext cx="6857524" cy="3175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282"/>
            <p:cNvCxnSpPr/>
            <p:nvPr/>
          </p:nvCxnSpPr>
          <p:spPr>
            <a:xfrm rot="5400000">
              <a:off x="2552938" y="3390346"/>
              <a:ext cx="6857524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288"/>
            <p:cNvCxnSpPr/>
            <p:nvPr/>
          </p:nvCxnSpPr>
          <p:spPr>
            <a:xfrm rot="16200000" flipH="1">
              <a:off x="3048238" y="3352246"/>
              <a:ext cx="6857524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291"/>
            <p:cNvCxnSpPr/>
            <p:nvPr/>
          </p:nvCxnSpPr>
          <p:spPr>
            <a:xfrm rot="16200000" flipH="1">
              <a:off x="3238738" y="3237946"/>
              <a:ext cx="6857524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293"/>
            <p:cNvCxnSpPr/>
            <p:nvPr/>
          </p:nvCxnSpPr>
          <p:spPr>
            <a:xfrm rot="5400000">
              <a:off x="2133838" y="3276046"/>
              <a:ext cx="6857524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297"/>
            <p:cNvCxnSpPr/>
            <p:nvPr/>
          </p:nvCxnSpPr>
          <p:spPr>
            <a:xfrm rot="16200000" flipH="1">
              <a:off x="3148251" y="3252233"/>
              <a:ext cx="6857524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298"/>
            <p:cNvCxnSpPr/>
            <p:nvPr/>
          </p:nvCxnSpPr>
          <p:spPr>
            <a:xfrm rot="5400000">
              <a:off x="37721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301"/>
            <p:cNvCxnSpPr/>
            <p:nvPr/>
          </p:nvCxnSpPr>
          <p:spPr>
            <a:xfrm rot="5400000">
              <a:off x="4229338" y="2933146"/>
              <a:ext cx="6857524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306"/>
            <p:cNvCxnSpPr/>
            <p:nvPr/>
          </p:nvCxnSpPr>
          <p:spPr>
            <a:xfrm rot="16200000" flipH="1">
              <a:off x="1371044" y="3200640"/>
              <a:ext cx="6859112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8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89" name="Group 93"/>
          <p:cNvGrpSpPr>
            <a:grpSpLocks/>
          </p:cNvGrpSpPr>
          <p:nvPr/>
        </p:nvGrpSpPr>
        <p:grpSpPr bwMode="auto">
          <a:xfrm>
            <a:off x="0" y="2057400"/>
            <a:ext cx="4802188" cy="2820988"/>
            <a:chOff x="0" y="2057400"/>
            <a:chExt cx="4801394" cy="2820988"/>
          </a:xfrm>
        </p:grpSpPr>
        <p:cxnSp>
          <p:nvCxnSpPr>
            <p:cNvPr id="90" name="Straight Connector 116"/>
            <p:cNvCxnSpPr/>
            <p:nvPr/>
          </p:nvCxnSpPr>
          <p:spPr>
            <a:xfrm>
              <a:off x="0" y="2057400"/>
              <a:ext cx="4799806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117"/>
            <p:cNvCxnSpPr/>
            <p:nvPr/>
          </p:nvCxnSpPr>
          <p:spPr>
            <a:xfrm>
              <a:off x="0" y="4876800"/>
              <a:ext cx="4799806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119"/>
            <p:cNvCxnSpPr/>
            <p:nvPr/>
          </p:nvCxnSpPr>
          <p:spPr>
            <a:xfrm rot="5400000">
              <a:off x="3391694" y="3467100"/>
              <a:ext cx="2817812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/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9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8E84C1-F5D0-4A57-AC05-FD6192DE45D7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9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AEF24F-8362-4B83-AC15-84000600F7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3DF3CC-700E-4F96-B85F-30C2569B2703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F48967-C0D7-4E84-BEB9-26A4ED0439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92"/>
          <p:cNvGrpSpPr>
            <a:grpSpLocks/>
          </p:cNvGrpSpPr>
          <p:nvPr/>
        </p:nvGrpSpPr>
        <p:grpSpPr bwMode="auto">
          <a:xfrm>
            <a:off x="0" y="-30163"/>
            <a:ext cx="9067800" cy="4846638"/>
            <a:chOff x="1" y="-30477"/>
            <a:chExt cx="9067799" cy="4526277"/>
          </a:xfrm>
        </p:grpSpPr>
        <p:cxnSp>
          <p:nvCxnSpPr>
            <p:cNvPr id="5" name="Straight Connector 7"/>
            <p:cNvCxnSpPr/>
            <p:nvPr/>
          </p:nvCxnSpPr>
          <p:spPr>
            <a:xfrm rot="16200000" flipH="1">
              <a:off x="-27156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8"/>
            <p:cNvCxnSpPr/>
            <p:nvPr/>
          </p:nvCxnSpPr>
          <p:spPr>
            <a:xfrm rot="16200000" flipH="1">
              <a:off x="-462060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9"/>
            <p:cNvCxnSpPr/>
            <p:nvPr/>
          </p:nvCxnSpPr>
          <p:spPr>
            <a:xfrm rot="5400000">
              <a:off x="-309660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10"/>
            <p:cNvCxnSpPr/>
            <p:nvPr/>
          </p:nvCxnSpPr>
          <p:spPr>
            <a:xfrm rot="5400000">
              <a:off x="-2062260" y="2128740"/>
              <a:ext cx="450552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11"/>
            <p:cNvCxnSpPr/>
            <p:nvPr/>
          </p:nvCxnSpPr>
          <p:spPr>
            <a:xfrm rot="16200000" flipH="1">
              <a:off x="-2138460" y="2128740"/>
              <a:ext cx="450552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12"/>
            <p:cNvCxnSpPr/>
            <p:nvPr/>
          </p:nvCxnSpPr>
          <p:spPr>
            <a:xfrm rot="16200000" flipH="1">
              <a:off x="-195360" y="1785840"/>
              <a:ext cx="450552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3"/>
            <p:cNvCxnSpPr/>
            <p:nvPr/>
          </p:nvCxnSpPr>
          <p:spPr>
            <a:xfrm rot="16200000" flipH="1">
              <a:off x="-1643160" y="2014440"/>
              <a:ext cx="450552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4"/>
            <p:cNvCxnSpPr/>
            <p:nvPr/>
          </p:nvCxnSpPr>
          <p:spPr>
            <a:xfrm rot="5400000">
              <a:off x="-1528860" y="2052540"/>
              <a:ext cx="450552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5"/>
            <p:cNvCxnSpPr/>
            <p:nvPr/>
          </p:nvCxnSpPr>
          <p:spPr>
            <a:xfrm rot="16200000" flipH="1">
              <a:off x="-957360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6"/>
            <p:cNvCxnSpPr/>
            <p:nvPr/>
          </p:nvCxnSpPr>
          <p:spPr>
            <a:xfrm rot="16200000" flipH="1">
              <a:off x="-1947960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7"/>
            <p:cNvCxnSpPr/>
            <p:nvPr/>
          </p:nvCxnSpPr>
          <p:spPr>
            <a:xfrm rot="16200000" flipH="1">
              <a:off x="-652560" y="2166840"/>
              <a:ext cx="450552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8"/>
            <p:cNvCxnSpPr/>
            <p:nvPr/>
          </p:nvCxnSpPr>
          <p:spPr>
            <a:xfrm rot="16200000" flipH="1">
              <a:off x="-164316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9"/>
            <p:cNvCxnSpPr/>
            <p:nvPr/>
          </p:nvCxnSpPr>
          <p:spPr>
            <a:xfrm rot="16200000" flipH="1">
              <a:off x="-1790370" y="2019629"/>
              <a:ext cx="4495143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20"/>
            <p:cNvCxnSpPr/>
            <p:nvPr/>
          </p:nvCxnSpPr>
          <p:spPr>
            <a:xfrm rot="5400000">
              <a:off x="-555722" y="1536602"/>
              <a:ext cx="4505521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21"/>
            <p:cNvCxnSpPr/>
            <p:nvPr/>
          </p:nvCxnSpPr>
          <p:spPr>
            <a:xfrm rot="5400000">
              <a:off x="34034" y="2091434"/>
              <a:ext cx="4505521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22"/>
            <p:cNvCxnSpPr/>
            <p:nvPr/>
          </p:nvCxnSpPr>
          <p:spPr>
            <a:xfrm rot="5400000">
              <a:off x="261840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3"/>
            <p:cNvCxnSpPr/>
            <p:nvPr/>
          </p:nvCxnSpPr>
          <p:spPr>
            <a:xfrm rot="5400000">
              <a:off x="-679547" y="2041427"/>
              <a:ext cx="4505521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4"/>
            <p:cNvCxnSpPr/>
            <p:nvPr/>
          </p:nvCxnSpPr>
          <p:spPr>
            <a:xfrm rot="16200000" flipH="1">
              <a:off x="-1466947" y="2066827"/>
              <a:ext cx="450552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5"/>
            <p:cNvCxnSpPr/>
            <p:nvPr/>
          </p:nvCxnSpPr>
          <p:spPr>
            <a:xfrm rot="16200000" flipH="1">
              <a:off x="-777972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6"/>
            <p:cNvCxnSpPr/>
            <p:nvPr/>
          </p:nvCxnSpPr>
          <p:spPr>
            <a:xfrm rot="16200000" flipH="1">
              <a:off x="-118596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7"/>
            <p:cNvCxnSpPr/>
            <p:nvPr/>
          </p:nvCxnSpPr>
          <p:spPr>
            <a:xfrm rot="16200000" flipH="1">
              <a:off x="-95736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8"/>
            <p:cNvCxnSpPr/>
            <p:nvPr/>
          </p:nvCxnSpPr>
          <p:spPr>
            <a:xfrm rot="16200000" flipH="1">
              <a:off x="22430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9"/>
            <p:cNvCxnSpPr/>
            <p:nvPr/>
          </p:nvCxnSpPr>
          <p:spPr>
            <a:xfrm rot="16200000" flipH="1">
              <a:off x="20525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30"/>
            <p:cNvCxnSpPr/>
            <p:nvPr/>
          </p:nvCxnSpPr>
          <p:spPr>
            <a:xfrm rot="5400000">
              <a:off x="2204939" y="2052540"/>
              <a:ext cx="450552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31"/>
            <p:cNvCxnSpPr/>
            <p:nvPr/>
          </p:nvCxnSpPr>
          <p:spPr>
            <a:xfrm rot="5400000">
              <a:off x="452340" y="2128740"/>
              <a:ext cx="450552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32"/>
            <p:cNvCxnSpPr/>
            <p:nvPr/>
          </p:nvCxnSpPr>
          <p:spPr>
            <a:xfrm rot="16200000" flipH="1">
              <a:off x="376140" y="2128740"/>
              <a:ext cx="450552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3"/>
            <p:cNvCxnSpPr/>
            <p:nvPr/>
          </p:nvCxnSpPr>
          <p:spPr>
            <a:xfrm rot="5400000">
              <a:off x="1024634" y="2242246"/>
              <a:ext cx="450552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4"/>
            <p:cNvCxnSpPr/>
            <p:nvPr/>
          </p:nvCxnSpPr>
          <p:spPr>
            <a:xfrm rot="16200000" flipH="1">
              <a:off x="871440" y="2014440"/>
              <a:ext cx="450552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5"/>
            <p:cNvCxnSpPr/>
            <p:nvPr/>
          </p:nvCxnSpPr>
          <p:spPr>
            <a:xfrm rot="5400000">
              <a:off x="985740" y="2052540"/>
              <a:ext cx="450552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6"/>
            <p:cNvCxnSpPr/>
            <p:nvPr/>
          </p:nvCxnSpPr>
          <p:spPr>
            <a:xfrm rot="16200000" flipH="1">
              <a:off x="1557240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7"/>
            <p:cNvCxnSpPr/>
            <p:nvPr/>
          </p:nvCxnSpPr>
          <p:spPr>
            <a:xfrm rot="16200000" flipH="1">
              <a:off x="566640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8"/>
            <p:cNvCxnSpPr/>
            <p:nvPr/>
          </p:nvCxnSpPr>
          <p:spPr>
            <a:xfrm rot="16200000" flipH="1">
              <a:off x="186204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9"/>
            <p:cNvCxnSpPr/>
            <p:nvPr/>
          </p:nvCxnSpPr>
          <p:spPr>
            <a:xfrm rot="16200000" flipH="1">
              <a:off x="87144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40"/>
            <p:cNvCxnSpPr/>
            <p:nvPr/>
          </p:nvCxnSpPr>
          <p:spPr>
            <a:xfrm rot="5400000">
              <a:off x="147540" y="2128740"/>
              <a:ext cx="450552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41"/>
            <p:cNvCxnSpPr/>
            <p:nvPr/>
          </p:nvCxnSpPr>
          <p:spPr>
            <a:xfrm rot="5400000">
              <a:off x="1958878" y="1536602"/>
              <a:ext cx="4505521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42"/>
            <p:cNvCxnSpPr/>
            <p:nvPr/>
          </p:nvCxnSpPr>
          <p:spPr>
            <a:xfrm rot="5400000">
              <a:off x="2548633" y="2091434"/>
              <a:ext cx="4505521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3"/>
            <p:cNvCxnSpPr/>
            <p:nvPr/>
          </p:nvCxnSpPr>
          <p:spPr>
            <a:xfrm rot="5400000">
              <a:off x="27764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4"/>
            <p:cNvCxnSpPr/>
            <p:nvPr/>
          </p:nvCxnSpPr>
          <p:spPr>
            <a:xfrm rot="5400000">
              <a:off x="1835053" y="2041427"/>
              <a:ext cx="4505521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5"/>
            <p:cNvCxnSpPr/>
            <p:nvPr/>
          </p:nvCxnSpPr>
          <p:spPr>
            <a:xfrm rot="16200000" flipH="1">
              <a:off x="1047653" y="2066827"/>
              <a:ext cx="450552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6"/>
            <p:cNvCxnSpPr/>
            <p:nvPr/>
          </p:nvCxnSpPr>
          <p:spPr>
            <a:xfrm rot="16200000" flipH="1">
              <a:off x="1736628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7"/>
            <p:cNvCxnSpPr/>
            <p:nvPr/>
          </p:nvCxnSpPr>
          <p:spPr>
            <a:xfrm rot="16200000" flipH="1">
              <a:off x="132864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8"/>
            <p:cNvCxnSpPr/>
            <p:nvPr/>
          </p:nvCxnSpPr>
          <p:spPr>
            <a:xfrm rot="16200000" flipH="1">
              <a:off x="155724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9"/>
            <p:cNvCxnSpPr/>
            <p:nvPr/>
          </p:nvCxnSpPr>
          <p:spPr>
            <a:xfrm rot="16200000" flipH="1">
              <a:off x="3919439" y="2166840"/>
              <a:ext cx="450552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50"/>
            <p:cNvCxnSpPr/>
            <p:nvPr/>
          </p:nvCxnSpPr>
          <p:spPr>
            <a:xfrm rot="16200000" flipH="1">
              <a:off x="32717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51"/>
            <p:cNvCxnSpPr/>
            <p:nvPr/>
          </p:nvCxnSpPr>
          <p:spPr>
            <a:xfrm rot="5400000">
              <a:off x="38813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52"/>
            <p:cNvCxnSpPr/>
            <p:nvPr/>
          </p:nvCxnSpPr>
          <p:spPr>
            <a:xfrm rot="5400000">
              <a:off x="3005039" y="2090640"/>
              <a:ext cx="4505521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3"/>
            <p:cNvCxnSpPr/>
            <p:nvPr/>
          </p:nvCxnSpPr>
          <p:spPr>
            <a:xfrm rot="16200000" flipH="1">
              <a:off x="2243039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4"/>
            <p:cNvCxnSpPr/>
            <p:nvPr/>
          </p:nvCxnSpPr>
          <p:spPr>
            <a:xfrm rot="16200000" flipH="1">
              <a:off x="35384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5"/>
            <p:cNvCxnSpPr/>
            <p:nvPr/>
          </p:nvCxnSpPr>
          <p:spPr>
            <a:xfrm rot="5400000">
              <a:off x="3822602" y="1536602"/>
              <a:ext cx="4505521" cy="1412875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6"/>
            <p:cNvCxnSpPr/>
            <p:nvPr/>
          </p:nvCxnSpPr>
          <p:spPr>
            <a:xfrm rot="5400000">
              <a:off x="4225033" y="2091434"/>
              <a:ext cx="4505521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7"/>
            <p:cNvCxnSpPr/>
            <p:nvPr/>
          </p:nvCxnSpPr>
          <p:spPr>
            <a:xfrm rot="5400000">
              <a:off x="4071839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8"/>
            <p:cNvCxnSpPr/>
            <p:nvPr/>
          </p:nvCxnSpPr>
          <p:spPr>
            <a:xfrm rot="5400000">
              <a:off x="3565427" y="2041427"/>
              <a:ext cx="4505521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9"/>
            <p:cNvCxnSpPr/>
            <p:nvPr/>
          </p:nvCxnSpPr>
          <p:spPr>
            <a:xfrm rot="16200000" flipH="1">
              <a:off x="3413027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60"/>
            <p:cNvCxnSpPr/>
            <p:nvPr/>
          </p:nvCxnSpPr>
          <p:spPr>
            <a:xfrm rot="16200000" flipH="1">
              <a:off x="2928839" y="2166840"/>
              <a:ext cx="450552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61"/>
            <p:cNvCxnSpPr/>
            <p:nvPr/>
          </p:nvCxnSpPr>
          <p:spPr>
            <a:xfrm rot="16200000" flipH="1">
              <a:off x="3081239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62"/>
            <p:cNvCxnSpPr/>
            <p:nvPr/>
          </p:nvCxnSpPr>
          <p:spPr>
            <a:xfrm rot="5400000">
              <a:off x="4643339" y="2128740"/>
              <a:ext cx="450552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3"/>
            <p:cNvCxnSpPr/>
            <p:nvPr/>
          </p:nvCxnSpPr>
          <p:spPr>
            <a:xfrm rot="16200000" flipH="1">
              <a:off x="4643339" y="2128740"/>
              <a:ext cx="450552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4"/>
            <p:cNvCxnSpPr/>
            <p:nvPr/>
          </p:nvCxnSpPr>
          <p:spPr>
            <a:xfrm rot="5400000">
              <a:off x="5215633" y="2242246"/>
              <a:ext cx="450552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5"/>
            <p:cNvCxnSpPr/>
            <p:nvPr/>
          </p:nvCxnSpPr>
          <p:spPr>
            <a:xfrm rot="16200000" flipH="1">
              <a:off x="5062439" y="2014440"/>
              <a:ext cx="450552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6"/>
            <p:cNvCxnSpPr/>
            <p:nvPr/>
          </p:nvCxnSpPr>
          <p:spPr>
            <a:xfrm rot="5400000">
              <a:off x="5176739" y="2052540"/>
              <a:ext cx="450552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7"/>
            <p:cNvCxnSpPr/>
            <p:nvPr/>
          </p:nvCxnSpPr>
          <p:spPr>
            <a:xfrm rot="16200000" flipH="1">
              <a:off x="5748239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8"/>
            <p:cNvCxnSpPr/>
            <p:nvPr/>
          </p:nvCxnSpPr>
          <p:spPr>
            <a:xfrm rot="16200000" flipH="1">
              <a:off x="4910039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9"/>
            <p:cNvCxnSpPr/>
            <p:nvPr/>
          </p:nvCxnSpPr>
          <p:spPr>
            <a:xfrm rot="5400000">
              <a:off x="4795739" y="2128740"/>
              <a:ext cx="450552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70"/>
            <p:cNvCxnSpPr/>
            <p:nvPr/>
          </p:nvCxnSpPr>
          <p:spPr>
            <a:xfrm rot="16200000" flipH="1">
              <a:off x="5391052" y="2066827"/>
              <a:ext cx="450552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71"/>
            <p:cNvCxnSpPr/>
            <p:nvPr/>
          </p:nvCxnSpPr>
          <p:spPr>
            <a:xfrm rot="16200000" flipH="1">
              <a:off x="5927627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72"/>
            <p:cNvCxnSpPr/>
            <p:nvPr/>
          </p:nvCxnSpPr>
          <p:spPr>
            <a:xfrm rot="16200000" flipH="1">
              <a:off x="55196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3"/>
            <p:cNvCxnSpPr/>
            <p:nvPr/>
          </p:nvCxnSpPr>
          <p:spPr>
            <a:xfrm rot="16200000" flipH="1">
              <a:off x="5748239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4"/>
            <p:cNvCxnSpPr/>
            <p:nvPr/>
          </p:nvCxnSpPr>
          <p:spPr>
            <a:xfrm rot="16200000" flipH="1">
              <a:off x="64340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5"/>
            <p:cNvCxnSpPr/>
            <p:nvPr/>
          </p:nvCxnSpPr>
          <p:spPr>
            <a:xfrm rot="16200000" flipH="1">
              <a:off x="62435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6"/>
            <p:cNvCxnSpPr/>
            <p:nvPr/>
          </p:nvCxnSpPr>
          <p:spPr>
            <a:xfrm rot="5400000">
              <a:off x="63959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7"/>
            <p:cNvCxnSpPr/>
            <p:nvPr/>
          </p:nvCxnSpPr>
          <p:spPr>
            <a:xfrm rot="16200000" flipH="1">
              <a:off x="60530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8"/>
            <p:cNvCxnSpPr/>
            <p:nvPr/>
          </p:nvCxnSpPr>
          <p:spPr>
            <a:xfrm rot="5400000">
              <a:off x="6709412" y="2137412"/>
              <a:ext cx="4526277" cy="1905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9"/>
            <p:cNvCxnSpPr/>
            <p:nvPr/>
          </p:nvCxnSpPr>
          <p:spPr>
            <a:xfrm rot="5400000">
              <a:off x="6026052" y="2041427"/>
              <a:ext cx="4505521" cy="403225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80"/>
            <p:cNvCxnSpPr/>
            <p:nvPr/>
          </p:nvCxnSpPr>
          <p:spPr>
            <a:xfrm rot="16200000" flipH="1">
              <a:off x="5927627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81"/>
            <p:cNvCxnSpPr/>
            <p:nvPr/>
          </p:nvCxnSpPr>
          <p:spPr>
            <a:xfrm rot="5400000">
              <a:off x="6738840" y="2241452"/>
              <a:ext cx="4505521" cy="3175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82"/>
            <p:cNvCxnSpPr/>
            <p:nvPr/>
          </p:nvCxnSpPr>
          <p:spPr>
            <a:xfrm rot="5400000">
              <a:off x="3728939" y="2204940"/>
              <a:ext cx="450552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3"/>
            <p:cNvCxnSpPr/>
            <p:nvPr/>
          </p:nvCxnSpPr>
          <p:spPr>
            <a:xfrm rot="16200000" flipH="1">
              <a:off x="4224239" y="2166840"/>
              <a:ext cx="450552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4"/>
            <p:cNvCxnSpPr/>
            <p:nvPr/>
          </p:nvCxnSpPr>
          <p:spPr>
            <a:xfrm rot="16200000" flipH="1">
              <a:off x="4414739" y="2052540"/>
              <a:ext cx="450552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5"/>
            <p:cNvCxnSpPr/>
            <p:nvPr/>
          </p:nvCxnSpPr>
          <p:spPr>
            <a:xfrm rot="5400000">
              <a:off x="3309839" y="2090640"/>
              <a:ext cx="450552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6"/>
            <p:cNvCxnSpPr/>
            <p:nvPr/>
          </p:nvCxnSpPr>
          <p:spPr>
            <a:xfrm rot="16200000" flipH="1">
              <a:off x="4324252" y="2066827"/>
              <a:ext cx="450552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7"/>
            <p:cNvCxnSpPr/>
            <p:nvPr/>
          </p:nvCxnSpPr>
          <p:spPr>
            <a:xfrm rot="5400000">
              <a:off x="49481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8"/>
            <p:cNvCxnSpPr/>
            <p:nvPr/>
          </p:nvCxnSpPr>
          <p:spPr>
            <a:xfrm rot="5400000">
              <a:off x="5405339" y="1747740"/>
              <a:ext cx="450552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9"/>
            <p:cNvCxnSpPr/>
            <p:nvPr/>
          </p:nvCxnSpPr>
          <p:spPr>
            <a:xfrm rot="16200000" flipH="1">
              <a:off x="2547839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8" name="Rectangle 93"/>
          <p:cNvSpPr/>
          <p:nvPr/>
        </p:nvSpPr>
        <p:spPr>
          <a:xfrm>
            <a:off x="0" y="4311650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89" name="Straight Connector 95"/>
          <p:cNvCxnSpPr/>
          <p:nvPr/>
        </p:nvCxnSpPr>
        <p:spPr>
          <a:xfrm>
            <a:off x="0" y="438785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Straight Connector 96"/>
          <p:cNvCxnSpPr/>
          <p:nvPr/>
        </p:nvCxnSpPr>
        <p:spPr>
          <a:xfrm>
            <a:off x="0" y="6138863"/>
            <a:ext cx="9144000" cy="1587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1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4F5904-D1E0-40BF-AD00-75919F3A6599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92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3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B274F7-973A-4877-A5DE-F31554744E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0CB930-2DC9-444D-A62C-A7DEB154196B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66814A-B2BE-47D6-A74D-CF425020DC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8F4AB9-8D7A-4DDE-92B5-D4159B1003AA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B6FEF1-D3E9-40A4-A2A8-564796DFE4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96B7F5-DCF5-41DE-A04B-35C929103C63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592442-CF27-469C-956E-07B7C48FB6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AEA397-8BF5-41DA-9EF9-B634B60B477B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97CAD9-1520-494F-BBEA-B974B4A963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6"/>
          <p:cNvSpPr/>
          <p:nvPr/>
        </p:nvSpPr>
        <p:spPr>
          <a:xfrm>
            <a:off x="0" y="1563688"/>
            <a:ext cx="2762250" cy="3313112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6" name="Straight Connector 38"/>
          <p:cNvCxnSpPr/>
          <p:nvPr/>
        </p:nvCxnSpPr>
        <p:spPr>
          <a:xfrm rot="5400000">
            <a:off x="1127919" y="3221832"/>
            <a:ext cx="3017837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40"/>
          <p:cNvCxnSpPr/>
          <p:nvPr/>
        </p:nvCxnSpPr>
        <p:spPr>
          <a:xfrm>
            <a:off x="0" y="1712913"/>
            <a:ext cx="2651125" cy="1587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42"/>
          <p:cNvCxnSpPr/>
          <p:nvPr/>
        </p:nvCxnSpPr>
        <p:spPr>
          <a:xfrm>
            <a:off x="0" y="4733925"/>
            <a:ext cx="2651125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/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397F63-D909-4EEB-82EB-F1A2D74724F6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18A47C-A974-4F48-AC85-E52ED35E94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2"/>
          <p:cNvSpPr/>
          <p:nvPr/>
        </p:nvSpPr>
        <p:spPr>
          <a:xfrm>
            <a:off x="0" y="1563688"/>
            <a:ext cx="2762250" cy="3313112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6" name="Straight Connector 33"/>
          <p:cNvCxnSpPr/>
          <p:nvPr/>
        </p:nvCxnSpPr>
        <p:spPr>
          <a:xfrm rot="5400000">
            <a:off x="1127919" y="3221832"/>
            <a:ext cx="3017837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34"/>
          <p:cNvCxnSpPr/>
          <p:nvPr/>
        </p:nvCxnSpPr>
        <p:spPr>
          <a:xfrm>
            <a:off x="0" y="1712913"/>
            <a:ext cx="2651125" cy="1587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59"/>
          <p:cNvCxnSpPr/>
          <p:nvPr/>
        </p:nvCxnSpPr>
        <p:spPr>
          <a:xfrm>
            <a:off x="0" y="4733925"/>
            <a:ext cx="2651125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/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21A593-BDC2-402E-8139-1DA1163CCDA2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58799B-7D3D-4A1E-90BC-A785A0B2A4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92E78E-109E-4B5C-9F9A-D340AD0DE549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EE5569-8240-480D-B885-B0ECC531EA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0179E9-64D4-4BF0-83BA-4E0A2588A44F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9E9F6C-104B-4F42-A5FC-3C5CCD8132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225" y="136525"/>
            <a:ext cx="8869363" cy="658495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19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6D8396D1-26AF-46F2-BC33-1C11176B2980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0513" y="6311900"/>
            <a:ext cx="34829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19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6CF224D9-51EA-4538-90B1-96EDC52883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43" r:id="rId1"/>
    <p:sldLayoutId id="2147483736" r:id="rId2"/>
    <p:sldLayoutId id="2147483744" r:id="rId3"/>
    <p:sldLayoutId id="2147483737" r:id="rId4"/>
    <p:sldLayoutId id="2147483738" r:id="rId5"/>
    <p:sldLayoutId id="2147483739" r:id="rId6"/>
    <p:sldLayoutId id="2147483740" r:id="rId7"/>
    <p:sldLayoutId id="2147483745" r:id="rId8"/>
    <p:sldLayoutId id="2147483746" r:id="rId9"/>
    <p:sldLayoutId id="2147483741" r:id="rId10"/>
    <p:sldLayoutId id="2147483742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tabLst>
          <a:tab pos="3830638" algn="l"/>
        </a:tabLst>
        <a:defRPr sz="3600" b="1" kern="1200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rgbClr val="FEFEFE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2pPr>
      <a:lvl3pPr algn="l" rtl="0" eaLnBrk="0" fontAlgn="base" hangingPunct="0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3pPr>
      <a:lvl4pPr algn="l" rtl="0" eaLnBrk="0" fontAlgn="base" hangingPunct="0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4pPr>
      <a:lvl5pPr algn="l" rtl="0" eaLnBrk="0" fontAlgn="base" hangingPunct="0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5pPr>
      <a:lvl6pPr marL="4572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6pPr>
      <a:lvl7pPr marL="9144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7pPr>
      <a:lvl8pPr marL="13716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8pPr>
      <a:lvl9pPr marL="18288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rgbClr val="ACC2C9"/>
        </a:buClr>
        <a:buFont typeface="Arial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7688" indent="-182563" algn="l" rtl="0" eaLnBrk="0" fontAlgn="base" hangingPunct="0">
        <a:spcBef>
          <a:spcPct val="20000"/>
        </a:spcBef>
        <a:spcAft>
          <a:spcPct val="0"/>
        </a:spcAft>
        <a:buClr>
          <a:srgbClr val="ACC2C9"/>
        </a:buClr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Arial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7450" indent="-228600" algn="l" rtl="0" eaLnBrk="0" fontAlgn="base" hangingPunct="0">
        <a:spcBef>
          <a:spcPct val="20000"/>
        </a:spcBef>
        <a:spcAft>
          <a:spcPct val="0"/>
        </a:spcAft>
        <a:buClr>
          <a:srgbClr val="99987F"/>
        </a:buClr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28600" algn="l" rtl="0" eaLnBrk="0" fontAlgn="base" hangingPunct="0">
        <a:spcBef>
          <a:spcPct val="20000"/>
        </a:spcBef>
        <a:spcAft>
          <a:spcPct val="0"/>
        </a:spcAft>
        <a:buClr>
          <a:srgbClr val="90AC97"/>
        </a:buClr>
        <a:buFont typeface="Arial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\\Srvzs01\DOCKANTOR\tomasmarek\Dokumenty\_PRACOVNÍ SLOŽKA\__EU Peníze školám OPVK 1.4\Publicita\Logolink_ZŠ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65238" y="404813"/>
            <a:ext cx="6613525" cy="126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47" name="TextovéPole 5"/>
          <p:cNvSpPr txBox="1">
            <a:spLocks noChangeArrowheads="1"/>
          </p:cNvSpPr>
          <p:nvPr/>
        </p:nvSpPr>
        <p:spPr bwMode="auto">
          <a:xfrm>
            <a:off x="2154238" y="2060575"/>
            <a:ext cx="483552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1200">
                <a:latin typeface="Cambria" pitchFamily="18" charset="0"/>
              </a:rPr>
              <a:t>Název projektu: Individuální výukou k lepším výsledkům</a:t>
            </a:r>
          </a:p>
          <a:p>
            <a:pPr algn="ctr">
              <a:lnSpc>
                <a:spcPct val="150000"/>
              </a:lnSpc>
            </a:pPr>
            <a:r>
              <a:rPr lang="cs-CZ" sz="1200">
                <a:latin typeface="Cambria" pitchFamily="18" charset="0"/>
              </a:rPr>
              <a:t>Příjemce: Základní škola Telč, Masarykova 141, příspěvková organizace</a:t>
            </a:r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2862263" y="2781300"/>
          <a:ext cx="3420380" cy="1296145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620180"/>
                <a:gridCol w="1800200"/>
              </a:tblGrid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Vzdělávací oblast</a:t>
                      </a:r>
                      <a:endParaRPr lang="cs-CZ" sz="1200" b="1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Člověk a příroda</a:t>
                      </a:r>
                      <a:endParaRPr lang="cs-CZ" sz="1200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Předmět</a:t>
                      </a:r>
                      <a:endParaRPr lang="cs-CZ" sz="1200" b="1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Chemie</a:t>
                      </a:r>
                      <a:endParaRPr lang="cs-CZ" sz="1200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Téma</a:t>
                      </a:r>
                      <a:endParaRPr lang="cs-CZ" sz="1200" b="1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Chemické reakce</a:t>
                      </a:r>
                      <a:endParaRPr lang="cs-CZ" sz="1200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Určeno pro</a:t>
                      </a:r>
                      <a:endParaRPr lang="cs-CZ" sz="1200" b="1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9. </a:t>
                      </a: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ročník</a:t>
                      </a:r>
                      <a:endParaRPr lang="cs-CZ" sz="1200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Archivační kód</a:t>
                      </a:r>
                      <a:endParaRPr lang="cs-CZ" sz="1200" b="1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VY_52_INOVACE_117</a:t>
                      </a:r>
                      <a:endParaRPr lang="cs-CZ" sz="1200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2085975" y="4365625"/>
            <a:ext cx="4959350" cy="9540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cs-CZ" sz="2800" b="1" dirty="0"/>
              <a:t>Název vzdělávacího materiálu</a:t>
            </a:r>
            <a:endParaRPr lang="cs-CZ" sz="2800" dirty="0"/>
          </a:p>
          <a:p>
            <a:pPr algn="ctr">
              <a:defRPr/>
            </a:pPr>
            <a:r>
              <a:rPr lang="cs-CZ" sz="2800" cap="small" dirty="0"/>
              <a:t>Chemické zdroje elektrické energie</a:t>
            </a:r>
            <a:endParaRPr lang="cs-CZ" sz="2800" dirty="0"/>
          </a:p>
        </p:txBody>
      </p:sp>
      <p:sp>
        <p:nvSpPr>
          <p:cNvPr id="6163" name="TextovéPole 9"/>
          <p:cNvSpPr txBox="1">
            <a:spLocks noChangeArrowheads="1"/>
          </p:cNvSpPr>
          <p:nvPr/>
        </p:nvSpPr>
        <p:spPr bwMode="auto">
          <a:xfrm>
            <a:off x="808038" y="5805488"/>
            <a:ext cx="155575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1400"/>
              <a:t>Ing. Lenka Božková</a:t>
            </a:r>
          </a:p>
        </p:txBody>
      </p:sp>
      <p:sp>
        <p:nvSpPr>
          <p:cNvPr id="6164" name="TextovéPole 10"/>
          <p:cNvSpPr txBox="1">
            <a:spLocks noChangeArrowheads="1"/>
          </p:cNvSpPr>
          <p:nvPr/>
        </p:nvSpPr>
        <p:spPr bwMode="auto">
          <a:xfrm>
            <a:off x="7308850" y="5805488"/>
            <a:ext cx="8604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1.9.2012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latin typeface="Berlin Sans FB Demi" pitchFamily="34" charset="0"/>
              </a:rPr>
              <a:t>Chemické zdroje elektrické energie</a:t>
            </a:r>
            <a:endParaRPr lang="cs-CZ" dirty="0">
              <a:latin typeface="Berlin Sans FB Demi" pitchFamily="34" charset="0"/>
            </a:endParaRPr>
          </a:p>
        </p:txBody>
      </p:sp>
      <p:sp>
        <p:nvSpPr>
          <p:cNvPr id="7171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7172" name="Picture 2" descr="C:\Documents and Settings\lenkabozkova.ZSTELC\Local Settings\Temporary Internet Files\Content.IE5\M5L01I1L\MP90017804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650" y="4005263"/>
            <a:ext cx="3657600" cy="2438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3" name="Picture 7" descr="C:\Documents and Settings\lenkabozkova.ZSTELC\Local Settings\Temporary Internet Files\Content.IE5\M5L01I1L\MC900442135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1500" y="3984625"/>
            <a:ext cx="2800350" cy="280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Galvanický článek</a:t>
            </a:r>
            <a:endParaRPr lang="cs-CZ" dirty="0">
              <a:solidFill>
                <a:schemeClr val="accent6">
                  <a:tint val="1000"/>
                </a:schemeClr>
              </a:solidFill>
            </a:endParaRP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Je chemický zdroj elektrického napětí</a:t>
            </a:r>
          </a:p>
          <a:p>
            <a:pPr eaLnBrk="1" hangingPunct="1"/>
            <a:r>
              <a:rPr lang="cs-CZ" smtClean="0"/>
              <a:t>Využívá redoxní reakce</a:t>
            </a:r>
          </a:p>
          <a:p>
            <a:pPr eaLnBrk="1" hangingPunct="1"/>
            <a:r>
              <a:rPr lang="cs-CZ" smtClean="0"/>
              <a:t>Nejvýznamnější je tzv. </a:t>
            </a:r>
            <a:r>
              <a:rPr lang="cs-CZ" smtClean="0">
                <a:latin typeface="Berlin Sans FB Demi" pitchFamily="34" charset="0"/>
              </a:rPr>
              <a:t>suchý článek</a:t>
            </a:r>
            <a:r>
              <a:rPr lang="cs-CZ" smtClean="0"/>
              <a:t>- baterka</a:t>
            </a:r>
          </a:p>
          <a:p>
            <a:pPr eaLnBrk="1" hangingPunct="1"/>
            <a:r>
              <a:rPr lang="cs-CZ" smtClean="0"/>
              <a:t>Použití: v elektrospotřebičích, baterkách, mobilech,…. Všude tam, kde se nemůžeme připojit k síti</a:t>
            </a:r>
          </a:p>
          <a:p>
            <a:pPr eaLnBrk="1" hangingPunct="1"/>
            <a:r>
              <a:rPr lang="cs-CZ" smtClean="0"/>
              <a:t>Nevýhoda: nízký výkon a životnost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/>
            </a:extLst>
          </a:blip>
          <a:srcRect l="2424" r="2424"/>
          <a:stretch>
            <a:fillRect/>
          </a:stretch>
        </p:blipFill>
        <p:spPr>
          <a:xfrm>
            <a:off x="1259632" y="3861048"/>
            <a:ext cx="3504000" cy="2628000"/>
          </a:xfrm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Typy baterií</a:t>
            </a:r>
            <a:endParaRPr lang="cs-CZ" dirty="0"/>
          </a:p>
        </p:txBody>
      </p:sp>
      <p:sp>
        <p:nvSpPr>
          <p:cNvPr id="9220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8075" cy="13716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5076825" y="620713"/>
          <a:ext cx="3870476" cy="3989980"/>
        </p:xfrm>
        <a:graphic>
          <a:graphicData uri="http://schemas.openxmlformats.org/drawingml/2006/table">
            <a:tbl>
              <a:tblPr/>
              <a:tblGrid>
                <a:gridCol w="967619"/>
                <a:gridCol w="967619"/>
                <a:gridCol w="967619"/>
                <a:gridCol w="967619"/>
              </a:tblGrid>
              <a:tr h="308006">
                <a:tc>
                  <a:txBody>
                    <a:bodyPr/>
                    <a:lstStyle/>
                    <a:p>
                      <a:r>
                        <a:rPr lang="cs-CZ" sz="1400" dirty="0"/>
                        <a:t>Evropské označení</a:t>
                      </a:r>
                    </a:p>
                  </a:txBody>
                  <a:tcPr marL="72571" marR="72571" marT="36286" marB="3628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/>
                        <a:t>Americké označení</a:t>
                      </a:r>
                    </a:p>
                  </a:txBody>
                  <a:tcPr marL="72571" marR="72571" marT="36286" marB="3628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/>
                        <a:t>Lidové označení</a:t>
                      </a:r>
                    </a:p>
                  </a:txBody>
                  <a:tcPr marL="72571" marR="72571" marT="36286" marB="3628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/>
                        <a:t>Použití</a:t>
                      </a:r>
                    </a:p>
                  </a:txBody>
                  <a:tcPr marL="72571" marR="72571" marT="36286" marB="3628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40008">
                <a:tc>
                  <a:txBody>
                    <a:bodyPr/>
                    <a:lstStyle/>
                    <a:p>
                      <a:r>
                        <a:rPr lang="cs-CZ" sz="1400" b="1"/>
                        <a:t>AAA</a:t>
                      </a:r>
                      <a:endParaRPr lang="cs-CZ" sz="1400"/>
                    </a:p>
                  </a:txBody>
                  <a:tcPr marL="72571" marR="72571" marT="36286" marB="3628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err="1"/>
                        <a:t>Size</a:t>
                      </a:r>
                      <a:r>
                        <a:rPr lang="cs-CZ" sz="1400" dirty="0"/>
                        <a:t> S</a:t>
                      </a:r>
                    </a:p>
                  </a:txBody>
                  <a:tcPr marL="72571" marR="72571" marT="36286" marB="3628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/>
                        <a:t>Mikrotužková, malá</a:t>
                      </a:r>
                    </a:p>
                  </a:txBody>
                  <a:tcPr marL="72571" marR="72571" marT="36286" marB="3628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/>
                        <a:t>Nástěnné hodiny, budíky, ...</a:t>
                      </a:r>
                    </a:p>
                  </a:txBody>
                  <a:tcPr marL="72571" marR="72571" marT="36286" marB="3628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04014">
                <a:tc>
                  <a:txBody>
                    <a:bodyPr/>
                    <a:lstStyle/>
                    <a:p>
                      <a:r>
                        <a:rPr lang="cs-CZ" sz="1400" b="1"/>
                        <a:t>AA</a:t>
                      </a:r>
                      <a:endParaRPr lang="cs-CZ" sz="1400"/>
                    </a:p>
                  </a:txBody>
                  <a:tcPr marL="72571" marR="72571" marT="36286" marB="3628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/>
                        <a:t>Size M</a:t>
                      </a:r>
                    </a:p>
                  </a:txBody>
                  <a:tcPr marL="72571" marR="72571" marT="36286" marB="3628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/>
                        <a:t>Tužková, klasická</a:t>
                      </a:r>
                    </a:p>
                  </a:txBody>
                  <a:tcPr marL="72571" marR="72571" marT="36286" marB="3628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/>
                        <a:t>Dálkové ovladače, drobné elektropřístroje,...</a:t>
                      </a:r>
                    </a:p>
                  </a:txBody>
                  <a:tcPr marL="72571" marR="72571" marT="36286" marB="3628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72011">
                <a:tc>
                  <a:txBody>
                    <a:bodyPr/>
                    <a:lstStyle/>
                    <a:p>
                      <a:r>
                        <a:rPr lang="cs-CZ" sz="1400" b="1"/>
                        <a:t>C</a:t>
                      </a:r>
                      <a:endParaRPr lang="cs-CZ" sz="1400"/>
                    </a:p>
                  </a:txBody>
                  <a:tcPr marL="72571" marR="72571" marT="36286" marB="3628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err="1"/>
                        <a:t>Size</a:t>
                      </a:r>
                      <a:r>
                        <a:rPr lang="cs-CZ" sz="1400" dirty="0"/>
                        <a:t> L</a:t>
                      </a:r>
                    </a:p>
                  </a:txBody>
                  <a:tcPr marL="72571" marR="72571" marT="36286" marB="3628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/>
                        <a:t>Špalek</a:t>
                      </a:r>
                    </a:p>
                  </a:txBody>
                  <a:tcPr marL="72571" marR="72571" marT="36286" marB="3628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/>
                        <a:t>Menší radiopřijímače, svítilny,...</a:t>
                      </a:r>
                    </a:p>
                  </a:txBody>
                  <a:tcPr marL="72571" marR="72571" marT="36286" marB="3628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40008">
                <a:tc>
                  <a:txBody>
                    <a:bodyPr/>
                    <a:lstStyle/>
                    <a:p>
                      <a:r>
                        <a:rPr lang="cs-CZ" sz="1400" b="1" dirty="0"/>
                        <a:t>D</a:t>
                      </a:r>
                      <a:endParaRPr lang="cs-CZ" sz="1400" dirty="0"/>
                    </a:p>
                  </a:txBody>
                  <a:tcPr marL="72571" marR="72571" marT="36286" marB="3628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err="1"/>
                        <a:t>Size</a:t>
                      </a:r>
                      <a:r>
                        <a:rPr lang="cs-CZ" sz="1400" dirty="0"/>
                        <a:t> XL</a:t>
                      </a:r>
                    </a:p>
                  </a:txBody>
                  <a:tcPr marL="72571" marR="72571" marT="36286" marB="3628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/>
                        <a:t>Buřt</a:t>
                      </a:r>
                    </a:p>
                  </a:txBody>
                  <a:tcPr marL="72571" marR="72571" marT="36286" marB="3628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/>
                        <a:t>Radiopřijímače, svítilny,...</a:t>
                      </a:r>
                    </a:p>
                  </a:txBody>
                  <a:tcPr marL="72571" marR="72571" marT="36286" marB="3628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9242" name="Rectangle 6"/>
          <p:cNvSpPr>
            <a:spLocks noChangeArrowheads="1"/>
          </p:cNvSpPr>
          <p:nvPr/>
        </p:nvSpPr>
        <p:spPr bwMode="auto">
          <a:xfrm>
            <a:off x="611188" y="188913"/>
            <a:ext cx="8023225" cy="56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eaLnBrk="0" hangingPunct="0"/>
            <a:r>
              <a:rPr lang="cs-CZ" sz="1300" b="1"/>
              <a:t>                                                                                                                    Tabulka velikostí galvanických článků</a:t>
            </a:r>
          </a:p>
          <a:p>
            <a:pPr eaLnBrk="0" hangingPunct="0"/>
            <a:endParaRPr lang="cs-CZ"/>
          </a:p>
        </p:txBody>
      </p:sp>
      <p:pic>
        <p:nvPicPr>
          <p:cNvPr id="9243" name="Picture 28" descr="C:\Documents and Settings\lenkabozkova.ZSTELC\Local Settings\Temporary Internet Files\Content.IE5\ZU40XJ2I\MC90028175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325" y="5013325"/>
            <a:ext cx="180975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44" name="Obdélník 8"/>
          <p:cNvSpPr>
            <a:spLocks noChangeArrowheads="1"/>
          </p:cNvSpPr>
          <p:nvPr/>
        </p:nvSpPr>
        <p:spPr bwMode="auto">
          <a:xfrm>
            <a:off x="900113" y="6534150"/>
            <a:ext cx="4572000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00"/>
              <a:t>http://cs.wikipedia.org/wiki/Soubor:Batteries.jpg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Historie</a:t>
            </a:r>
            <a:endParaRPr lang="cs-CZ" dirty="0">
              <a:solidFill>
                <a:schemeClr val="accent6">
                  <a:tint val="1000"/>
                </a:schemeClr>
              </a:solidFill>
            </a:endParaRPr>
          </a:p>
        </p:txBody>
      </p:sp>
      <p:sp>
        <p:nvSpPr>
          <p:cNvPr id="10243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Galvanické články dostaly název podle italského lékaře </a:t>
            </a:r>
            <a:r>
              <a:rPr lang="cs-CZ" b="1" smtClean="0"/>
              <a:t>Luigiho Galvaniho</a:t>
            </a:r>
            <a:r>
              <a:rPr lang="cs-CZ" smtClean="0"/>
              <a:t>, který při pitvě žáby pozoroval záškuby, když se jí dotkl kovem.</a:t>
            </a:r>
          </a:p>
          <a:p>
            <a:pPr eaLnBrk="1" hangingPunct="1"/>
            <a:r>
              <a:rPr lang="cs-CZ" smtClean="0"/>
              <a:t>Tento jev vysvětlil až další Ital </a:t>
            </a:r>
            <a:r>
              <a:rPr lang="cs-CZ" b="1" smtClean="0"/>
              <a:t>Volta</a:t>
            </a:r>
            <a:r>
              <a:rPr lang="cs-CZ" smtClean="0"/>
              <a:t>, kdy v roce 1800 sestavil první článek</a:t>
            </a:r>
          </a:p>
        </p:txBody>
      </p:sp>
      <p:pic>
        <p:nvPicPr>
          <p:cNvPr id="10244" name="Picture 4" descr="C:\Documents and Settings\lenkabozkova.ZSTELC\Local Settings\Temporary Internet Files\Content.IE5\M5L01I1L\MC90035616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325" y="4941888"/>
            <a:ext cx="1820863" cy="1106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Elektrolýza</a:t>
            </a:r>
            <a:endParaRPr lang="cs-CZ" dirty="0">
              <a:solidFill>
                <a:schemeClr val="accent6">
                  <a:tint val="1000"/>
                </a:schemeClr>
              </a:solidFill>
            </a:endParaRPr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Je redoxní děj, který probíhá na elektrodách za průchodu stejnosměrného proudu v elektrolytu</a:t>
            </a:r>
          </a:p>
          <a:p>
            <a:pPr eaLnBrk="1" hangingPunct="1"/>
            <a:r>
              <a:rPr lang="cs-CZ" dirty="0" smtClean="0"/>
              <a:t>Elektrody (anoda</a:t>
            </a:r>
            <a:r>
              <a:rPr lang="cs-CZ" dirty="0" smtClean="0"/>
              <a:t>+, katoda-)</a:t>
            </a:r>
          </a:p>
          <a:p>
            <a:pPr eaLnBrk="1" hangingPunct="1"/>
            <a:r>
              <a:rPr lang="cs-CZ" dirty="0" smtClean="0"/>
              <a:t>Elektrolyt (roztok </a:t>
            </a:r>
            <a:r>
              <a:rPr lang="cs-CZ" dirty="0" smtClean="0"/>
              <a:t>nebo tavenina obsahující volně pohyblivé ionty)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Využití elektrolýzy</a:t>
            </a:r>
            <a:endParaRPr lang="cs-CZ" dirty="0">
              <a:solidFill>
                <a:schemeClr val="accent6">
                  <a:tint val="1000"/>
                </a:schemeClr>
              </a:solidFill>
            </a:endParaRPr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>
          <a:xfrm>
            <a:off x="468313" y="1484313"/>
            <a:ext cx="8229600" cy="4525962"/>
          </a:xfrm>
        </p:spPr>
        <p:txBody>
          <a:bodyPr/>
          <a:lstStyle/>
          <a:p>
            <a:pPr eaLnBrk="1" hangingPunct="1"/>
            <a:r>
              <a:rPr lang="cs-CZ" smtClean="0"/>
              <a:t>Galvanické pokovování</a:t>
            </a:r>
          </a:p>
          <a:p>
            <a:pPr eaLnBrk="1" hangingPunct="1"/>
            <a:r>
              <a:rPr lang="cs-CZ" smtClean="0"/>
              <a:t>Výroba chloru</a:t>
            </a:r>
          </a:p>
          <a:p>
            <a:pPr eaLnBrk="1" hangingPunct="1"/>
            <a:r>
              <a:rPr lang="cs-CZ" smtClean="0"/>
              <a:t>Výroba čistých kovů</a:t>
            </a:r>
          </a:p>
          <a:p>
            <a:pPr eaLnBrk="1" hangingPunct="1"/>
            <a:r>
              <a:rPr lang="cs-CZ" smtClean="0"/>
              <a:t>Akumulátory-olověné,…(slouží k opakovanému nabíjení a vybíjení)</a:t>
            </a:r>
          </a:p>
        </p:txBody>
      </p:sp>
      <p:pic>
        <p:nvPicPr>
          <p:cNvPr id="12292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7900" y="3284538"/>
            <a:ext cx="2794000" cy="2667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7" name="Přímá spojovací šipka 6"/>
          <p:cNvCxnSpPr/>
          <p:nvPr/>
        </p:nvCxnSpPr>
        <p:spPr>
          <a:xfrm>
            <a:off x="4211638" y="2708275"/>
            <a:ext cx="187325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2195513" y="3644900"/>
            <a:ext cx="2376487" cy="10795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295" name="Obrázek 3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788" y="0"/>
            <a:ext cx="2095500" cy="2667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296" name="Obdélník 8"/>
          <p:cNvSpPr>
            <a:spLocks noChangeArrowheads="1"/>
          </p:cNvSpPr>
          <p:nvPr/>
        </p:nvSpPr>
        <p:spPr bwMode="auto">
          <a:xfrm>
            <a:off x="5867400" y="2708275"/>
            <a:ext cx="4572000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00"/>
              <a:t>http://cs.wikipedia.org/wiki/Soubor:Copper_electroplating.svg</a:t>
            </a:r>
          </a:p>
        </p:txBody>
      </p:sp>
      <p:sp>
        <p:nvSpPr>
          <p:cNvPr id="12297" name="Obdélník 9"/>
          <p:cNvSpPr>
            <a:spLocks noChangeArrowheads="1"/>
          </p:cNvSpPr>
          <p:nvPr/>
        </p:nvSpPr>
        <p:spPr bwMode="auto">
          <a:xfrm>
            <a:off x="4787900" y="6021388"/>
            <a:ext cx="4572000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00"/>
              <a:t>http://cs.wikipedia.org/wiki/Soubor:Photo-CarBattery.jpg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                Schéma elektrolýzy</a:t>
            </a:r>
            <a:endParaRPr lang="cs-CZ" dirty="0">
              <a:solidFill>
                <a:schemeClr val="accent6">
                  <a:tint val="1000"/>
                </a:schemeClr>
              </a:solidFill>
            </a:endParaRPr>
          </a:p>
        </p:txBody>
      </p:sp>
      <p:pic>
        <p:nvPicPr>
          <p:cNvPr id="13315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268538" y="1341438"/>
            <a:ext cx="4543425" cy="4525962"/>
          </a:xfrm>
        </p:spPr>
      </p:pic>
      <p:sp>
        <p:nvSpPr>
          <p:cNvPr id="13316" name="Obdélník 3"/>
          <p:cNvSpPr>
            <a:spLocks noChangeArrowheads="1"/>
          </p:cNvSpPr>
          <p:nvPr/>
        </p:nvSpPr>
        <p:spPr bwMode="auto">
          <a:xfrm>
            <a:off x="2268538" y="5949950"/>
            <a:ext cx="4572000" cy="214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00"/>
              <a:t>http://cs.wikipedia.org/wiki/Soubor:Elektrol%C3%BDza.jpeg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068388" y="1268413"/>
          <a:ext cx="7008440" cy="2520280"/>
        </p:xfrm>
        <a:graphic>
          <a:graphicData uri="http://schemas.openxmlformats.org/drawingml/2006/table">
            <a:tbl>
              <a:tblPr bandRow="1">
                <a:tableStyleId>{3B4B98B0-60AC-42C2-AFA5-B58CD77FA1E5}</a:tableStyleId>
              </a:tblPr>
              <a:tblGrid>
                <a:gridCol w="2496406"/>
                <a:gridCol w="4512034"/>
              </a:tblGrid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tx1"/>
                          </a:solidFill>
                        </a:rPr>
                        <a:t>Formát výukového materiálu v digitální podobě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 err="1">
                          <a:solidFill>
                            <a:schemeClr val="tx1"/>
                          </a:solidFill>
                        </a:rPr>
                        <a:t>Power</a:t>
                      </a:r>
                      <a:r>
                        <a:rPr lang="cs-CZ" sz="1400" b="0" dirty="0">
                          <a:solidFill>
                            <a:schemeClr val="tx1"/>
                          </a:solidFill>
                        </a:rPr>
                        <a:t> Point 2007 (.</a:t>
                      </a:r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</a:rPr>
                        <a:t>pptx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</a:rPr>
                        <a:t>)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tx1"/>
                          </a:solidFill>
                        </a:rPr>
                        <a:t>Obsah vzdělávacího materiálu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</a:rPr>
                        <a:t>Výklad učitele, popis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tx1"/>
                          </a:solidFill>
                        </a:rPr>
                        <a:t>Rozsah vzdělávacího materiálu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>
                          <a:solidFill>
                            <a:schemeClr val="tx1"/>
                          </a:solidFill>
                        </a:rPr>
                        <a:t>Počet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</a:rPr>
                        <a:t>obrazovek 9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tx1"/>
                          </a:solidFill>
                        </a:rPr>
                        <a:t>Způsob práce žáků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</a:rPr>
                        <a:t>Spolupráce </a:t>
                      </a:r>
                      <a:r>
                        <a:rPr lang="cs-CZ" sz="1400" b="0" dirty="0">
                          <a:solidFill>
                            <a:schemeClr val="tx1"/>
                          </a:solidFill>
                        </a:rPr>
                        <a:t>s vyučujícím, výklad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</a:rPr>
                        <a:t>vyučujícího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tx1"/>
                          </a:solidFill>
                        </a:rPr>
                        <a:t>Další poznámky autora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</a:rPr>
                        <a:t>-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sp>
        <p:nvSpPr>
          <p:cNvPr id="14351" name="Rectangle 1"/>
          <p:cNvSpPr>
            <a:spLocks noChangeArrowheads="1"/>
          </p:cNvSpPr>
          <p:nvPr/>
        </p:nvSpPr>
        <p:spPr bwMode="auto">
          <a:xfrm>
            <a:off x="3811588" y="476250"/>
            <a:ext cx="15208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2800" b="1">
                <a:latin typeface="Cambria" pitchFamily="18" charset="0"/>
                <a:ea typeface="Arial Unicode MS" pitchFamily="34" charset="-128"/>
                <a:cs typeface="Times New Roman" pitchFamily="18" charset="0"/>
              </a:rPr>
              <a:t>Anotace</a:t>
            </a:r>
            <a:endParaRPr lang="cs-CZ" sz="1200">
              <a:latin typeface="Arial" charset="0"/>
              <a:ea typeface="Arial Unicode MS" pitchFamily="34" charset="-128"/>
              <a:cs typeface="Times New Roman" pitchFamily="18" charset="0"/>
            </a:endParaRPr>
          </a:p>
        </p:txBody>
      </p:sp>
      <p:sp>
        <p:nvSpPr>
          <p:cNvPr id="14352" name="Rectangle 1"/>
          <p:cNvSpPr>
            <a:spLocks noChangeArrowheads="1"/>
          </p:cNvSpPr>
          <p:nvPr/>
        </p:nvSpPr>
        <p:spPr bwMode="auto">
          <a:xfrm>
            <a:off x="3938588" y="4117975"/>
            <a:ext cx="12668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2800" b="1">
                <a:latin typeface="Cambria" pitchFamily="18" charset="0"/>
                <a:ea typeface="Arial Unicode MS" pitchFamily="34" charset="-128"/>
                <a:cs typeface="Times New Roman" pitchFamily="18" charset="0"/>
              </a:rPr>
              <a:t>Zdroje</a:t>
            </a:r>
          </a:p>
        </p:txBody>
      </p:sp>
      <p:sp>
        <p:nvSpPr>
          <p:cNvPr id="14353" name="TextovéPole 6"/>
          <p:cNvSpPr txBox="1">
            <a:spLocks noChangeArrowheads="1"/>
          </p:cNvSpPr>
          <p:nvPr/>
        </p:nvSpPr>
        <p:spPr bwMode="auto">
          <a:xfrm>
            <a:off x="1116013" y="4652963"/>
            <a:ext cx="69850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lvl="1">
              <a:buFont typeface="Arial" charset="0"/>
              <a:buChar char="•"/>
            </a:pPr>
            <a:r>
              <a:rPr lang="cs-CZ"/>
              <a:t> Použitý klipart: www.office.microsoft.com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Došky">
    <a:dk1>
      <a:sysClr val="windowText" lastClr="000000"/>
    </a:dk1>
    <a:lt1>
      <a:sysClr val="window" lastClr="FFFFFF"/>
    </a:lt1>
    <a:dk2>
      <a:srgbClr val="1D3641"/>
    </a:dk2>
    <a:lt2>
      <a:srgbClr val="DFE6D0"/>
    </a:lt2>
    <a:accent1>
      <a:srgbClr val="759AA5"/>
    </a:accent1>
    <a:accent2>
      <a:srgbClr val="CFC60D"/>
    </a:accent2>
    <a:accent3>
      <a:srgbClr val="99987F"/>
    </a:accent3>
    <a:accent4>
      <a:srgbClr val="90AC97"/>
    </a:accent4>
    <a:accent5>
      <a:srgbClr val="FFAD1C"/>
    </a:accent5>
    <a:accent6>
      <a:srgbClr val="B9AB6F"/>
    </a:accent6>
    <a:hlink>
      <a:srgbClr val="66AACD"/>
    </a:hlink>
    <a:folHlink>
      <a:srgbClr val="809DB3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136</TotalTime>
  <Words>282</Words>
  <Application>Microsoft Office PowerPoint</Application>
  <PresentationFormat>Předvádění na obrazovce (4:3)</PresentationFormat>
  <Paragraphs>75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7" baseType="lpstr">
      <vt:lpstr>Tw Cen MT</vt:lpstr>
      <vt:lpstr>Arial</vt:lpstr>
      <vt:lpstr>Calibri</vt:lpstr>
      <vt:lpstr>Cambria</vt:lpstr>
      <vt:lpstr>Arial Unicode MS</vt:lpstr>
      <vt:lpstr>Berlin Sans FB Demi</vt:lpstr>
      <vt:lpstr>Times New Roman</vt:lpstr>
      <vt:lpstr>Došky</vt:lpstr>
      <vt:lpstr>Snímek 1</vt:lpstr>
      <vt:lpstr>Chemické zdroje elektrické energie</vt:lpstr>
      <vt:lpstr>Galvanický článek</vt:lpstr>
      <vt:lpstr>Typy baterií</vt:lpstr>
      <vt:lpstr>Historie</vt:lpstr>
      <vt:lpstr>Elektrolýza</vt:lpstr>
      <vt:lpstr>Využití elektrolýzy</vt:lpstr>
      <vt:lpstr>                Schéma elektrolýzy</vt:lpstr>
      <vt:lpstr>Snímek 9</vt:lpstr>
    </vt:vector>
  </TitlesOfParts>
  <Company>škola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Chemické zdroje elektrické energie</dc:title>
  <dc:creator>Božková Lenka</dc:creator>
  <cp:lastModifiedBy>Dum</cp:lastModifiedBy>
  <cp:revision>17</cp:revision>
  <dcterms:created xsi:type="dcterms:W3CDTF">2012-10-03T09:19:12Z</dcterms:created>
  <dcterms:modified xsi:type="dcterms:W3CDTF">2014-02-03T19:04:12Z</dcterms:modified>
</cp:coreProperties>
</file>