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69" r:id="rId3"/>
    <p:sldId id="256" r:id="rId4"/>
    <p:sldId id="257" r:id="rId5"/>
    <p:sldId id="264" r:id="rId6"/>
    <p:sldId id="258" r:id="rId7"/>
    <p:sldId id="259" r:id="rId8"/>
    <p:sldId id="260" r:id="rId9"/>
    <p:sldId id="261" r:id="rId10"/>
    <p:sldId id="262" r:id="rId11"/>
    <p:sldId id="263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7E247-571D-45C0-9AEB-0A849DF97830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411F01-B662-41E0-A680-CB79D612B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E569063-2F69-4866-871B-3F1EB4E481E6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9B9E5F-A8FC-4B21-85DF-EC48BD11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 001.ICT.12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Základní funkce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06042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80813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</a:t>
            </a:r>
            <a:r>
              <a:rPr lang="cs-CZ" sz="2800" dirty="0" err="1" smtClean="0"/>
              <a:t>CZ.1.07</a:t>
            </a:r>
            <a:r>
              <a:rPr lang="cs-CZ" sz="2800" dirty="0" smtClean="0"/>
              <a:t>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err="1" smtClean="0"/>
              <a:t>VY_32_INOVACE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001.ICT.12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</a:t>
            </a:r>
            <a:r>
              <a:rPr lang="cs-CZ" sz="2800" dirty="0" smtClean="0"/>
              <a:t>Informační technologie</a:t>
            </a:r>
            <a:endParaRPr lang="cs-CZ" sz="2800" dirty="0"/>
          </a:p>
          <a:p>
            <a:pPr algn="just"/>
            <a:r>
              <a:rPr lang="cs-CZ" sz="2800" b="1" u="sng" dirty="0" smtClean="0"/>
              <a:t>Název materiálu</a:t>
            </a:r>
            <a:r>
              <a:rPr lang="cs-CZ" sz="2800" dirty="0" smtClean="0"/>
              <a:t>: Základní funkce</a:t>
            </a:r>
          </a:p>
          <a:p>
            <a:pPr algn="just"/>
            <a:r>
              <a:rPr lang="cs-CZ" sz="2800" b="1" u="sng" dirty="0" smtClean="0"/>
              <a:t>Autor</a:t>
            </a:r>
            <a:r>
              <a:rPr lang="cs-CZ" sz="2800" dirty="0" smtClean="0"/>
              <a:t>: Mgr. David Sedlák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Prezentace Microsoft </a:t>
            </a:r>
            <a:r>
              <a:rPr lang="cs-CZ" sz="2800" dirty="0" err="1" smtClean="0"/>
              <a:t>Powerpoint</a:t>
            </a:r>
            <a:r>
              <a:rPr lang="cs-CZ" sz="2800" dirty="0" smtClean="0"/>
              <a:t> 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dirty="0" smtClean="0"/>
              <a:t>: </a:t>
            </a:r>
            <a:r>
              <a:rPr lang="cs-CZ" sz="2800" smtClean="0"/>
              <a:t>729 KB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 BY</a:t>
            </a: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dirty="0" smtClean="0"/>
              <a:t>: 20. 03. 2013</a:t>
            </a:r>
          </a:p>
          <a:p>
            <a:pPr algn="just"/>
            <a:r>
              <a:rPr lang="cs-CZ" sz="2800" b="1" u="sng" dirty="0" smtClean="0"/>
              <a:t>Klíčová slova</a:t>
            </a:r>
            <a:r>
              <a:rPr lang="cs-CZ" sz="2800" dirty="0" smtClean="0"/>
              <a:t>: Suma, Min, Max, Průměr, Počet, Počet2</a:t>
            </a:r>
          </a:p>
          <a:p>
            <a:pPr algn="just"/>
            <a:r>
              <a:rPr lang="cs-CZ" sz="2800" b="1" u="sng" dirty="0" smtClean="0"/>
              <a:t>Anotace</a:t>
            </a:r>
            <a:r>
              <a:rPr lang="cs-CZ" sz="2800" dirty="0" smtClean="0"/>
              <a:t>: Žák se seznámí se základními funkcemi pro jednoduché výpočty</a:t>
            </a:r>
            <a:endParaRPr lang="cs-CZ" sz="2800" dirty="0"/>
          </a:p>
          <a:p>
            <a:pPr algn="just"/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Tabulkový procesor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Základní funkce</a:t>
            </a:r>
          </a:p>
          <a:p>
            <a:pPr algn="r"/>
            <a:r>
              <a:rPr lang="cs-CZ" dirty="0" smtClean="0"/>
              <a:t>David Sedlák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4720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Suma</a:t>
            </a:r>
          </a:p>
          <a:p>
            <a:r>
              <a:rPr lang="cs-CZ" sz="3200" b="1" dirty="0" smtClean="0"/>
              <a:t>Průměr</a:t>
            </a:r>
          </a:p>
          <a:p>
            <a:r>
              <a:rPr lang="cs-CZ" sz="3200" b="1" dirty="0" smtClean="0"/>
              <a:t>Min</a:t>
            </a:r>
          </a:p>
          <a:p>
            <a:r>
              <a:rPr lang="cs-CZ" sz="3200" b="1" dirty="0" smtClean="0"/>
              <a:t>Max</a:t>
            </a:r>
          </a:p>
          <a:p>
            <a:r>
              <a:rPr lang="cs-CZ" sz="3200" b="1" dirty="0" smtClean="0"/>
              <a:t>Počet</a:t>
            </a:r>
          </a:p>
          <a:p>
            <a:r>
              <a:rPr lang="cs-CZ" sz="3200" b="1" dirty="0" smtClean="0"/>
              <a:t>Počet2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195101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700808"/>
            <a:ext cx="3609324" cy="2664296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060"/>
          <a:stretch/>
        </p:blipFill>
        <p:spPr>
          <a:xfrm>
            <a:off x="4211960" y="3284984"/>
            <a:ext cx="4517901" cy="331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837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Suma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/>
              <a:t>Sečte všechny vybrané buňky</a:t>
            </a:r>
            <a:endParaRPr lang="cs-CZ" sz="30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809" y="2132856"/>
            <a:ext cx="7715250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60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Průměr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/>
              <a:t>Provede aritmetický průměr vybrané oblasti</a:t>
            </a:r>
            <a:endParaRPr lang="cs-CZ" sz="30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132856"/>
            <a:ext cx="7924800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35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/>
              <a:t>Nalezne a vypíše z vybraných buněk nejmenší hodnotu (funguje pouze na čísla)</a:t>
            </a:r>
            <a:endParaRPr lang="cs-CZ" sz="30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211" y="2564904"/>
            <a:ext cx="7934325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35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000" b="1" dirty="0"/>
              <a:t>Nalezne a vypíše z vybraných buněk </a:t>
            </a:r>
            <a:r>
              <a:rPr lang="cs-CZ" sz="3000" b="1" dirty="0" smtClean="0"/>
              <a:t>největší hodnotu </a:t>
            </a:r>
            <a:r>
              <a:rPr lang="cs-CZ" sz="3000" b="1" dirty="0"/>
              <a:t>(funguje pouze na čísla)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264" y="2564904"/>
            <a:ext cx="7934325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35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Počet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80560"/>
          </a:xfrm>
        </p:spPr>
        <p:txBody>
          <a:bodyPr>
            <a:normAutofit/>
          </a:bodyPr>
          <a:lstStyle/>
          <a:p>
            <a:r>
              <a:rPr lang="cs-CZ" sz="3000" b="1" dirty="0" smtClean="0"/>
              <a:t>Vrátí počet buněk ve vybraném rozsahu (funguje pouze na číselné údaje)</a:t>
            </a:r>
            <a:endParaRPr lang="cs-CZ" sz="3000" b="1" dirty="0"/>
          </a:p>
        </p:txBody>
      </p:sp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2780928"/>
            <a:ext cx="7581528" cy="406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094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Počet2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/>
              <a:t>Vrátí počet buněk ve vybraném rozsahu (funguje </a:t>
            </a:r>
            <a:r>
              <a:rPr lang="cs-CZ" sz="3000" b="1" dirty="0" smtClean="0"/>
              <a:t>na </a:t>
            </a:r>
            <a:r>
              <a:rPr lang="cs-CZ" sz="3000" b="1" dirty="0"/>
              <a:t>číselné </a:t>
            </a:r>
            <a:r>
              <a:rPr lang="cs-CZ" sz="3000" b="1" dirty="0" smtClean="0"/>
              <a:t>údaje i na texty)</a:t>
            </a:r>
            <a:endParaRPr lang="cs-CZ" sz="30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808" y="2564904"/>
            <a:ext cx="8010525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35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Materiál je určen pro bezplatné používání pro potřeby výuky a vzdělávání na všech typech škol a školských zařízeních. Jakékoliv další využití podléhá autorskému zákonu.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Veškerý obsah včetně obrázků pokud není uvedeno jinak je dílem autora.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93784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51</TotalTime>
  <Words>160</Words>
  <Application>Microsoft Office PowerPoint</Application>
  <PresentationFormat>Předvádění na obrazovce (4:3)</PresentationFormat>
  <Paragraphs>45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Snímek 1</vt:lpstr>
      <vt:lpstr>Snímek 2</vt:lpstr>
      <vt:lpstr>Tabulkový procesor</vt:lpstr>
      <vt:lpstr>Obsah</vt:lpstr>
      <vt:lpstr>Snímek 5</vt:lpstr>
      <vt:lpstr>Suma</vt:lpstr>
      <vt:lpstr>Průměr</vt:lpstr>
      <vt:lpstr>Min</vt:lpstr>
      <vt:lpstr>Max</vt:lpstr>
      <vt:lpstr>Počet</vt:lpstr>
      <vt:lpstr>Počet2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Tabulkový procesor</dc:title>
  <dc:creator>David Sedlák</dc:creator>
  <cp:lastModifiedBy>Zsedlakd</cp:lastModifiedBy>
  <cp:revision>9</cp:revision>
  <dcterms:created xsi:type="dcterms:W3CDTF">2013-03-20T19:23:28Z</dcterms:created>
  <dcterms:modified xsi:type="dcterms:W3CDTF">2013-06-20T08:40:06Z</dcterms:modified>
</cp:coreProperties>
</file>