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4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DB488-FF10-4C4C-99E5-BCF7822066C8}" type="datetimeFigureOut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CC824-088F-4C13-92A9-15B1FC4242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4631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DB488-FF10-4C4C-99E5-BCF7822066C8}" type="datetimeFigureOut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CC824-088F-4C13-92A9-15B1FC4242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715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DB488-FF10-4C4C-99E5-BCF7822066C8}" type="datetimeFigureOut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CC824-088F-4C13-92A9-15B1FC4242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1911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DB488-FF10-4C4C-99E5-BCF7822066C8}" type="datetimeFigureOut">
              <a:rPr lang="cs-CZ" smtClean="0"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CC824-088F-4C13-92A9-15B1FC4242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4389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DB488-FF10-4C4C-99E5-BCF7822066C8}" type="datetimeFigureOut">
              <a:rPr lang="cs-CZ" smtClean="0"/>
              <a:t>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CC824-088F-4C13-92A9-15B1FC4242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07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DB488-FF10-4C4C-99E5-BCF7822066C8}" type="datetimeFigureOut">
              <a:rPr lang="cs-CZ" smtClean="0"/>
              <a:t>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CC824-088F-4C13-92A9-15B1FC4242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628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DB488-FF10-4C4C-99E5-BCF7822066C8}" type="datetimeFigureOut">
              <a:rPr lang="cs-CZ" smtClean="0"/>
              <a:t>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CC824-088F-4C13-92A9-15B1FC4242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1587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DB488-FF10-4C4C-99E5-BCF7822066C8}" type="datetimeFigureOut">
              <a:rPr lang="cs-CZ" smtClean="0"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CC824-088F-4C13-92A9-15B1FC4242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6319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DB488-FF10-4C4C-99E5-BCF7822066C8}" type="datetimeFigureOut">
              <a:rPr lang="cs-CZ" smtClean="0"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CC824-088F-4C13-92A9-15B1FC4242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6987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DB488-FF10-4C4C-99E5-BCF7822066C8}" type="datetimeFigureOut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CC824-088F-4C13-92A9-15B1FC4242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186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DB488-FF10-4C4C-99E5-BCF7822066C8}" type="datetimeFigureOut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CC824-088F-4C13-92A9-15B1FC4242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352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DDB488-FF10-4C4C-99E5-BCF7822066C8}" type="datetimeFigureOut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ECC824-088F-4C13-92A9-15B1FC4242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506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3650" y="5618163"/>
            <a:ext cx="6769100" cy="1268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125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Group 6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92712847"/>
              </p:ext>
            </p:extLst>
          </p:nvPr>
        </p:nvGraphicFramePr>
        <p:xfrm>
          <a:off x="1331913" y="1200150"/>
          <a:ext cx="6707187" cy="4273537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        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CZ.1.07/1.5.00/34.0029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VY_32_INOVACE_14-19 CONSTRUCTION MATERIALS 2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7038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Střední průmyslová škola stavební, Resslova 2,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České Budějovice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Jan Mužík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celek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Anglický jazyk odborný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 - 4.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1. 12. 2013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Tento výukový materiál slouží k prezentaci a procvičení slovní zásoby k tématu CONSTRUCTION MATERIALS. Navazuje na předchozí dům autora, zabývající se tradičními stavebními materiály. Lze jej využít k nácviku slovní zásoby pro 3. (školní) část ústní maturitní zkoušky.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Žáci se při prezentaci seznamují se základními výrazy k tématu. Nacvičují si i správnou výslovnost. Procvičují si schopnost samostatného ústního projevu při komentování obrázků. Na závěrečných dvou </a:t>
                      </a:r>
                      <a:r>
                        <a:rPr kumimoji="0" lang="cs-CZ" altLang="en-US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slidech</a:t>
                      </a: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si zopakují, zapíší a procvičí slovní zásobu.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altLang="en-US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4041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Construction</a:t>
            </a:r>
            <a:r>
              <a:rPr lang="cs-CZ" dirty="0" smtClean="0"/>
              <a:t> </a:t>
            </a:r>
            <a:r>
              <a:rPr lang="cs-CZ" dirty="0" err="1" smtClean="0"/>
              <a:t>Materials</a:t>
            </a:r>
            <a:r>
              <a:rPr lang="cs-CZ" dirty="0" smtClean="0"/>
              <a:t> 2</a:t>
            </a: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Modern</a:t>
            </a:r>
            <a:r>
              <a:rPr lang="cs-CZ" dirty="0" smtClean="0"/>
              <a:t> </a:t>
            </a:r>
            <a:r>
              <a:rPr lang="cs-CZ" dirty="0" err="1" smtClean="0"/>
              <a:t>Building</a:t>
            </a:r>
            <a:r>
              <a:rPr lang="cs-CZ" dirty="0" smtClean="0"/>
              <a:t> </a:t>
            </a:r>
            <a:r>
              <a:rPr lang="cs-CZ" dirty="0" err="1" smtClean="0"/>
              <a:t>Materials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4364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Modern</a:t>
            </a:r>
            <a:r>
              <a:rPr lang="cs-CZ" dirty="0" smtClean="0"/>
              <a:t> </a:t>
            </a:r>
            <a:r>
              <a:rPr lang="cs-CZ" dirty="0" err="1" smtClean="0"/>
              <a:t>Construction</a:t>
            </a:r>
            <a:r>
              <a:rPr lang="cs-CZ" dirty="0" smtClean="0"/>
              <a:t> </a:t>
            </a:r>
            <a:r>
              <a:rPr lang="cs-CZ" dirty="0" err="1" smtClean="0"/>
              <a:t>Materials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530624" cy="452596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Steel</a:t>
            </a:r>
          </a:p>
          <a:p>
            <a:r>
              <a:rPr lang="cs-CZ" dirty="0" err="1" smtClean="0"/>
              <a:t>Glass</a:t>
            </a:r>
            <a:endParaRPr lang="cs-CZ" dirty="0" smtClean="0"/>
          </a:p>
          <a:p>
            <a:r>
              <a:rPr lang="cs-CZ" dirty="0" smtClean="0"/>
              <a:t>Metals</a:t>
            </a:r>
          </a:p>
          <a:p>
            <a:r>
              <a:rPr lang="cs-CZ" dirty="0" err="1" smtClean="0"/>
              <a:t>Plastic</a:t>
            </a:r>
            <a:endParaRPr lang="cs-CZ" dirty="0" smtClean="0"/>
          </a:p>
          <a:p>
            <a:r>
              <a:rPr lang="cs-CZ" dirty="0" err="1" smtClean="0"/>
              <a:t>Sustainable</a:t>
            </a:r>
            <a:r>
              <a:rPr lang="cs-CZ" dirty="0" smtClean="0"/>
              <a:t> </a:t>
            </a:r>
            <a:r>
              <a:rPr lang="cs-CZ" dirty="0" err="1" smtClean="0"/>
              <a:t>materials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1638" y="1988840"/>
            <a:ext cx="5915000" cy="3937172"/>
          </a:xfrm>
        </p:spPr>
      </p:pic>
    </p:spTree>
    <p:extLst>
      <p:ext uri="{BB962C8B-B14F-4D97-AF65-F5344CB8AC3E}">
        <p14:creationId xmlns:p14="http://schemas.microsoft.com/office/powerpoint/2010/main" val="28859509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STEEL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87" y="1916832"/>
            <a:ext cx="5616557" cy="3729744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868144" y="1417638"/>
            <a:ext cx="3168352" cy="5179714"/>
          </a:xfrm>
        </p:spPr>
        <p:txBody>
          <a:bodyPr>
            <a:noAutofit/>
          </a:bodyPr>
          <a:lstStyle/>
          <a:p>
            <a:r>
              <a:rPr lang="cs-CZ" sz="3200" dirty="0" err="1" smtClean="0"/>
              <a:t>durable</a:t>
            </a:r>
            <a:r>
              <a:rPr lang="cs-CZ" sz="3200" dirty="0" smtClean="0"/>
              <a:t> and </a:t>
            </a:r>
            <a:r>
              <a:rPr lang="cs-CZ" sz="3200" dirty="0" err="1" smtClean="0"/>
              <a:t>resistant</a:t>
            </a:r>
            <a:r>
              <a:rPr lang="cs-CZ" sz="3200" dirty="0" smtClean="0"/>
              <a:t> to </a:t>
            </a:r>
            <a:r>
              <a:rPr lang="cs-CZ" sz="3200" dirty="0" err="1" smtClean="0"/>
              <a:t>corrosion</a:t>
            </a:r>
            <a:endParaRPr lang="cs-CZ" sz="3200" dirty="0" smtClean="0"/>
          </a:p>
          <a:p>
            <a:r>
              <a:rPr lang="cs-CZ" sz="3200" dirty="0" err="1" smtClean="0"/>
              <a:t>cheaper</a:t>
            </a:r>
            <a:r>
              <a:rPr lang="cs-CZ" sz="3200" dirty="0" smtClean="0"/>
              <a:t> </a:t>
            </a:r>
            <a:r>
              <a:rPr lang="cs-CZ" sz="3200" dirty="0" err="1" smtClean="0"/>
              <a:t>than</a:t>
            </a:r>
            <a:r>
              <a:rPr lang="cs-CZ" sz="3200" dirty="0" smtClean="0"/>
              <a:t> </a:t>
            </a:r>
            <a:r>
              <a:rPr lang="cs-CZ" sz="3200" dirty="0" err="1" smtClean="0"/>
              <a:t>conventional</a:t>
            </a:r>
            <a:r>
              <a:rPr lang="cs-CZ" sz="3200" dirty="0" smtClean="0"/>
              <a:t> </a:t>
            </a:r>
            <a:r>
              <a:rPr lang="cs-CZ" sz="3200" dirty="0" err="1" smtClean="0"/>
              <a:t>buildings</a:t>
            </a:r>
            <a:r>
              <a:rPr lang="cs-CZ" sz="3200" dirty="0" smtClean="0"/>
              <a:t> </a:t>
            </a:r>
          </a:p>
          <a:p>
            <a:r>
              <a:rPr lang="cs-CZ" sz="3200" dirty="0" err="1" smtClean="0"/>
              <a:t>prefabricated</a:t>
            </a:r>
            <a:r>
              <a:rPr lang="cs-CZ" sz="3200" dirty="0" smtClean="0"/>
              <a:t> and </a:t>
            </a:r>
            <a:r>
              <a:rPr lang="cs-CZ" sz="3200" dirty="0" err="1" smtClean="0"/>
              <a:t>assembled</a:t>
            </a:r>
            <a:r>
              <a:rPr lang="cs-CZ" sz="3200" dirty="0" smtClean="0"/>
              <a:t> on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site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19498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STEEL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3456384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dirty="0" err="1" smtClean="0"/>
              <a:t>Compared</a:t>
            </a:r>
            <a:r>
              <a:rPr lang="cs-CZ" sz="3200" dirty="0" smtClean="0"/>
              <a:t> to </a:t>
            </a:r>
            <a:r>
              <a:rPr lang="cs-CZ" sz="3200" dirty="0" err="1" smtClean="0"/>
              <a:t>conventional</a:t>
            </a:r>
            <a:r>
              <a:rPr lang="cs-CZ" sz="3200" dirty="0" smtClean="0"/>
              <a:t> </a:t>
            </a:r>
            <a:r>
              <a:rPr lang="cs-CZ" sz="3200" dirty="0" err="1" smtClean="0"/>
              <a:t>concrete</a:t>
            </a:r>
            <a:r>
              <a:rPr lang="cs-CZ" sz="3200" dirty="0" smtClean="0"/>
              <a:t> </a:t>
            </a:r>
            <a:r>
              <a:rPr lang="cs-CZ" sz="3200" dirty="0" err="1" smtClean="0"/>
              <a:t>buildings</a:t>
            </a:r>
            <a:endParaRPr lang="cs-CZ" sz="3200" dirty="0"/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 err="1" smtClean="0"/>
              <a:t>longer</a:t>
            </a:r>
            <a:r>
              <a:rPr lang="cs-CZ" sz="3200" dirty="0" smtClean="0"/>
              <a:t> </a:t>
            </a:r>
            <a:r>
              <a:rPr lang="cs-CZ" sz="3200" dirty="0" err="1" smtClean="0"/>
              <a:t>lifetime</a:t>
            </a:r>
            <a:endParaRPr lang="cs-CZ" sz="3200" dirty="0" smtClean="0"/>
          </a:p>
          <a:p>
            <a:r>
              <a:rPr lang="cs-CZ" sz="3200" dirty="0" err="1" smtClean="0"/>
              <a:t>less</a:t>
            </a:r>
            <a:r>
              <a:rPr lang="cs-CZ" sz="3200" dirty="0" smtClean="0"/>
              <a:t> </a:t>
            </a:r>
            <a:r>
              <a:rPr lang="cs-CZ" sz="3200" dirty="0" err="1" smtClean="0"/>
              <a:t>harm</a:t>
            </a:r>
            <a:r>
              <a:rPr lang="cs-CZ" sz="3200" dirty="0" smtClean="0"/>
              <a:t> to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environment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888083"/>
            <a:ext cx="5266928" cy="3950196"/>
          </a:xfrm>
        </p:spPr>
      </p:pic>
    </p:spTree>
    <p:extLst>
      <p:ext uri="{BB962C8B-B14F-4D97-AF65-F5344CB8AC3E}">
        <p14:creationId xmlns:p14="http://schemas.microsoft.com/office/powerpoint/2010/main" val="12862205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99992" y="274638"/>
            <a:ext cx="4104456" cy="1143000"/>
          </a:xfrm>
        </p:spPr>
        <p:txBody>
          <a:bodyPr/>
          <a:lstStyle/>
          <a:p>
            <a:r>
              <a:rPr lang="cs-CZ" dirty="0" smtClean="0"/>
              <a:t>GLASS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20072" y="1417638"/>
            <a:ext cx="3923928" cy="50356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very </a:t>
            </a:r>
            <a:r>
              <a:rPr lang="cs-CZ" sz="3200" dirty="0" err="1" smtClean="0"/>
              <a:t>popular</a:t>
            </a:r>
            <a:r>
              <a:rPr lang="cs-CZ" sz="3200" dirty="0" smtClean="0"/>
              <a:t> in </a:t>
            </a:r>
            <a:r>
              <a:rPr lang="cs-CZ" sz="3200" dirty="0" err="1" smtClean="0"/>
              <a:t>contemporary</a:t>
            </a:r>
            <a:r>
              <a:rPr lang="cs-CZ" sz="3200" dirty="0" smtClean="0"/>
              <a:t> </a:t>
            </a:r>
            <a:r>
              <a:rPr lang="cs-CZ" sz="3200" dirty="0" err="1" smtClean="0"/>
              <a:t>architecture</a:t>
            </a:r>
            <a:endParaRPr lang="cs-CZ" sz="3200" dirty="0" smtClean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sz="3200" dirty="0" err="1" smtClean="0"/>
              <a:t>used</a:t>
            </a:r>
            <a:r>
              <a:rPr lang="cs-CZ" sz="3200" dirty="0" smtClean="0"/>
              <a:t> as </a:t>
            </a:r>
            <a:r>
              <a:rPr lang="cs-CZ" sz="3200" dirty="0" err="1" smtClean="0"/>
              <a:t>panes</a:t>
            </a:r>
            <a:r>
              <a:rPr lang="cs-CZ" sz="3200" dirty="0" smtClean="0"/>
              <a:t> in </a:t>
            </a:r>
          </a:p>
          <a:p>
            <a:pPr lvl="1"/>
            <a:r>
              <a:rPr lang="cs-CZ" sz="3200" dirty="0" err="1" smtClean="0"/>
              <a:t>windows</a:t>
            </a:r>
            <a:endParaRPr lang="cs-CZ" sz="3200" dirty="0" smtClean="0"/>
          </a:p>
          <a:p>
            <a:pPr lvl="1"/>
            <a:r>
              <a:rPr lang="cs-CZ" sz="3200" dirty="0" err="1" smtClean="0"/>
              <a:t>doors</a:t>
            </a:r>
            <a:endParaRPr lang="cs-CZ" sz="3200" dirty="0" smtClean="0"/>
          </a:p>
          <a:p>
            <a:pPr lvl="1"/>
            <a:r>
              <a:rPr lang="cs-CZ" sz="3200" dirty="0" err="1" smtClean="0"/>
              <a:t>outer</a:t>
            </a:r>
            <a:r>
              <a:rPr lang="cs-CZ" sz="3200" dirty="0" smtClean="0"/>
              <a:t> </a:t>
            </a:r>
            <a:r>
              <a:rPr lang="cs-CZ" sz="3200" dirty="0" err="1" smtClean="0"/>
              <a:t>layers</a:t>
            </a:r>
            <a:r>
              <a:rPr lang="cs-CZ" sz="3200" dirty="0" smtClean="0"/>
              <a:t>  (</a:t>
            </a:r>
            <a:r>
              <a:rPr lang="cs-CZ" sz="3200" dirty="0" err="1" smtClean="0"/>
              <a:t>walls</a:t>
            </a:r>
            <a:r>
              <a:rPr lang="cs-CZ" sz="3200" dirty="0" smtClean="0"/>
              <a:t> and </a:t>
            </a:r>
            <a:r>
              <a:rPr lang="cs-CZ" sz="3200" dirty="0" err="1" smtClean="0"/>
              <a:t>roofs</a:t>
            </a:r>
            <a:r>
              <a:rPr lang="cs-CZ" sz="3200" dirty="0" smtClean="0"/>
              <a:t>) </a:t>
            </a:r>
          </a:p>
        </p:txBody>
      </p:sp>
      <p:pic>
        <p:nvPicPr>
          <p:cNvPr id="6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548680"/>
            <a:ext cx="4291124" cy="5721499"/>
          </a:xfrm>
        </p:spPr>
      </p:pic>
    </p:spTree>
    <p:extLst>
      <p:ext uri="{BB962C8B-B14F-4D97-AF65-F5344CB8AC3E}">
        <p14:creationId xmlns:p14="http://schemas.microsoft.com/office/powerpoint/2010/main" val="37520390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GLASS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74664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/>
              <a:t>used</a:t>
            </a:r>
            <a:r>
              <a:rPr lang="cs-CZ" dirty="0"/>
              <a:t> as </a:t>
            </a:r>
            <a:r>
              <a:rPr lang="cs-CZ" dirty="0" err="1"/>
              <a:t>columns</a:t>
            </a:r>
            <a:r>
              <a:rPr lang="cs-CZ" dirty="0"/>
              <a:t> </a:t>
            </a:r>
            <a:r>
              <a:rPr lang="cs-CZ" dirty="0" err="1"/>
              <a:t>or</a:t>
            </a:r>
            <a:r>
              <a:rPr lang="cs-CZ" dirty="0"/>
              <a:t> </a:t>
            </a:r>
            <a:r>
              <a:rPr lang="cs-CZ" dirty="0" err="1"/>
              <a:t>beams</a:t>
            </a:r>
            <a:r>
              <a:rPr lang="cs-CZ" dirty="0"/>
              <a:t> (</a:t>
            </a:r>
            <a:r>
              <a:rPr lang="cs-CZ" dirty="0" err="1"/>
              <a:t>reinforced</a:t>
            </a:r>
            <a:r>
              <a:rPr lang="cs-CZ" dirty="0"/>
              <a:t> by </a:t>
            </a:r>
            <a:r>
              <a:rPr lang="cs-CZ" dirty="0" err="1"/>
              <a:t>stainless</a:t>
            </a:r>
            <a:r>
              <a:rPr lang="cs-CZ" dirty="0"/>
              <a:t> </a:t>
            </a:r>
            <a:r>
              <a:rPr lang="cs-CZ" dirty="0" err="1"/>
              <a:t>steel</a:t>
            </a:r>
            <a:r>
              <a:rPr lang="cs-CZ" dirty="0"/>
              <a:t> </a:t>
            </a:r>
            <a:r>
              <a:rPr lang="cs-CZ" dirty="0" err="1"/>
              <a:t>profiles</a:t>
            </a:r>
            <a:r>
              <a:rPr lang="cs-CZ" dirty="0"/>
              <a:t> </a:t>
            </a:r>
            <a:r>
              <a:rPr lang="cs-CZ" dirty="0" err="1"/>
              <a:t>or</a:t>
            </a:r>
            <a:r>
              <a:rPr lang="cs-CZ" dirty="0"/>
              <a:t> by </a:t>
            </a:r>
            <a:r>
              <a:rPr lang="cs-CZ" dirty="0" err="1"/>
              <a:t>overlapping</a:t>
            </a:r>
            <a:r>
              <a:rPr lang="cs-CZ" dirty="0"/>
              <a:t> </a:t>
            </a:r>
            <a:r>
              <a:rPr lang="cs-CZ" dirty="0" err="1"/>
              <a:t>glass</a:t>
            </a:r>
            <a:r>
              <a:rPr lang="cs-CZ" dirty="0"/>
              <a:t> </a:t>
            </a:r>
            <a:r>
              <a:rPr lang="cs-CZ" dirty="0" err="1"/>
              <a:t>segments</a:t>
            </a:r>
            <a:r>
              <a:rPr lang="cs-CZ" dirty="0"/>
              <a:t>, </a:t>
            </a:r>
            <a:r>
              <a:rPr lang="cs-CZ" dirty="0" err="1"/>
              <a:t>because</a:t>
            </a:r>
            <a:r>
              <a:rPr lang="cs-CZ" dirty="0"/>
              <a:t> </a:t>
            </a:r>
            <a:r>
              <a:rPr lang="cs-CZ" dirty="0" err="1"/>
              <a:t>glass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brittle</a:t>
            </a:r>
            <a:r>
              <a:rPr lang="cs-CZ" dirty="0"/>
              <a:t>)</a:t>
            </a:r>
          </a:p>
          <a:p>
            <a:endParaRPr lang="cs-CZ" dirty="0"/>
          </a:p>
        </p:txBody>
      </p:sp>
      <p:pic>
        <p:nvPicPr>
          <p:cNvPr id="6" name="Zástupný symbol pro obsah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1" y="1633660"/>
            <a:ext cx="5990004" cy="4492503"/>
          </a:xfrm>
          <a:prstGeom prst="rect">
            <a:avLst/>
          </a:prstGeom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76123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Oxford </a:t>
            </a:r>
            <a:r>
              <a:rPr lang="cs-CZ" dirty="0" err="1"/>
              <a:t>Dictionary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Construction</a:t>
            </a:r>
            <a:r>
              <a:rPr lang="cs-CZ" dirty="0"/>
              <a:t>, </a:t>
            </a:r>
            <a:r>
              <a:rPr lang="cs-CZ" dirty="0" err="1"/>
              <a:t>Surveying</a:t>
            </a:r>
            <a:r>
              <a:rPr lang="cs-CZ" dirty="0"/>
              <a:t> &amp; Civil </a:t>
            </a:r>
            <a:r>
              <a:rPr lang="cs-CZ" dirty="0" err="1"/>
              <a:t>Engineering</a:t>
            </a:r>
            <a:r>
              <a:rPr lang="cs-CZ" dirty="0"/>
              <a:t>. </a:t>
            </a:r>
            <a:r>
              <a:rPr lang="cs-CZ" dirty="0" err="1"/>
              <a:t>Gorse</a:t>
            </a:r>
            <a:r>
              <a:rPr lang="cs-CZ" dirty="0"/>
              <a:t>, C., </a:t>
            </a:r>
            <a:r>
              <a:rPr lang="cs-CZ" dirty="0" err="1"/>
              <a:t>Johnston</a:t>
            </a:r>
            <a:r>
              <a:rPr lang="cs-CZ" dirty="0"/>
              <a:t>, D. a </a:t>
            </a:r>
            <a:r>
              <a:rPr lang="cs-CZ" dirty="0" err="1"/>
              <a:t>Pritchard</a:t>
            </a:r>
            <a:r>
              <a:rPr lang="cs-CZ" dirty="0"/>
              <a:t>, M., OUP, Oxford </a:t>
            </a:r>
            <a:r>
              <a:rPr lang="cs-CZ" dirty="0" smtClean="0"/>
              <a:t>2012</a:t>
            </a:r>
          </a:p>
          <a:p>
            <a:pPr lvl="0"/>
            <a:r>
              <a:rPr lang="cs-CZ" dirty="0" err="1">
                <a:cs typeface="Arial" pitchFamily="34" charset="0"/>
              </a:rPr>
              <a:t>Caruzzo</a:t>
            </a:r>
            <a:r>
              <a:rPr lang="cs-CZ" dirty="0">
                <a:cs typeface="Arial" pitchFamily="34" charset="0"/>
              </a:rPr>
              <a:t>, P.: </a:t>
            </a:r>
            <a:r>
              <a:rPr lang="cs-CZ" dirty="0" err="1">
                <a:cs typeface="Arial" pitchFamily="34" charset="0"/>
              </a:rPr>
              <a:t>Flash</a:t>
            </a:r>
            <a:r>
              <a:rPr lang="cs-CZ" dirty="0">
                <a:cs typeface="Arial" pitchFamily="34" charset="0"/>
              </a:rPr>
              <a:t> on </a:t>
            </a:r>
            <a:r>
              <a:rPr lang="cs-CZ" dirty="0" err="1">
                <a:cs typeface="Arial" pitchFamily="34" charset="0"/>
              </a:rPr>
              <a:t>English</a:t>
            </a:r>
            <a:r>
              <a:rPr lang="cs-CZ" dirty="0">
                <a:cs typeface="Arial" pitchFamily="34" charset="0"/>
              </a:rPr>
              <a:t> </a:t>
            </a:r>
            <a:r>
              <a:rPr lang="cs-CZ" dirty="0" err="1">
                <a:cs typeface="Arial" pitchFamily="34" charset="0"/>
              </a:rPr>
              <a:t>for</a:t>
            </a:r>
            <a:r>
              <a:rPr lang="cs-CZ" dirty="0">
                <a:cs typeface="Arial" pitchFamily="34" charset="0"/>
              </a:rPr>
              <a:t> </a:t>
            </a:r>
            <a:r>
              <a:rPr lang="cs-CZ" dirty="0" err="1">
                <a:cs typeface="Arial" pitchFamily="34" charset="0"/>
              </a:rPr>
              <a:t>Construction</a:t>
            </a:r>
            <a:r>
              <a:rPr lang="cs-CZ" dirty="0">
                <a:cs typeface="Arial" pitchFamily="34" charset="0"/>
              </a:rPr>
              <a:t>, ELI </a:t>
            </a:r>
            <a:r>
              <a:rPr lang="cs-CZ" dirty="0" err="1">
                <a:cs typeface="Arial" pitchFamily="34" charset="0"/>
              </a:rPr>
              <a:t>S.r.I</a:t>
            </a:r>
            <a:r>
              <a:rPr lang="cs-CZ" dirty="0">
                <a:cs typeface="Arial" pitchFamily="34" charset="0"/>
              </a:rPr>
              <a:t>, </a:t>
            </a:r>
            <a:r>
              <a:rPr lang="cs-CZ" dirty="0" smtClean="0">
                <a:cs typeface="Arial" pitchFamily="34" charset="0"/>
              </a:rPr>
              <a:t>2012</a:t>
            </a:r>
            <a:endParaRPr lang="cs-CZ" dirty="0"/>
          </a:p>
          <a:p>
            <a:r>
              <a:rPr lang="cs-CZ" dirty="0"/>
              <a:t>Job </a:t>
            </a:r>
            <a:r>
              <a:rPr lang="cs-CZ" dirty="0" err="1"/>
              <a:t>Matters</a:t>
            </a:r>
            <a:r>
              <a:rPr lang="cs-CZ" dirty="0"/>
              <a:t> </a:t>
            </a:r>
            <a:r>
              <a:rPr lang="cs-CZ" dirty="0" err="1"/>
              <a:t>Construction</a:t>
            </a:r>
            <a:r>
              <a:rPr lang="cs-CZ" dirty="0"/>
              <a:t> </a:t>
            </a:r>
            <a:r>
              <a:rPr lang="en-GB" dirty="0"/>
              <a:t> Thomson, K</a:t>
            </a:r>
            <a:r>
              <a:rPr lang="cs-CZ" dirty="0"/>
              <a:t>.</a:t>
            </a:r>
            <a:r>
              <a:rPr lang="en-GB" dirty="0"/>
              <a:t> a </a:t>
            </a:r>
            <a:r>
              <a:rPr lang="en-GB" dirty="0" err="1"/>
              <a:t>Vaňač</a:t>
            </a:r>
            <a:r>
              <a:rPr lang="en-GB" dirty="0"/>
              <a:t>, P</a:t>
            </a:r>
            <a:r>
              <a:rPr lang="cs-CZ" dirty="0"/>
              <a:t>.</a:t>
            </a:r>
            <a:r>
              <a:rPr lang="en-GB" dirty="0"/>
              <a:t>, </a:t>
            </a:r>
            <a:r>
              <a:rPr lang="en-GB" dirty="0" err="1"/>
              <a:t>nakladatelství</a:t>
            </a:r>
            <a:r>
              <a:rPr lang="en-GB" dirty="0"/>
              <a:t> </a:t>
            </a:r>
            <a:r>
              <a:rPr lang="en-GB" dirty="0" err="1"/>
              <a:t>Fraus</a:t>
            </a:r>
            <a:r>
              <a:rPr lang="en-GB" dirty="0"/>
              <a:t>, </a:t>
            </a:r>
            <a:r>
              <a:rPr lang="en-GB" dirty="0" err="1"/>
              <a:t>Plzeň</a:t>
            </a:r>
            <a:r>
              <a:rPr lang="en-GB" dirty="0"/>
              <a:t> </a:t>
            </a:r>
            <a:r>
              <a:rPr lang="en-GB" dirty="0" smtClean="0"/>
              <a:t>2008</a:t>
            </a:r>
            <a:endParaRPr lang="cs-CZ" dirty="0" smtClean="0"/>
          </a:p>
          <a:p>
            <a:r>
              <a:rPr lang="cs-CZ" dirty="0"/>
              <a:t>Galerie Microsoft </a:t>
            </a:r>
            <a:r>
              <a:rPr lang="cs-CZ" dirty="0" smtClean="0"/>
              <a:t>Office</a:t>
            </a:r>
          </a:p>
          <a:p>
            <a:r>
              <a:rPr lang="cs-CZ" dirty="0" smtClean="0"/>
              <a:t>www.pixabay.com</a:t>
            </a:r>
            <a:endParaRPr lang="cs-CZ" dirty="0"/>
          </a:p>
          <a:p>
            <a:r>
              <a:rPr lang="cs-CZ" dirty="0" smtClean="0"/>
              <a:t>www.wikipedia.org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522344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TC104033925[[fn=Kapka]]</Template>
  <TotalTime>57</TotalTime>
  <Words>285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Construction Materials 2</vt:lpstr>
      <vt:lpstr>Modern Construction Materials </vt:lpstr>
      <vt:lpstr>STEEL</vt:lpstr>
      <vt:lpstr>STEEL</vt:lpstr>
      <vt:lpstr>GLASS</vt:lpstr>
      <vt:lpstr>GLASS</vt:lpstr>
      <vt:lpstr>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Alena Stachová</cp:lastModifiedBy>
  <cp:revision>9</cp:revision>
  <dcterms:created xsi:type="dcterms:W3CDTF">2013-12-29T15:32:41Z</dcterms:created>
  <dcterms:modified xsi:type="dcterms:W3CDTF">2014-02-04T13:08:38Z</dcterms:modified>
</cp:coreProperties>
</file>