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8" r:id="rId2"/>
    <p:sldId id="296" r:id="rId3"/>
    <p:sldId id="298" r:id="rId4"/>
    <p:sldId id="297" r:id="rId5"/>
    <p:sldId id="281" r:id="rId6"/>
    <p:sldId id="299" r:id="rId7"/>
    <p:sldId id="300" r:id="rId8"/>
    <p:sldId id="302" r:id="rId9"/>
    <p:sldId id="304" r:id="rId10"/>
    <p:sldId id="307" r:id="rId11"/>
    <p:sldId id="308" r:id="rId12"/>
    <p:sldId id="309" r:id="rId13"/>
    <p:sldId id="303" r:id="rId14"/>
    <p:sldId id="306" r:id="rId15"/>
    <p:sldId id="310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71" autoAdjust="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eidelbergcement.com/cz/cs/country/produkty/cement/baleny_cement/index.htm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pisek-kamenivo.cz/category/kamenivo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Cement_bags.jpg" TargetMode="External"/><Relationship Id="rId5" Type="http://schemas.openxmlformats.org/officeDocument/2006/relationships/hyperlink" Target="http://www.instavbau.cz/betonarka.html" TargetMode="External"/><Relationship Id="rId4" Type="http://schemas.openxmlformats.org/officeDocument/2006/relationships/hyperlink" Target="http://www.instavbau.cz/?sklik" TargetMode="External"/><Relationship Id="rId9" Type="http://schemas.openxmlformats.org/officeDocument/2006/relationships/hyperlink" Target="http://commons.wikimedia.org/wiki/File:Bucket_(PSF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8042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Seznámení se</a:t>
                      </a:r>
                      <a:r>
                        <a:rPr lang="cs-CZ" sz="1200" baseline="0" dirty="0" smtClean="0"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 složením</a:t>
                      </a:r>
                      <a:r>
                        <a:rPr lang="cs-CZ" sz="1200" dirty="0" smtClean="0">
                          <a:effectLst/>
                          <a:latin typeface="Times New Roman" panose="02020603050405020304" pitchFamily="18" charset="0"/>
                          <a:ea typeface="Calibri"/>
                          <a:cs typeface="Times New Roman" panose="02020603050405020304" pitchFamily="18" charset="0"/>
                        </a:rPr>
                        <a:t> betonu</a:t>
                      </a:r>
                      <a:endParaRPr lang="cs-CZ" sz="12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Beton, voda, cement, kamenivo, přísady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VY_32_INOVACE_02_029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87660" y="105273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Složení betonu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2" y="2852936"/>
            <a:ext cx="58326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Složení betonu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1412776"/>
            <a:ext cx="68409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Beton se skládá 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15827" y="2917378"/>
            <a:ext cx="7561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        kamenivo - plnivo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2107" y="3501008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2400" dirty="0" smtClean="0"/>
              <a:t>      </a:t>
            </a:r>
            <a:r>
              <a:rPr lang="cs-CZ" sz="2400" b="1" dirty="0" smtClean="0"/>
              <a:t>cement - pojivo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4030" y="4149079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        </a:t>
            </a:r>
            <a:r>
              <a:rPr lang="cs-CZ" sz="2400" b="1" dirty="0" smtClean="0"/>
              <a:t>voda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4030" y="4797152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        přísady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03648" y="1628800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Kamenivo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80928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objemově největší složka betonu.</a:t>
            </a:r>
          </a:p>
          <a:p>
            <a:r>
              <a:rPr lang="cs-CZ" sz="2400" b="1" dirty="0" smtClean="0"/>
              <a:t>Kamenivo se skládá z písku (zrna menší než 4 mm) a štěrku</a:t>
            </a:r>
          </a:p>
          <a:p>
            <a:r>
              <a:rPr lang="cs-CZ" sz="2400" b="1" dirty="0" smtClean="0"/>
              <a:t>(zrna větší než 4 mm).</a:t>
            </a:r>
          </a:p>
          <a:p>
            <a:r>
              <a:rPr lang="cs-CZ" sz="2400" b="1" dirty="0" smtClean="0"/>
              <a:t>Kamenivo do betonu má mít správné</a:t>
            </a:r>
            <a:r>
              <a:rPr lang="cs-CZ" sz="2400" b="1" u="sng" dirty="0" smtClean="0"/>
              <a:t> granulometrické </a:t>
            </a:r>
            <a:r>
              <a:rPr lang="cs-CZ" sz="2400" b="1" dirty="0" smtClean="0"/>
              <a:t>složení (poměr množství zrn různých frakcí - velikostí).</a:t>
            </a:r>
          </a:p>
          <a:p>
            <a:r>
              <a:rPr lang="cs-CZ" sz="2400" b="1" dirty="0" smtClean="0"/>
              <a:t>Kamenivo nesmí být znečištěno humusovitými látkami.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1700808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Cement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996952"/>
            <a:ext cx="74888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Slouží</a:t>
            </a:r>
            <a:r>
              <a:rPr lang="cs-CZ" sz="2400" b="1" dirty="0"/>
              <a:t> v betonu</a:t>
            </a:r>
            <a:r>
              <a:rPr lang="cs-CZ" sz="2400" b="1" dirty="0" smtClean="0"/>
              <a:t> jako pojivo.</a:t>
            </a:r>
          </a:p>
          <a:p>
            <a:r>
              <a:rPr lang="cs-CZ" sz="2400" b="1" dirty="0" smtClean="0"/>
              <a:t>Při smíchání vody s cementem vzniká cementová kaše, která obaluje jednotlivá zrna kameniva.</a:t>
            </a:r>
          </a:p>
          <a:p>
            <a:r>
              <a:rPr lang="cs-CZ" sz="2400" b="1" dirty="0" smtClean="0"/>
              <a:t>Volba druhu a třídy cementu závisí na požadovaných vlastnostech betonu ( pevnost, vodotěsnost, atd.).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5874" y="1332706"/>
            <a:ext cx="61204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Voda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3555" y="2636912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Umožňuje zpracovatelnost betonové směsi a její následné tuhnutí a tvrdnutí.</a:t>
            </a:r>
          </a:p>
          <a:p>
            <a:r>
              <a:rPr lang="cs-CZ" sz="2400" b="1" dirty="0" smtClean="0"/>
              <a:t>Voda k přípravě betonu musí být čistá (pitná) z vodovodu a studní.</a:t>
            </a:r>
          </a:p>
          <a:p>
            <a:r>
              <a:rPr lang="cs-CZ" sz="2400" b="1" dirty="0" smtClean="0"/>
              <a:t>Nesmí se používat vody odpadní, agresivní, bahenní, minerální, chemicky znečištěné, atd.</a:t>
            </a:r>
          </a:p>
          <a:p>
            <a:r>
              <a:rPr lang="cs-CZ" sz="2400" b="1" dirty="0" smtClean="0"/>
              <a:t>Rozlišuje se voda - </a:t>
            </a:r>
            <a:r>
              <a:rPr lang="cs-CZ" sz="2400" b="1" dirty="0" err="1" smtClean="0"/>
              <a:t>záměsová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- ošetřovací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3773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2" y="134076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Přísady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344943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Přidávají se v některých případech pro zlepšení určitých vlastností betonové směsi nebo betonu.</a:t>
            </a:r>
          </a:p>
          <a:p>
            <a:r>
              <a:rPr lang="cs-CZ" sz="2400" b="1" dirty="0" smtClean="0"/>
              <a:t>Přidávají se ve velmi malém množství, nesmí dojít k jejich předávkování nebo nedokonalému rozmíšení.</a:t>
            </a:r>
          </a:p>
          <a:p>
            <a:r>
              <a:rPr lang="cs-CZ" sz="2400" b="1" dirty="0" smtClean="0"/>
              <a:t>Druhy přísad: plastifikátory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urychlovače tuhnutí a tvrdnutí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zpomalovače tuhnutí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těsnicí přísady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provzdušňovací přísady</a:t>
            </a:r>
          </a:p>
          <a:p>
            <a:r>
              <a:rPr lang="cs-CZ" sz="2400" b="1" u="sng" dirty="0"/>
              <a:t> </a:t>
            </a:r>
            <a:r>
              <a:rPr lang="cs-CZ" sz="2400" b="1" u="sng" dirty="0" smtClean="0"/>
              <a:t>                     </a:t>
            </a:r>
            <a:r>
              <a:rPr lang="cs-CZ" sz="2400" b="1" dirty="0" smtClean="0"/>
              <a:t>  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371747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0861" y="263691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Všechny</a:t>
            </a:r>
            <a:r>
              <a:rPr lang="cs-CZ" sz="2400" b="1" dirty="0" smtClean="0">
                <a:solidFill>
                  <a:srgbClr val="FF0000"/>
                </a:solidFill>
              </a:rPr>
              <a:t> složky </a:t>
            </a:r>
            <a:r>
              <a:rPr lang="cs-CZ" sz="2400" b="1" dirty="0" smtClean="0"/>
              <a:t>betonu se dávkují podle </a:t>
            </a:r>
            <a:r>
              <a:rPr lang="cs-CZ" sz="2400" b="1" dirty="0" smtClean="0">
                <a:solidFill>
                  <a:srgbClr val="FF0000"/>
                </a:solidFill>
              </a:rPr>
              <a:t>hmotnosti</a:t>
            </a:r>
            <a:r>
              <a:rPr lang="cs-CZ" sz="2400" b="1" dirty="0" smtClean="0"/>
              <a:t>, nikoliv podle objemu.</a:t>
            </a: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908" y="1412776"/>
            <a:ext cx="7972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Vlastnosti</a:t>
            </a:r>
            <a:r>
              <a:rPr lang="cs-CZ" sz="2400" b="1" dirty="0" smtClean="0"/>
              <a:t> betonu závisí na </a:t>
            </a:r>
            <a:r>
              <a:rPr lang="cs-CZ" sz="2400" b="1" dirty="0" smtClean="0">
                <a:solidFill>
                  <a:srgbClr val="FF0000"/>
                </a:solidFill>
              </a:rPr>
              <a:t>složení</a:t>
            </a:r>
            <a:r>
              <a:rPr lang="cs-CZ" sz="2400" b="1" dirty="0" smtClean="0"/>
              <a:t> a </a:t>
            </a:r>
            <a:r>
              <a:rPr lang="cs-CZ" sz="2400" b="1" dirty="0" smtClean="0">
                <a:solidFill>
                  <a:srgbClr val="FF0000"/>
                </a:solidFill>
              </a:rPr>
              <a:t>dávkování</a:t>
            </a:r>
            <a:r>
              <a:rPr lang="cs-CZ" sz="2400" b="1" dirty="0" smtClean="0"/>
              <a:t> plniva, pojiva a vody a na jejich </a:t>
            </a:r>
            <a:r>
              <a:rPr lang="cs-CZ" sz="2400" b="1" dirty="0" smtClean="0">
                <a:solidFill>
                  <a:srgbClr val="FF0000"/>
                </a:solidFill>
              </a:rPr>
              <a:t>kvalitě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9330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b="1" dirty="0" smtClean="0"/>
              <a:t>Minimální množství cementu na 1 m</a:t>
            </a:r>
            <a:r>
              <a:rPr lang="cs-CZ" sz="2400" b="1" baseline="30000" dirty="0" smtClean="0"/>
              <a:t>3 </a:t>
            </a:r>
            <a:r>
              <a:rPr lang="cs-CZ" sz="2400" b="1" dirty="0" smtClean="0"/>
              <a:t> hotového betonu je                     200 kg.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013176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Množství cementu větší než 450 kg na 1 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hotového betonu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už většinou pevnost betonu nezvyšuje.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0028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2639" y="1673698"/>
            <a:ext cx="4528054" cy="3398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16900" y="1655114"/>
            <a:ext cx="4577581" cy="3435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55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47" y="1556792"/>
            <a:ext cx="8533690" cy="400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395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022" y="1196751"/>
            <a:ext cx="6513956" cy="4646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8507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99" y="1175056"/>
            <a:ext cx="4451419" cy="4451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013" y="1124744"/>
            <a:ext cx="4501731" cy="4501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63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843" y="1195621"/>
            <a:ext cx="6618312" cy="4434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753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169" y="1340768"/>
            <a:ext cx="3259237" cy="4259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28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484784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63691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1) Z čeho se skládá beton?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2) Podle čeho se dávkují jednotlivé složky betonu?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3) Jakou používáme vodu pro přípravu betonu?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8945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340768"/>
            <a:ext cx="8352928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4"/>
              </a:rPr>
              <a:t>http</a:t>
            </a:r>
            <a:r>
              <a:rPr lang="cs-CZ" sz="1600" b="1" dirty="0">
                <a:hlinkClick r:id="rId4"/>
              </a:rPr>
              <a:t>://www.instavbau.cz/?</a:t>
            </a:r>
            <a:r>
              <a:rPr lang="cs-CZ" sz="1600" b="1" dirty="0" smtClean="0">
                <a:hlinkClick r:id="rId4"/>
              </a:rPr>
              <a:t>sklik</a:t>
            </a:r>
            <a:r>
              <a:rPr lang="cs-CZ" sz="1600" b="1" dirty="0" smtClean="0"/>
              <a:t> </a:t>
            </a:r>
            <a:r>
              <a:rPr lang="cs-CZ" sz="1600" dirty="0" smtClean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5"/>
              </a:rPr>
              <a:t>http</a:t>
            </a:r>
            <a:r>
              <a:rPr lang="cs-CZ" sz="1600" b="1" dirty="0">
                <a:hlinkClick r:id="rId5"/>
              </a:rPr>
              <a:t>://www.instavbau.cz/betonarka.html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/>
              <a:t>STARABLAZKOVA</a:t>
            </a:r>
            <a:r>
              <a:rPr lang="cs-CZ" sz="1600" b="1" dirty="0"/>
              <a:t>. wikipedia.cz [online]. [cit. 20.1.2014]. Dostupný </a:t>
            </a:r>
            <a:r>
              <a:rPr lang="cs-CZ" sz="1600" b="1" dirty="0" smtClean="0"/>
              <a:t>na WWW</a:t>
            </a:r>
            <a:r>
              <a:rPr lang="cs-CZ" sz="1600" b="1" dirty="0"/>
              <a:t>: </a:t>
            </a:r>
            <a:r>
              <a:rPr lang="cs-CZ" sz="1600" b="1" dirty="0">
                <a:hlinkClick r:id="rId6"/>
              </a:rPr>
              <a:t>http://commons.wikimedia.org/wiki/File:Cement_bags.jpg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7"/>
              </a:rPr>
              <a:t>http</a:t>
            </a:r>
            <a:r>
              <a:rPr lang="cs-CZ" sz="1600" b="1" dirty="0">
                <a:hlinkClick r:id="rId7"/>
              </a:rPr>
              <a:t>://</a:t>
            </a:r>
            <a:r>
              <a:rPr lang="cs-CZ" sz="1600" b="1" dirty="0" smtClean="0">
                <a:hlinkClick r:id="rId7"/>
              </a:rPr>
              <a:t>www.pisek-kamenivo.cz/category/kamenivo/</a:t>
            </a:r>
            <a:endParaRPr lang="cs-CZ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 smtClean="0">
                <a:hlinkClick r:id="rId8"/>
              </a:rPr>
              <a:t>http</a:t>
            </a:r>
            <a:r>
              <a:rPr lang="cs-CZ" sz="1600" b="1" dirty="0">
                <a:hlinkClick r:id="rId8"/>
              </a:rPr>
              <a:t>://www.heidelbergcement.com/cz/cs/country/produkty/cement/baleny_cement/index.htm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/>
              <a:t>PEARSON SCOTT FORESMAN. wikipedia.cz [online]. [cit. 20.1.2014]. Dostupný na WWW: </a:t>
            </a:r>
            <a:r>
              <a:rPr lang="cs-CZ" sz="1600" b="1" dirty="0">
                <a:hlinkClick r:id="rId9"/>
              </a:rPr>
              <a:t>http://commons.wikimedia.org/wiki/File:Bucket_(PSF).jpg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TIBITANZL, O. </a:t>
            </a:r>
            <a:r>
              <a:rPr lang="cs-CZ" sz="1600" i="1" dirty="0" smtClean="0"/>
              <a:t>Stavební technologie I.</a:t>
            </a:r>
            <a:r>
              <a:rPr lang="cs-CZ" sz="1600" dirty="0" smtClean="0"/>
              <a:t> </a:t>
            </a:r>
            <a:r>
              <a:rPr lang="cs-CZ" sz="1600" dirty="0" smtClean="0"/>
              <a:t>Praha: Sobotáles, 2005, ISBN 80-86817-09-1.</a:t>
            </a:r>
            <a:endParaRPr lang="cs-CZ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3074</TotalTime>
  <Words>571</Words>
  <Application>Microsoft Office PowerPoint</Application>
  <PresentationFormat>Předvádění na obrazovce (4:3)</PresentationFormat>
  <Paragraphs>123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339</cp:revision>
  <dcterms:created xsi:type="dcterms:W3CDTF">2010-11-01T23:40:31Z</dcterms:created>
  <dcterms:modified xsi:type="dcterms:W3CDTF">2014-02-04T10:40:51Z</dcterms:modified>
</cp:coreProperties>
</file>