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8" r:id="rId2"/>
    <p:sldId id="296" r:id="rId3"/>
    <p:sldId id="298" r:id="rId4"/>
    <p:sldId id="297" r:id="rId5"/>
    <p:sldId id="303" r:id="rId6"/>
    <p:sldId id="299" r:id="rId7"/>
    <p:sldId id="310" r:id="rId8"/>
    <p:sldId id="281" r:id="rId9"/>
    <p:sldId id="309" r:id="rId10"/>
    <p:sldId id="300" r:id="rId11"/>
    <p:sldId id="308" r:id="rId12"/>
    <p:sldId id="301" r:id="rId13"/>
    <p:sldId id="302" r:id="rId14"/>
    <p:sldId id="304" r:id="rId15"/>
    <p:sldId id="306" r:id="rId16"/>
    <p:sldId id="307" r:id="rId17"/>
    <p:sldId id="305" r:id="rId18"/>
    <p:sldId id="26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435" y="-29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beton.cz/encyklopedie/hooverova-prehrada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betonarske-site.cz/par-slov-o-betonu/vodotesny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vyko-cz.eu/strikany-beton.htm" TargetMode="External"/><Relationship Id="rId5" Type="http://schemas.openxmlformats.org/officeDocument/2006/relationships/hyperlink" Target="http://www.ebeton.cz/pojmy/pohledovy-beton" TargetMode="External"/><Relationship Id="rId4" Type="http://schemas.openxmlformats.org/officeDocument/2006/relationships/hyperlink" Target="http://www.instavbau.cz/?sklik" TargetMode="External"/><Relationship Id="rId9" Type="http://schemas.openxmlformats.org/officeDocument/2006/relationships/hyperlink" Target="http://www.zapa.cz/vyroba-a-doprava/doprava-betonu-a-ostatnich-vyrobk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598110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se zvláštními druhy betonu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Pohledový beton,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transportbeton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stříkaný beton, čerpaný beton, vodotěsný beton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VY_32_INOVACE_02_031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Zvláštní druhy betonu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2780928"/>
            <a:ext cx="82089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Zvláštní druhy betonu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88293" y="1628800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</a:rPr>
              <a:t>Mezi zvláštní druhy betonu patří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16485" y="2686546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Pohledový beton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14228" y="3267174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Vodotěsný beton   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99345" y="386104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Stříkaný beton   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16485" y="4424139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Čerpaný beton    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99345" y="5013175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/>
              <a:t>Transportbeton</a:t>
            </a:r>
            <a:r>
              <a:rPr lang="cs-CZ" sz="2400" b="1" dirty="0" smtClean="0"/>
              <a:t>   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8282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1772816"/>
            <a:ext cx="66247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Pohledový beton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924944"/>
            <a:ext cx="77768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 to takový beton, který po odbednění dále neomítáme.</a:t>
            </a:r>
          </a:p>
          <a:p>
            <a:r>
              <a:rPr lang="cs-CZ" sz="2400" b="1" dirty="0" smtClean="0"/>
              <a:t>Jeho povrch má předem daný vzhled.</a:t>
            </a:r>
          </a:p>
          <a:p>
            <a:r>
              <a:rPr lang="cs-CZ" sz="2400" b="1" dirty="0" smtClean="0"/>
              <a:t>Pohledový beton může být neopracovaný, mechanicky upravený (pískováním, </a:t>
            </a:r>
            <a:r>
              <a:rPr lang="cs-CZ" sz="2400" b="1" dirty="0" err="1" smtClean="0"/>
              <a:t>pemrlováním</a:t>
            </a:r>
            <a:r>
              <a:rPr lang="cs-CZ" sz="2400" b="1" dirty="0" smtClean="0"/>
              <a:t>, atd.) nebo vymývaný.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801813"/>
            <a:ext cx="7620000" cy="325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4930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412776"/>
            <a:ext cx="6912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Stříkaný beton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6668" y="2652662"/>
            <a:ext cx="813613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Používá se především pro práci ve štolách, pro zabezpečování</a:t>
            </a:r>
          </a:p>
          <a:p>
            <a:r>
              <a:rPr lang="cs-CZ" sz="2400" b="1" dirty="0"/>
              <a:t>s</a:t>
            </a:r>
            <a:r>
              <a:rPr lang="cs-CZ" sz="2400" b="1" dirty="0" smtClean="0"/>
              <a:t>vahů, pro sanační práce v pozemním stavitelství, atd.</a:t>
            </a:r>
          </a:p>
          <a:p>
            <a:r>
              <a:rPr lang="cs-CZ" sz="2400" b="1" dirty="0" smtClean="0"/>
              <a:t>Při výrobě stříkaného betonu se v míchačce namíchá suchá směs kameniva, cementu a přísad. Pomocí tlakového vzduchu</a:t>
            </a:r>
          </a:p>
          <a:p>
            <a:r>
              <a:rPr lang="cs-CZ" sz="2400" b="1" dirty="0"/>
              <a:t>s</a:t>
            </a:r>
            <a:r>
              <a:rPr lang="cs-CZ" sz="2400" b="1" dirty="0" smtClean="0"/>
              <a:t>e hadicí dopraví na místo. Na konci hadice je směšovací a stříkací tryska – teprve zde se přidává </a:t>
            </a:r>
            <a:r>
              <a:rPr lang="cs-CZ" sz="2400" b="1" dirty="0" err="1" smtClean="0"/>
              <a:t>záměsová</a:t>
            </a:r>
            <a:r>
              <a:rPr lang="cs-CZ" sz="2400" b="1" dirty="0" smtClean="0"/>
              <a:t> voda.</a:t>
            </a:r>
          </a:p>
          <a:p>
            <a:r>
              <a:rPr lang="cs-CZ" sz="2400" b="1" dirty="0" smtClean="0"/>
              <a:t>Přidávaná přísada způsobuje rychlé tuhnutí naneseného betonu během několika vteřin.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42812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012" y="3573016"/>
            <a:ext cx="2808311" cy="2106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7972" y="3573016"/>
            <a:ext cx="2808311" cy="2106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012" y="1412776"/>
            <a:ext cx="2808311" cy="2106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7972" y="1412775"/>
            <a:ext cx="2808311" cy="2106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1286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1916832"/>
            <a:ext cx="70567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Vodotěsný beton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068960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 beton určený pro konstrukce vystavené stojaté nebo proudící vodě (přehrady, mosty, nádrže ČOV) v různých</a:t>
            </a:r>
          </a:p>
          <a:p>
            <a:r>
              <a:rPr lang="cs-CZ" sz="2400" b="1" dirty="0"/>
              <a:t>k</a:t>
            </a:r>
            <a:r>
              <a:rPr lang="cs-CZ" sz="2400" b="1" dirty="0" smtClean="0"/>
              <a:t>limatických podmínkách.</a:t>
            </a:r>
          </a:p>
          <a:p>
            <a:r>
              <a:rPr lang="cs-CZ" sz="2400" b="1" dirty="0" smtClean="0"/>
              <a:t>Během výstavby je potřeba, je-li to možné, zamezit pracovním spárám.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74" y="1007826"/>
            <a:ext cx="6673924" cy="5005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8169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64754" y="1772816"/>
            <a:ext cx="74888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Čerpaný beton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068960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 takový beton, který se dopravuje a ukládá pomocí čerpadel. Čerpadla dopravují beton prostřednictvím ocelového potrubí na místo použití.</a:t>
            </a:r>
          </a:p>
          <a:p>
            <a:r>
              <a:rPr lang="cs-CZ" sz="2400" b="1" dirty="0" smtClean="0"/>
              <a:t>Používá se pro dopravu a ukládání velkého množství čerstvého betonu</a:t>
            </a:r>
            <a:r>
              <a:rPr lang="cs-CZ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80118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98870"/>
            <a:ext cx="6336704" cy="4361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8508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772816"/>
            <a:ext cx="6912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>
                <a:solidFill>
                  <a:srgbClr val="FF0000"/>
                </a:solidFill>
              </a:rPr>
              <a:t>Transportbeton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924944"/>
            <a:ext cx="77768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 čerstvý beton, jehož složky jsou odměřovány a zamíchány mimo staveniště v betonárnách. Na staveniště je dodán </a:t>
            </a:r>
          </a:p>
          <a:p>
            <a:r>
              <a:rPr lang="cs-CZ" sz="2400" b="1" dirty="0"/>
              <a:t>v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automíchači</a:t>
            </a:r>
            <a:r>
              <a:rPr lang="cs-CZ" sz="2400" b="1" dirty="0" smtClean="0"/>
              <a:t> nebo </a:t>
            </a:r>
            <a:r>
              <a:rPr lang="cs-CZ" sz="2400" b="1" dirty="0" err="1" smtClean="0"/>
              <a:t>autodomíchávači</a:t>
            </a:r>
            <a:r>
              <a:rPr lang="cs-CZ" sz="2400" b="1" dirty="0" smtClean="0"/>
              <a:t> ve stavu připraveném</a:t>
            </a:r>
          </a:p>
          <a:p>
            <a:r>
              <a:rPr lang="cs-CZ" sz="2400" b="1" dirty="0"/>
              <a:t>p</a:t>
            </a:r>
            <a:r>
              <a:rPr lang="cs-CZ" sz="2400" b="1" dirty="0" smtClean="0"/>
              <a:t>ro betonáž. Maximální doba dopravy se uvádí 90 min. nebo dopravní vzdálenost cca 25 – 30 km.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4256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1023397"/>
            <a:ext cx="6415390" cy="4258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0384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543" y="1772816"/>
            <a:ext cx="3782913" cy="2844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089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4791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8869" y="1400175"/>
            <a:ext cx="6096000" cy="405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0952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19672" y="1772816"/>
            <a:ext cx="44707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Opakování: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874" y="2708920"/>
            <a:ext cx="66245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1) Co je to pohledový beton?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2) Kdy se používá čerpaný beton?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3) Co je to </a:t>
            </a:r>
            <a:r>
              <a:rPr lang="cs-CZ" sz="2400" b="1" dirty="0" err="1" smtClean="0"/>
              <a:t>transportbeton</a:t>
            </a:r>
            <a:r>
              <a:rPr lang="cs-CZ" sz="2400" b="1" dirty="0" smtClean="0"/>
              <a:t>?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8931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268760"/>
            <a:ext cx="8064896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b="1" dirty="0"/>
          </a:p>
          <a:p>
            <a:endParaRPr lang="cs-CZ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>
                <a:hlinkClick r:id="rId4"/>
              </a:rPr>
              <a:t>http://www.instavbau.cz/?</a:t>
            </a:r>
            <a:r>
              <a:rPr lang="cs-CZ" b="1" dirty="0" smtClean="0">
                <a:hlinkClick r:id="rId4"/>
              </a:rPr>
              <a:t>sklik</a:t>
            </a:r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>
                <a:hlinkClick r:id="rId5"/>
              </a:rPr>
              <a:t>http://</a:t>
            </a:r>
            <a:r>
              <a:rPr lang="cs-CZ" b="1" dirty="0" smtClean="0">
                <a:hlinkClick r:id="rId5"/>
              </a:rPr>
              <a:t>www.ebeton.cz/pojmy/pohledovy-beton</a:t>
            </a:r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>
                <a:hlinkClick r:id="rId6"/>
              </a:rPr>
              <a:t>http</a:t>
            </a:r>
            <a:r>
              <a:rPr lang="cs-CZ" b="1" dirty="0">
                <a:hlinkClick r:id="rId6"/>
              </a:rPr>
              <a:t>://</a:t>
            </a:r>
            <a:r>
              <a:rPr lang="cs-CZ" b="1" dirty="0" smtClean="0">
                <a:hlinkClick r:id="rId6"/>
              </a:rPr>
              <a:t>www.vyko-cz.eu/strikany-beton.htm</a:t>
            </a:r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>
                <a:hlinkClick r:id="rId7"/>
              </a:rPr>
              <a:t>http://betonarske-site.cz/par-slov-o-betonu/vodotesny</a:t>
            </a:r>
            <a:r>
              <a:rPr lang="cs-CZ" b="1" dirty="0" smtClean="0">
                <a:hlinkClick r:id="rId7"/>
              </a:rPr>
              <a:t>/</a:t>
            </a:r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>
                <a:hlinkClick r:id="rId8"/>
              </a:rPr>
              <a:t>http://</a:t>
            </a:r>
            <a:r>
              <a:rPr lang="cs-CZ" b="1" dirty="0" smtClean="0">
                <a:hlinkClick r:id="rId8"/>
              </a:rPr>
              <a:t>www.ebeton.cz/encyklopedie/hooverova-prehrada</a:t>
            </a:r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>
                <a:hlinkClick r:id="rId9"/>
              </a:rPr>
              <a:t>http://</a:t>
            </a:r>
            <a:r>
              <a:rPr lang="cs-CZ" b="1" dirty="0" smtClean="0">
                <a:hlinkClick r:id="rId9"/>
              </a:rPr>
              <a:t>www.zapa.cz/vyroba-a-doprava/doprava-betonu-a-ostatnich-vyrobku</a:t>
            </a:r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TIBITANZL, O. </a:t>
            </a:r>
            <a:r>
              <a:rPr lang="cs-CZ" i="1" dirty="0"/>
              <a:t>Stavební technologie I.</a:t>
            </a:r>
            <a:r>
              <a:rPr lang="cs-CZ" dirty="0"/>
              <a:t> Praha: Sobotáles, 2005, ISBN 80-86817-09-1.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b="1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3094</TotalTime>
  <Words>528</Words>
  <Application>Microsoft Office PowerPoint</Application>
  <PresentationFormat>Předvádění na obrazovce (4:3)</PresentationFormat>
  <Paragraphs>122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333</cp:revision>
  <dcterms:created xsi:type="dcterms:W3CDTF">2010-11-01T23:40:31Z</dcterms:created>
  <dcterms:modified xsi:type="dcterms:W3CDTF">2014-02-04T10:41:19Z</dcterms:modified>
</cp:coreProperties>
</file>