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96" r:id="rId3"/>
    <p:sldId id="302" r:id="rId4"/>
    <p:sldId id="298" r:id="rId5"/>
    <p:sldId id="304" r:id="rId6"/>
    <p:sldId id="297" r:id="rId7"/>
    <p:sldId id="281" r:id="rId8"/>
    <p:sldId id="305" r:id="rId9"/>
    <p:sldId id="301" r:id="rId10"/>
    <p:sldId id="306" r:id="rId11"/>
    <p:sldId id="303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astersil.cz/produkt/57-mrazuvzdorna-prisada-do-betonu.aspx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denbraven.cz/prisady-do-betonu/0791-urychlovac-a-plastifikator-stavebnich-hmot-71-cz197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vasek-naradi.cz/product/stavebni-chemie/___do-betonu-a-malty/betomix/4012" TargetMode="External"/><Relationship Id="rId5" Type="http://schemas.openxmlformats.org/officeDocument/2006/relationships/hyperlink" Target="http://www.lear.cz/stavebni-chemie-prodej/prisady-do-malt-a-betonovych-smesi/" TargetMode="External"/><Relationship Id="rId4" Type="http://schemas.openxmlformats.org/officeDocument/2006/relationships/hyperlink" Target="http://www.schomburg-ics.cz/cs/PURCRETE-2000_BV-119421875-301864981-produc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821395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přísadami do betonu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Zpomalovače, urychlovače  tuhnutí,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vodotěsnící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mrazuvzdorné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plastifikační přísady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VY_32_INOVACE_02_034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Přísady do betonu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2708920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Přísady do betonu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988840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Přísady do betonu jsou tekuté nebo práškové látky, které mohou svým účinkem pozitivně ovlivnit určitou vlastnost betonu.</a:t>
            </a:r>
          </a:p>
          <a:p>
            <a:r>
              <a:rPr lang="cs-CZ" sz="2400" b="1" dirty="0" smtClean="0"/>
              <a:t>Přidávají se do betonu pouze v malém množství.</a:t>
            </a:r>
          </a:p>
          <a:p>
            <a:r>
              <a:rPr lang="cs-CZ" sz="2400" b="1" dirty="0" smtClean="0"/>
              <a:t>Dávkování musí být velice přesně dodrženo.</a:t>
            </a:r>
          </a:p>
          <a:p>
            <a:r>
              <a:rPr lang="cs-CZ" sz="2400" b="1" dirty="0" smtClean="0"/>
              <a:t>Předávkování přísady může vést k negativním účinkům.</a:t>
            </a:r>
          </a:p>
          <a:p>
            <a:r>
              <a:rPr lang="cs-CZ" sz="2400" b="1" dirty="0" smtClean="0"/>
              <a:t>Samotné přísady však nemohou učinit ze špatného betonu dobrý.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7445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5736" y="1700808"/>
            <a:ext cx="48245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solidFill>
                  <a:srgbClr val="FF0000"/>
                </a:solidFill>
              </a:rPr>
              <a:t>Druhy přísad</a:t>
            </a:r>
            <a:endParaRPr lang="cs-CZ" sz="40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67644" y="2982143"/>
            <a:ext cx="64087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b="1" dirty="0" smtClean="0"/>
              <a:t>Ztekucovací přísady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Plastifikační přísady</a:t>
            </a:r>
          </a:p>
          <a:p>
            <a:pPr marL="342900" indent="-342900">
              <a:buFontTx/>
              <a:buChar char="-"/>
            </a:pPr>
            <a:r>
              <a:rPr lang="cs-CZ" sz="2400" b="1" dirty="0" err="1" smtClean="0"/>
              <a:t>Vodotěsnící</a:t>
            </a:r>
            <a:r>
              <a:rPr lang="cs-CZ" sz="2400" b="1" dirty="0" smtClean="0"/>
              <a:t> přísady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Urychlovače tuhnutí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Zpomalovače tuhnutí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Mrazuvzdorné přísady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282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47564" y="120334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Ztekucovací přísady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2415" y="1795661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Snižuje povrchové napětí </a:t>
            </a:r>
            <a:r>
              <a:rPr lang="cs-CZ" sz="2400" b="1" dirty="0" err="1" smtClean="0"/>
              <a:t>záměsové</a:t>
            </a:r>
            <a:r>
              <a:rPr lang="cs-CZ" sz="2400" b="1" dirty="0" smtClean="0"/>
              <a:t> vody.</a:t>
            </a:r>
          </a:p>
          <a:p>
            <a:r>
              <a:rPr lang="cs-CZ" sz="2400" b="1" dirty="0" smtClean="0"/>
              <a:t>Voda se lépe a stejnoměrněji v betonu rozdělí.</a:t>
            </a:r>
          </a:p>
          <a:p>
            <a:r>
              <a:rPr lang="cs-CZ" sz="2400" b="1" dirty="0" smtClean="0"/>
              <a:t>Beton se snadněji zpracovává.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000" y="2651142"/>
            <a:ext cx="2638253" cy="3382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5329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709" y="1276507"/>
            <a:ext cx="165735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1340768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Plastifikační přísady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781024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Jsou látky, které redukují potřebné množství vody pro   dosažení stejné zpracovatelnosti čerstvého betonu.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75874" y="1268760"/>
            <a:ext cx="58324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Vodotěsnící</a:t>
            </a:r>
            <a:r>
              <a:rPr lang="cs-CZ" sz="3200" b="1" dirty="0" smtClean="0">
                <a:solidFill>
                  <a:srgbClr val="FF0000"/>
                </a:solidFill>
              </a:rPr>
              <a:t> přísady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834434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Zlepšují vodotěsnost betonu vyplněním jemných pórů, a tím zmenšují nasákavost betonu.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561147"/>
            <a:ext cx="1480789" cy="4251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799692" y="1412776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Urychlovače tuhnutí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6008" y="1988423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Silně urychlují počáteční ztuhnutí betonu.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Mohou urychlit začátek tuhnutí betonu tak, že beton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začne tuhnout několik sekund po uložení nebo nastříkání.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3461370" cy="3461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4211442"/>
            <a:ext cx="1805187" cy="1805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968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75874" y="1268760"/>
            <a:ext cx="58324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Zpomalovače tuhnutí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492896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482354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Odsouvají začátek tuhnutí a okamžik ztuhnutí betonu.</a:t>
            </a:r>
          </a:p>
          <a:p>
            <a:r>
              <a:rPr lang="cs-CZ" sz="2400" b="1" dirty="0" smtClean="0"/>
              <a:t>Retardační přísady se používají k prodloužení doby manipulace s čerstvým betonem (velice teplé počasí,</a:t>
            </a:r>
          </a:p>
          <a:p>
            <a:r>
              <a:rPr lang="cs-CZ" sz="2400" b="1" dirty="0"/>
              <a:t>v</a:t>
            </a:r>
            <a:r>
              <a:rPr lang="cs-CZ" sz="2400" b="1" dirty="0" smtClean="0"/>
              <a:t>ýroba velkých stavebních dílců, atd.).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7037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43608" y="2492896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331639" y="1196752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Mrazuvzdorné přísady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1781527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Urychlují nárůst pevnosti mladého betonu.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Používají se při nízkých teplotách.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360" y="2875685"/>
            <a:ext cx="2504799" cy="2504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8024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84784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780928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Jaké znáte druhy přísad?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Kdy použijete zpomalovače tuhnutí?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K čemu slouží </a:t>
            </a:r>
            <a:r>
              <a:rPr lang="cs-CZ" sz="2400" b="1" dirty="0" err="1" smtClean="0"/>
              <a:t>vodotěsnící</a:t>
            </a:r>
            <a:r>
              <a:rPr lang="cs-CZ" sz="2400" b="1" dirty="0" smtClean="0"/>
              <a:t> přísady?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91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dirty="0"/>
              <a:t>TIBITANZL, O. </a:t>
            </a:r>
            <a:r>
              <a:rPr lang="cs-CZ" sz="1600" i="1" dirty="0"/>
              <a:t>Stavební technologie I.</a:t>
            </a:r>
            <a:r>
              <a:rPr lang="cs-CZ" sz="1600" dirty="0"/>
              <a:t> Praha: Sobotáles, 2005, ISBN 80-86817-09-1.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4"/>
              </a:rPr>
              <a:t>http://</a:t>
            </a:r>
            <a:r>
              <a:rPr lang="cs-CZ" sz="1600" b="1" dirty="0" smtClean="0">
                <a:hlinkClick r:id="rId4"/>
              </a:rPr>
              <a:t>www.schomburg-ics.cz/cs/PURCRETE-2000_BV-119421875-301864981-product.html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5"/>
              </a:rPr>
              <a:t>http://www.lear.cz/stavebni-chemie-prodej/prisady-do-malt-a-betonovych-smesi</a:t>
            </a:r>
            <a:r>
              <a:rPr lang="cs-CZ" sz="1600" b="1" dirty="0" smtClean="0">
                <a:hlinkClick r:id="rId5"/>
              </a:rPr>
              <a:t>/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6"/>
              </a:rPr>
              <a:t>http://www.vasek-naradi.cz/product/stavebni-chemie/___</a:t>
            </a:r>
            <a:r>
              <a:rPr lang="cs-CZ" sz="1600" b="1" dirty="0" smtClean="0">
                <a:hlinkClick r:id="rId6"/>
              </a:rPr>
              <a:t>do-betonu-a-malty/betomix/4012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7"/>
              </a:rPr>
              <a:t>http://</a:t>
            </a:r>
            <a:r>
              <a:rPr lang="cs-CZ" sz="1600" b="1" dirty="0" smtClean="0">
                <a:hlinkClick r:id="rId7"/>
              </a:rPr>
              <a:t>www.denbraven.cz/prisady-do-betonu/0791-urychlovac-a-plastifikator-stavebnich-hmot-71-cz197.html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600" b="1" dirty="0">
                <a:hlinkClick r:id="rId8"/>
              </a:rPr>
              <a:t>http://</a:t>
            </a:r>
            <a:r>
              <a:rPr lang="cs-CZ" sz="1600" b="1" dirty="0" smtClean="0">
                <a:hlinkClick r:id="rId8"/>
              </a:rPr>
              <a:t>www.mastersil.cz/produkt/57-mrazuvzdorna-prisada-do-betonu.aspx</a:t>
            </a: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600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6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2991</TotalTime>
  <Words>430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324</cp:revision>
  <dcterms:created xsi:type="dcterms:W3CDTF">2010-11-01T23:40:31Z</dcterms:created>
  <dcterms:modified xsi:type="dcterms:W3CDTF">2014-02-04T11:35:20Z</dcterms:modified>
</cp:coreProperties>
</file>