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8" r:id="rId2"/>
    <p:sldId id="296" r:id="rId3"/>
    <p:sldId id="298" r:id="rId4"/>
    <p:sldId id="297" r:id="rId5"/>
    <p:sldId id="306" r:id="rId6"/>
    <p:sldId id="304" r:id="rId7"/>
    <p:sldId id="307" r:id="rId8"/>
    <p:sldId id="303" r:id="rId9"/>
    <p:sldId id="302" r:id="rId10"/>
    <p:sldId id="301" r:id="rId11"/>
    <p:sldId id="300" r:id="rId12"/>
    <p:sldId id="299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414561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 s účelem 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přestaveb budov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Údržba, modernizace, rekonstrukce, adaptace, asanace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VY_32_INOVACE_27_530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Účel a přehled přestaveb budov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2348880"/>
            <a:ext cx="891591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Účel a přehled přestaveb</a:t>
            </a:r>
          </a:p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budov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210330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Účel stavebních úprav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060848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Každý objekt je postaven pro určitý účel a měl by splňovat</a:t>
            </a:r>
          </a:p>
          <a:p>
            <a:r>
              <a:rPr lang="cs-CZ" sz="2400" b="1" dirty="0"/>
              <a:t>z</a:t>
            </a:r>
            <a:r>
              <a:rPr lang="cs-CZ" sz="2400" b="1" dirty="0" smtClean="0"/>
              <a:t>ákladní požadavky.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068960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Například: estetické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požární odolnost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mechanická odolnost a stabilita stavby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ochranu proti hluku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odolnost konstrukcí proti vnějším vlivům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trvanlivost materiálu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pohodu vnitřního prostředí   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8282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2564904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Ztrácí-li objekt svůj </a:t>
            </a:r>
            <a:r>
              <a:rPr lang="cs-CZ" sz="2400" b="1" dirty="0" smtClean="0">
                <a:solidFill>
                  <a:srgbClr val="FF0000"/>
                </a:solidFill>
              </a:rPr>
              <a:t>účel</a:t>
            </a:r>
            <a:r>
              <a:rPr lang="cs-CZ" sz="2400" b="1" dirty="0" smtClean="0"/>
              <a:t>, pro který byl postaven a zhoršuje se tím jeho funkce i hodnota je nutno rozhodnout, zda stavbu </a:t>
            </a:r>
            <a:r>
              <a:rPr lang="cs-CZ" sz="2400" b="1" dirty="0" smtClean="0">
                <a:solidFill>
                  <a:srgbClr val="FF0000"/>
                </a:solidFill>
              </a:rPr>
              <a:t>zmodernizovat</a:t>
            </a:r>
            <a:r>
              <a:rPr lang="cs-CZ" sz="2400" b="1" dirty="0" smtClean="0"/>
              <a:t> nebo ji </a:t>
            </a:r>
            <a:r>
              <a:rPr lang="cs-CZ" sz="2400" b="1" dirty="0" smtClean="0">
                <a:solidFill>
                  <a:srgbClr val="FF0000"/>
                </a:solidFill>
              </a:rPr>
              <a:t>zbourat</a:t>
            </a:r>
            <a:r>
              <a:rPr lang="cs-CZ" sz="2400" b="1" dirty="0" smtClean="0"/>
              <a:t> a postavit novou.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5556" y="2348880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Rozhodování o dalším postupu ovlivňuje: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- morální a technické opotřebení stavby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- vybavení stávající stavby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- místo stavby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- vývoj nových technologií a materiálů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- památková ochrana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3982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2348880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Budovu, která přestala plně vyhovovat, není však možné nebo ekonomické vždy zbourat a nahradit ji budovou novou.</a:t>
            </a:r>
          </a:p>
          <a:p>
            <a:r>
              <a:rPr lang="cs-CZ" sz="2400" b="1" dirty="0" smtClean="0"/>
              <a:t>Proto se staré budovy, které jsou ve vyhovujícím konstrukčním stavu a umožňují přestavbu, upravují podle nových požadavků.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92420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2348880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/>
              <a:t>Technickou a morální životnost stavby je možné prodloužit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základní údržbou objektu nebo drobnými průběžnými opravami. Opravy většího charakteru se nazývají </a:t>
            </a:r>
            <a:r>
              <a:rPr lang="cs-CZ" sz="2400" b="1" dirty="0" smtClean="0">
                <a:solidFill>
                  <a:srgbClr val="FF0000"/>
                </a:solidFill>
              </a:rPr>
              <a:t>stavebně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rgbClr val="FF0000"/>
                </a:solidFill>
              </a:rPr>
              <a:t>echnické úpravy</a:t>
            </a:r>
            <a:r>
              <a:rPr lang="cs-CZ" sz="2400" b="1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131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1556792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Přehled přestaveb budov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730252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Běžná údržba </a:t>
            </a:r>
            <a:endParaRPr lang="cs-CZ" sz="2400" b="1" dirty="0"/>
          </a:p>
          <a:p>
            <a:r>
              <a:rPr lang="cs-CZ" sz="2400" b="1" dirty="0" smtClean="0"/>
              <a:t>-drobné stavební opravy (nátěr oken, výměna střešní tašky, apod.)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14908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Preventivní údržba</a:t>
            </a:r>
            <a:endParaRPr lang="cs-CZ" sz="2400" b="1" dirty="0" smtClean="0"/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- provádí se v průběhu bydlení v objektu, aby se předešlo   jednotlivým poruchám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487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916832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Celková údržba</a:t>
            </a:r>
            <a:endParaRPr lang="cs-CZ" sz="2400" b="1" dirty="0"/>
          </a:p>
          <a:p>
            <a:r>
              <a:rPr lang="cs-CZ" sz="2400" b="1" dirty="0" smtClean="0"/>
              <a:t>- komplexní oprava celé stavby</a:t>
            </a:r>
          </a:p>
          <a:p>
            <a:endParaRPr lang="cs-CZ" sz="2400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920998" y="342900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Modernizace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- zlepšení vybavenosti a zařízení stavby takovým způsobem, aby budova splňovala současné požadavky na bydlení, práci,</a:t>
            </a:r>
          </a:p>
          <a:p>
            <a:r>
              <a:rPr lang="cs-CZ" sz="2400" b="1" dirty="0"/>
              <a:t>s</a:t>
            </a:r>
            <a:r>
              <a:rPr lang="cs-CZ" sz="2400" b="1" dirty="0" smtClean="0"/>
              <a:t>port (výtahy, sociální zařízení, apod.).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7932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772816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Rekonstrukce</a:t>
            </a:r>
            <a:endParaRPr lang="cs-CZ" sz="2400" b="1" dirty="0" smtClean="0"/>
          </a:p>
          <a:p>
            <a:r>
              <a:rPr lang="cs-CZ" sz="2400" b="1" dirty="0" smtClean="0"/>
              <a:t>- uvedení budovy do původního stavu (provádí se většinou u památkově chráněných budov).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717032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Adaptace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- je změna dosavadní konstrukce budovy. Patří sem další stavební úpravy jako je </a:t>
            </a:r>
            <a:r>
              <a:rPr lang="cs-CZ" sz="2400" b="1" dirty="0" smtClean="0">
                <a:solidFill>
                  <a:srgbClr val="FF0000"/>
                </a:solidFill>
              </a:rPr>
              <a:t>nástavba</a:t>
            </a:r>
            <a:r>
              <a:rPr lang="cs-CZ" sz="2400" b="1" dirty="0" smtClean="0"/>
              <a:t> (zbudování dalšího podlaží) nebo </a:t>
            </a:r>
            <a:r>
              <a:rPr lang="cs-CZ" sz="2400" b="1" dirty="0" smtClean="0">
                <a:solidFill>
                  <a:srgbClr val="FF0000"/>
                </a:solidFill>
              </a:rPr>
              <a:t>přístavba</a:t>
            </a:r>
            <a:r>
              <a:rPr lang="cs-CZ" sz="2400" b="1" dirty="0" smtClean="0"/>
              <a:t> (zvětšení zastavěné plochy).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521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916832"/>
            <a:ext cx="7200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Asanace</a:t>
            </a:r>
            <a:endParaRPr lang="cs-CZ" sz="2400" dirty="0"/>
          </a:p>
          <a:p>
            <a:r>
              <a:rPr lang="cs-CZ" sz="2400" b="1" dirty="0" smtClean="0"/>
              <a:t>- touto metodou jsou odstraňovány technické, architektonické nebo zdravotně závadné prvky ve stavbě (např. odstranění plísní z vlhkého zdiva současnými metodami).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4365104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Demolice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- je zbourání celé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54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902023"/>
            <a:ext cx="53348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996952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Co je to rekonstrukce?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Co je účelem stavebních úprav?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Jaký je rozdíl mezi běžnou a celkovou údržbou?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3804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KÁRNÍK, V.  </a:t>
            </a:r>
            <a:r>
              <a:rPr lang="cs-CZ" i="1" dirty="0" smtClean="0"/>
              <a:t>Přestavby budov,</a:t>
            </a:r>
            <a:r>
              <a:rPr lang="cs-CZ" dirty="0" smtClean="0"/>
              <a:t> </a:t>
            </a:r>
            <a:r>
              <a:rPr lang="cs-CZ" dirty="0"/>
              <a:t>Praha: </a:t>
            </a:r>
            <a:r>
              <a:rPr lang="cs-CZ" dirty="0" smtClean="0"/>
              <a:t>SNTL, 1985 č.j. 13 272/85/220.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PODLENA, V. </a:t>
            </a:r>
            <a:r>
              <a:rPr lang="cs-CZ" i="1" dirty="0" smtClean="0"/>
              <a:t>Přestavby budov,</a:t>
            </a:r>
            <a:r>
              <a:rPr lang="cs-CZ" dirty="0" smtClean="0"/>
              <a:t> Praha: PARTA, 2006, </a:t>
            </a:r>
            <a:r>
              <a:rPr lang="cs-CZ" dirty="0"/>
              <a:t>ISBN </a:t>
            </a:r>
            <a:r>
              <a:rPr lang="cs-CZ" dirty="0" smtClean="0"/>
              <a:t>80-7320-018-X.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2978</TotalTime>
  <Words>572</Words>
  <Application>Microsoft Office PowerPoint</Application>
  <PresentationFormat>Předvádění na obrazovce (4:3)</PresentationFormat>
  <Paragraphs>117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323</cp:revision>
  <dcterms:created xsi:type="dcterms:W3CDTF">2010-11-01T23:40:31Z</dcterms:created>
  <dcterms:modified xsi:type="dcterms:W3CDTF">2014-02-04T13:37:20Z</dcterms:modified>
</cp:coreProperties>
</file>