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4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3F5AC63-A666-481F-9695-D47E306F32E2}" type="datetimeFigureOut">
              <a:rPr lang="cs-CZ" smtClean="0"/>
              <a:t>2. 2. 2014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383F258-DD7D-43BD-A210-4A60EE82521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5" Type="http://schemas.openxmlformats.org/officeDocument/2006/relationships/image" Target="../media/image11.wmf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wmf"/><Relationship Id="rId11" Type="http://schemas.openxmlformats.org/officeDocument/2006/relationships/image" Target="../media/image11.wmf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14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9379878"/>
              </p:ext>
            </p:extLst>
          </p:nvPr>
        </p:nvGraphicFramePr>
        <p:xfrm>
          <a:off x="1698625" y="228600"/>
          <a:ext cx="5764213" cy="679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kument" r:id="rId3" imgW="5902889" imgH="6980355" progId="Word.Document.12">
                  <p:embed/>
                </p:oleObj>
              </mc:Choice>
              <mc:Fallback>
                <p:oleObj name="Dokument" r:id="rId3" imgW="5902889" imgH="6980355" progId="Word.Document.12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8625" y="228600"/>
                        <a:ext cx="5764213" cy="6792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468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344021"/>
            <a:ext cx="80522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b="1" dirty="0" smtClean="0"/>
              <a:t>RACIONÁLNÍ ČÍSLA</a:t>
            </a:r>
            <a:endParaRPr lang="cs-CZ" sz="7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295" y="1844824"/>
            <a:ext cx="918873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DĚLENÍ</a:t>
            </a:r>
          </a:p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RACIONÁLNÍCH ČÍSEL</a:t>
            </a:r>
            <a:endParaRPr lang="cs-CZ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99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266745"/>
            <a:ext cx="25412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Vypočítej:</a:t>
            </a:r>
            <a:endParaRPr lang="cs-CZ" sz="4000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9911954"/>
              </p:ext>
            </p:extLst>
          </p:nvPr>
        </p:nvGraphicFramePr>
        <p:xfrm>
          <a:off x="611188" y="1916113"/>
          <a:ext cx="1684337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Rovnice" r:id="rId3" imgW="609480" imgH="393480" progId="Equation.3">
                  <p:embed/>
                </p:oleObj>
              </mc:Choice>
              <mc:Fallback>
                <p:oleObj name="Rovnice" r:id="rId3" imgW="609480" imgH="393480" progId="Equation.3">
                  <p:embed/>
                  <p:pic>
                    <p:nvPicPr>
                      <p:cNvPr id="0" name="Obj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1916113"/>
                        <a:ext cx="1684337" cy="108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0301111"/>
              </p:ext>
            </p:extLst>
          </p:nvPr>
        </p:nvGraphicFramePr>
        <p:xfrm>
          <a:off x="651189" y="3212976"/>
          <a:ext cx="188595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Rovnice" r:id="rId5" imgW="711000" imgH="393480" progId="Equation.3">
                  <p:embed/>
                </p:oleObj>
              </mc:Choice>
              <mc:Fallback>
                <p:oleObj name="Rovnice" r:id="rId5" imgW="711000" imgH="393480" progId="Equation.3">
                  <p:embed/>
                  <p:pic>
                    <p:nvPicPr>
                      <p:cNvPr id="0" name="Objek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89" y="3212976"/>
                        <a:ext cx="188595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194645"/>
              </p:ext>
            </p:extLst>
          </p:nvPr>
        </p:nvGraphicFramePr>
        <p:xfrm>
          <a:off x="539552" y="4509120"/>
          <a:ext cx="1981200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Rovnice" r:id="rId7" imgW="749160" imgH="393480" progId="Equation.3">
                  <p:embed/>
                </p:oleObj>
              </mc:Choice>
              <mc:Fallback>
                <p:oleObj name="Rovnice" r:id="rId7" imgW="749160" imgH="39348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4509120"/>
                        <a:ext cx="1981200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Skupina 7"/>
          <p:cNvGrpSpPr/>
          <p:nvPr/>
        </p:nvGrpSpPr>
        <p:grpSpPr>
          <a:xfrm>
            <a:off x="4932040" y="332656"/>
            <a:ext cx="3888432" cy="1152128"/>
            <a:chOff x="4572000" y="908720"/>
            <a:chExt cx="3888432" cy="1152128"/>
          </a:xfrm>
        </p:grpSpPr>
        <p:sp>
          <p:nvSpPr>
            <p:cNvPr id="9" name="Ovál 8"/>
            <p:cNvSpPr/>
            <p:nvPr/>
          </p:nvSpPr>
          <p:spPr>
            <a:xfrm>
              <a:off x="4572000" y="908720"/>
              <a:ext cx="3888432" cy="115212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644008" y="1196752"/>
              <a:ext cx="381642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Žák perem zapisuje</a:t>
              </a:r>
              <a:endParaRPr lang="cs-CZ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1090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6912519"/>
              </p:ext>
            </p:extLst>
          </p:nvPr>
        </p:nvGraphicFramePr>
        <p:xfrm>
          <a:off x="602278" y="1916832"/>
          <a:ext cx="1684337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Rovnice" r:id="rId3" imgW="609480" imgH="393480" progId="Equation.3">
                  <p:embed/>
                </p:oleObj>
              </mc:Choice>
              <mc:Fallback>
                <p:oleObj name="Rovnice" r:id="rId3" imgW="609480" imgH="393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278" y="1916832"/>
                        <a:ext cx="1684337" cy="108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7378065"/>
              </p:ext>
            </p:extLst>
          </p:nvPr>
        </p:nvGraphicFramePr>
        <p:xfrm>
          <a:off x="611411" y="3607793"/>
          <a:ext cx="188595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Rovnice" r:id="rId5" imgW="711000" imgH="393480" progId="Equation.3">
                  <p:embed/>
                </p:oleObj>
              </mc:Choice>
              <mc:Fallback>
                <p:oleObj name="Rovnice" r:id="rId5" imgW="711000" imgH="3934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411" y="3607793"/>
                        <a:ext cx="188595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6734801"/>
              </p:ext>
            </p:extLst>
          </p:nvPr>
        </p:nvGraphicFramePr>
        <p:xfrm>
          <a:off x="419100" y="4981575"/>
          <a:ext cx="1981200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Rovnice" r:id="rId7" imgW="749160" imgH="393480" progId="Equation.3">
                  <p:embed/>
                </p:oleObj>
              </mc:Choice>
              <mc:Fallback>
                <p:oleObj name="Rovnice" r:id="rId7" imgW="749160" imgH="39348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4981575"/>
                        <a:ext cx="1981200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95536" y="307884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023873"/>
              </p:ext>
            </p:extLst>
          </p:nvPr>
        </p:nvGraphicFramePr>
        <p:xfrm>
          <a:off x="2411760" y="1916832"/>
          <a:ext cx="957188" cy="114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1" name="Rovnice" r:id="rId9" imgW="330120" imgH="393480" progId="Equation.3">
                  <p:embed/>
                </p:oleObj>
              </mc:Choice>
              <mc:Fallback>
                <p:oleObj name="Rovnice" r:id="rId9" imgW="3301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411760" y="1916832"/>
                        <a:ext cx="957188" cy="1141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847039"/>
              </p:ext>
            </p:extLst>
          </p:nvPr>
        </p:nvGraphicFramePr>
        <p:xfrm>
          <a:off x="2555776" y="3573016"/>
          <a:ext cx="1060946" cy="10609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2" name="Rovnice" r:id="rId11" imgW="393480" imgH="393480" progId="Equation.3">
                  <p:embed/>
                </p:oleObj>
              </mc:Choice>
              <mc:Fallback>
                <p:oleObj name="Rovnice" r:id="rId11" imgW="39348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555776" y="3573016"/>
                        <a:ext cx="1060946" cy="10609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9611839"/>
              </p:ext>
            </p:extLst>
          </p:nvPr>
        </p:nvGraphicFramePr>
        <p:xfrm>
          <a:off x="2483768" y="5013176"/>
          <a:ext cx="800472" cy="10339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3" name="Rovnice" r:id="rId13" imgW="304560" imgH="393480" progId="Equation.3">
                  <p:embed/>
                </p:oleObj>
              </mc:Choice>
              <mc:Fallback>
                <p:oleObj name="Rovnice" r:id="rId13" imgW="3045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483768" y="5013176"/>
                        <a:ext cx="800472" cy="10339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2" descr="C:\Users\jana.volechova\AppData\Local\Microsoft\Windows\Temporary Internet Files\Content.IE5\5EQ6APCI\MC900438253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653136"/>
            <a:ext cx="1720850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56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26374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Vypočítej:</a:t>
            </a:r>
            <a:endParaRPr lang="cs-CZ" sz="4000" b="1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5053680"/>
              </p:ext>
            </p:extLst>
          </p:nvPr>
        </p:nvGraphicFramePr>
        <p:xfrm>
          <a:off x="498475" y="1189038"/>
          <a:ext cx="2819400" cy="508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Rovnice" r:id="rId3" imgW="901440" imgH="1625400" progId="Equation.3">
                  <p:embed/>
                </p:oleObj>
              </mc:Choice>
              <mc:Fallback>
                <p:oleObj name="Rovnice" r:id="rId3" imgW="901440" imgH="1625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8475" y="1189038"/>
                        <a:ext cx="2819400" cy="5084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Skupina 5"/>
          <p:cNvGrpSpPr/>
          <p:nvPr/>
        </p:nvGrpSpPr>
        <p:grpSpPr>
          <a:xfrm>
            <a:off x="4215631" y="160688"/>
            <a:ext cx="4601170" cy="1080120"/>
            <a:chOff x="4427984" y="188640"/>
            <a:chExt cx="4601170" cy="1656184"/>
          </a:xfrm>
        </p:grpSpPr>
        <p:sp>
          <p:nvSpPr>
            <p:cNvPr id="4" name="Ovál 3"/>
            <p:cNvSpPr/>
            <p:nvPr/>
          </p:nvSpPr>
          <p:spPr>
            <a:xfrm>
              <a:off x="4427984" y="188640"/>
              <a:ext cx="4601170" cy="1656184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4640337" y="724344"/>
              <a:ext cx="41764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Žák zapisuje perem:</a:t>
              </a:r>
              <a:endParaRPr lang="cs-CZ" sz="3200" dirty="0"/>
            </a:p>
          </p:txBody>
        </p:sp>
      </p:grpSp>
      <p:sp>
        <p:nvSpPr>
          <p:cNvPr id="14" name="TextovéPole 13"/>
          <p:cNvSpPr txBox="1"/>
          <p:nvPr/>
        </p:nvSpPr>
        <p:spPr>
          <a:xfrm>
            <a:off x="5148064" y="6021288"/>
            <a:ext cx="3817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Pozor na postup!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94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5053680"/>
              </p:ext>
            </p:extLst>
          </p:nvPr>
        </p:nvGraphicFramePr>
        <p:xfrm>
          <a:off x="498475" y="1189038"/>
          <a:ext cx="2819400" cy="508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Rovnice" r:id="rId3" imgW="901440" imgH="1625400" progId="Equation.3">
                  <p:embed/>
                </p:oleObj>
              </mc:Choice>
              <mc:Fallback>
                <p:oleObj name="Rovnice" r:id="rId3" imgW="901440" imgH="1625400" progId="Equation.3">
                  <p:embed/>
                  <p:pic>
                    <p:nvPicPr>
                      <p:cNvPr id="0" name="Objek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475" y="1189038"/>
                        <a:ext cx="2819400" cy="5084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915816" y="1492969"/>
            <a:ext cx="7649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0,7</a:t>
            </a:r>
            <a:endParaRPr lang="cs-CZ" sz="3200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4981296"/>
              </p:ext>
            </p:extLst>
          </p:nvPr>
        </p:nvGraphicFramePr>
        <p:xfrm>
          <a:off x="3059832" y="2564904"/>
          <a:ext cx="812800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Rovnice" r:id="rId5" imgW="330120" imgH="393480" progId="Equation.3">
                  <p:embed/>
                </p:oleObj>
              </mc:Choice>
              <mc:Fallback>
                <p:oleObj name="Rovnice" r:id="rId5" imgW="330120" imgH="393480" progId="Equation.3">
                  <p:embed/>
                  <p:pic>
                    <p:nvPicPr>
                      <p:cNvPr id="0" name="Objek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832" y="2564904"/>
                        <a:ext cx="812800" cy="96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2215671"/>
              </p:ext>
            </p:extLst>
          </p:nvPr>
        </p:nvGraphicFramePr>
        <p:xfrm>
          <a:off x="2680755" y="3861048"/>
          <a:ext cx="617537" cy="1065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Rovnice" r:id="rId7" imgW="228600" imgH="393480" progId="Equation.3">
                  <p:embed/>
                </p:oleObj>
              </mc:Choice>
              <mc:Fallback>
                <p:oleObj name="Rovnice" r:id="rId7" imgW="228600" imgH="393480" progId="Equation.3">
                  <p:embed/>
                  <p:pic>
                    <p:nvPicPr>
                      <p:cNvPr id="0" name="Objek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0755" y="3861048"/>
                        <a:ext cx="617537" cy="1065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1294223"/>
              </p:ext>
            </p:extLst>
          </p:nvPr>
        </p:nvGraphicFramePr>
        <p:xfrm>
          <a:off x="3419872" y="5157192"/>
          <a:ext cx="898525" cy="995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name="Rovnice" r:id="rId9" imgW="355320" imgH="393480" progId="Equation.3">
                  <p:embed/>
                </p:oleObj>
              </mc:Choice>
              <mc:Fallback>
                <p:oleObj name="Rovnice" r:id="rId9" imgW="355320" imgH="393480" progId="Equation.3">
                  <p:embed/>
                  <p:pic>
                    <p:nvPicPr>
                      <p:cNvPr id="0" name="Objek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5157192"/>
                        <a:ext cx="898525" cy="995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2" descr="C:\Users\jana.volechova\AppData\Local\Microsoft\Windows\Temporary Internet Files\Content.IE5\5EQ6APCI\MC900438253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869160"/>
            <a:ext cx="1720850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95536" y="307884"/>
            <a:ext cx="18678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07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751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83</TotalTime>
  <Words>52</Words>
  <Application>Microsoft Office PowerPoint</Application>
  <PresentationFormat>Předvádění na obrazovce (4:3)</PresentationFormat>
  <Paragraphs>14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Aerodynamika</vt:lpstr>
      <vt:lpstr>Microsoft Word Document</vt:lpstr>
      <vt:lpstr>Rovnice</vt:lpstr>
      <vt:lpstr>Editor rovnic 3.0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13</cp:revision>
  <dcterms:created xsi:type="dcterms:W3CDTF">2014-01-29T08:11:30Z</dcterms:created>
  <dcterms:modified xsi:type="dcterms:W3CDTF">2014-02-02T15:59:12Z</dcterms:modified>
</cp:coreProperties>
</file>