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85" r:id="rId2"/>
    <p:sldId id="256" r:id="rId3"/>
    <p:sldId id="272" r:id="rId4"/>
    <p:sldId id="271" r:id="rId5"/>
    <p:sldId id="263" r:id="rId6"/>
    <p:sldId id="258" r:id="rId7"/>
    <p:sldId id="273" r:id="rId8"/>
    <p:sldId id="261" r:id="rId9"/>
    <p:sldId id="274" r:id="rId10"/>
    <p:sldId id="266" r:id="rId11"/>
    <p:sldId id="267" r:id="rId12"/>
    <p:sldId id="262" r:id="rId13"/>
    <p:sldId id="277" r:id="rId14"/>
    <p:sldId id="269" r:id="rId15"/>
    <p:sldId id="265" r:id="rId16"/>
    <p:sldId id="268" r:id="rId17"/>
    <p:sldId id="287" r:id="rId18"/>
    <p:sldId id="275" r:id="rId19"/>
    <p:sldId id="288" r:id="rId20"/>
    <p:sldId id="264" r:id="rId21"/>
    <p:sldId id="270" r:id="rId22"/>
    <p:sldId id="289" r:id="rId23"/>
    <p:sldId id="278" r:id="rId24"/>
    <p:sldId id="279" r:id="rId25"/>
    <p:sldId id="280" r:id="rId26"/>
    <p:sldId id="281" r:id="rId27"/>
    <p:sldId id="286" r:id="rId28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787"/>
    <p:restoredTop sz="90929"/>
  </p:normalViewPr>
  <p:slideViewPr>
    <p:cSldViewPr>
      <p:cViewPr varScale="1">
        <p:scale>
          <a:sx n="97" d="100"/>
          <a:sy n="97" d="100"/>
        </p:scale>
        <p:origin x="-114" y="-13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175" y="2438400"/>
            <a:ext cx="9147175" cy="1063625"/>
            <a:chOff x="-2" y="1536"/>
            <a:chExt cx="5762" cy="670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 flipH="1">
              <a:off x="-2" y="1562"/>
              <a:ext cx="5762" cy="638"/>
              <a:chOff x="-2" y="1562"/>
              <a:chExt cx="5762" cy="638"/>
            </a:xfrm>
          </p:grpSpPr>
          <p:sp>
            <p:nvSpPr>
              <p:cNvPr id="8" name="Freeform 4"/>
              <p:cNvSpPr>
                <a:spLocks/>
              </p:cNvSpPr>
              <p:nvPr/>
            </p:nvSpPr>
            <p:spPr bwMode="ltGray">
              <a:xfrm rot="-5400000">
                <a:off x="2559" y="-993"/>
                <a:ext cx="624" cy="5745"/>
              </a:xfrm>
              <a:custGeom>
                <a:avLst/>
                <a:gdLst>
                  <a:gd name="T0" fmla="*/ 0 w 1000"/>
                  <a:gd name="T1" fmla="*/ 0 h 720"/>
                  <a:gd name="T2" fmla="*/ 0 w 1000"/>
                  <a:gd name="T3" fmla="*/ 5745 h 720"/>
                  <a:gd name="T4" fmla="*/ 624 w 1000"/>
                  <a:gd name="T5" fmla="*/ 5745 h 720"/>
                  <a:gd name="T6" fmla="*/ 624 w 1000"/>
                  <a:gd name="T7" fmla="*/ 0 h 720"/>
                  <a:gd name="T8" fmla="*/ 0 w 1000"/>
                  <a:gd name="T9" fmla="*/ 0 h 72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000" h="720">
                    <a:moveTo>
                      <a:pt x="0" y="0"/>
                    </a:moveTo>
                    <a:lnTo>
                      <a:pt x="0" y="720"/>
                    </a:lnTo>
                    <a:lnTo>
                      <a:pt x="1000" y="720"/>
                    </a:lnTo>
                    <a:lnTo>
                      <a:pt x="10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9" name="Freeform 5"/>
              <p:cNvSpPr>
                <a:spLocks/>
              </p:cNvSpPr>
              <p:nvPr/>
            </p:nvSpPr>
            <p:spPr bwMode="ltGray">
              <a:xfrm rot="-5400000">
                <a:off x="1323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1 h 317"/>
                  <a:gd name="T4" fmla="*/ 624 w 624"/>
                  <a:gd name="T5" fmla="*/ 361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" name="Freeform 6"/>
              <p:cNvSpPr>
                <a:spLocks/>
              </p:cNvSpPr>
              <p:nvPr/>
            </p:nvSpPr>
            <p:spPr bwMode="ltGray">
              <a:xfrm rot="-5400000">
                <a:off x="982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2 h 317"/>
                  <a:gd name="T4" fmla="*/ 624 w 624"/>
                  <a:gd name="T5" fmla="*/ 36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1" name="Freeform 7"/>
              <p:cNvSpPr>
                <a:spLocks/>
              </p:cNvSpPr>
              <p:nvPr/>
            </p:nvSpPr>
            <p:spPr bwMode="ltGray">
              <a:xfrm rot="-5400000">
                <a:off x="-57" y="1752"/>
                <a:ext cx="624" cy="255"/>
              </a:xfrm>
              <a:custGeom>
                <a:avLst/>
                <a:gdLst>
                  <a:gd name="T0" fmla="*/ 0 w 624"/>
                  <a:gd name="T1" fmla="*/ 37 h 370"/>
                  <a:gd name="T2" fmla="*/ 0 w 624"/>
                  <a:gd name="T3" fmla="*/ 224 h 370"/>
                  <a:gd name="T4" fmla="*/ 624 w 624"/>
                  <a:gd name="T5" fmla="*/ 224 h 370"/>
                  <a:gd name="T6" fmla="*/ 624 w 624"/>
                  <a:gd name="T7" fmla="*/ 37 h 370"/>
                  <a:gd name="T8" fmla="*/ 384 w 624"/>
                  <a:gd name="T9" fmla="*/ 6 h 370"/>
                  <a:gd name="T10" fmla="*/ 0 w 624"/>
                  <a:gd name="T11" fmla="*/ 37 h 3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2" name="Freeform 8"/>
              <p:cNvSpPr>
                <a:spLocks/>
              </p:cNvSpPr>
              <p:nvPr/>
            </p:nvSpPr>
            <p:spPr bwMode="ltGray">
              <a:xfrm rot="-5400000">
                <a:off x="664" y="1733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52 h 317"/>
                  <a:gd name="T4" fmla="*/ 624 w 624"/>
                  <a:gd name="T5" fmla="*/ 25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3" name="Freeform 9"/>
              <p:cNvSpPr>
                <a:spLocks/>
              </p:cNvSpPr>
              <p:nvPr/>
            </p:nvSpPr>
            <p:spPr bwMode="ltGray">
              <a:xfrm rot="-5400000">
                <a:off x="442" y="1699"/>
                <a:ext cx="624" cy="362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362 h 272"/>
                  <a:gd name="T4" fmla="*/ 240 w 624"/>
                  <a:gd name="T5" fmla="*/ 319 h 272"/>
                  <a:gd name="T6" fmla="*/ 624 w 624"/>
                  <a:gd name="T7" fmla="*/ 362 h 272"/>
                  <a:gd name="T8" fmla="*/ 624 w 624"/>
                  <a:gd name="T9" fmla="*/ 0 h 272"/>
                  <a:gd name="T10" fmla="*/ 0 w 624"/>
                  <a:gd name="T11" fmla="*/ 0 h 2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4" name="Freeform 10"/>
              <p:cNvSpPr>
                <a:spLocks/>
              </p:cNvSpPr>
              <p:nvPr/>
            </p:nvSpPr>
            <p:spPr bwMode="ltGray">
              <a:xfrm rot="-5400000">
                <a:off x="156" y="1726"/>
                <a:ext cx="632" cy="315"/>
              </a:xfrm>
              <a:custGeom>
                <a:avLst/>
                <a:gdLst>
                  <a:gd name="T0" fmla="*/ 8 w 632"/>
                  <a:gd name="T1" fmla="*/ 39 h 362"/>
                  <a:gd name="T2" fmla="*/ 8 w 632"/>
                  <a:gd name="T3" fmla="*/ 276 h 362"/>
                  <a:gd name="T4" fmla="*/ 248 w 632"/>
                  <a:gd name="T5" fmla="*/ 276 h 362"/>
                  <a:gd name="T6" fmla="*/ 632 w 632"/>
                  <a:gd name="T7" fmla="*/ 276 h 362"/>
                  <a:gd name="T8" fmla="*/ 632 w 632"/>
                  <a:gd name="T9" fmla="*/ 39 h 362"/>
                  <a:gd name="T10" fmla="*/ 104 w 632"/>
                  <a:gd name="T11" fmla="*/ 39 h 362"/>
                  <a:gd name="T12" fmla="*/ 8 w 632"/>
                  <a:gd name="T13" fmla="*/ 39 h 36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5" name="Freeform 11"/>
              <p:cNvSpPr>
                <a:spLocks/>
              </p:cNvSpPr>
              <p:nvPr/>
            </p:nvSpPr>
            <p:spPr bwMode="ltGray">
              <a:xfrm rot="-5400000">
                <a:off x="3211" y="1664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1 h 317"/>
                  <a:gd name="T4" fmla="*/ 624 w 624"/>
                  <a:gd name="T5" fmla="*/ 361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6" name="Freeform 12"/>
              <p:cNvSpPr>
                <a:spLocks/>
              </p:cNvSpPr>
              <p:nvPr/>
            </p:nvSpPr>
            <p:spPr bwMode="ltGray">
              <a:xfrm rot="-5400000">
                <a:off x="2870" y="1664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2 h 317"/>
                  <a:gd name="T4" fmla="*/ 624 w 624"/>
                  <a:gd name="T5" fmla="*/ 36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7" name="Freeform 13"/>
              <p:cNvSpPr>
                <a:spLocks/>
              </p:cNvSpPr>
              <p:nvPr/>
            </p:nvSpPr>
            <p:spPr bwMode="ltGray">
              <a:xfrm rot="-5400000">
                <a:off x="1830" y="1747"/>
                <a:ext cx="624" cy="255"/>
              </a:xfrm>
              <a:custGeom>
                <a:avLst/>
                <a:gdLst>
                  <a:gd name="T0" fmla="*/ 0 w 624"/>
                  <a:gd name="T1" fmla="*/ 37 h 370"/>
                  <a:gd name="T2" fmla="*/ 0 w 624"/>
                  <a:gd name="T3" fmla="*/ 224 h 370"/>
                  <a:gd name="T4" fmla="*/ 624 w 624"/>
                  <a:gd name="T5" fmla="*/ 224 h 370"/>
                  <a:gd name="T6" fmla="*/ 624 w 624"/>
                  <a:gd name="T7" fmla="*/ 37 h 370"/>
                  <a:gd name="T8" fmla="*/ 384 w 624"/>
                  <a:gd name="T9" fmla="*/ 6 h 370"/>
                  <a:gd name="T10" fmla="*/ 0 w 624"/>
                  <a:gd name="T11" fmla="*/ 37 h 3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8" name="Freeform 14"/>
              <p:cNvSpPr>
                <a:spLocks/>
              </p:cNvSpPr>
              <p:nvPr/>
            </p:nvSpPr>
            <p:spPr bwMode="ltGray">
              <a:xfrm rot="-5400000">
                <a:off x="2551" y="1728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52 h 317"/>
                  <a:gd name="T4" fmla="*/ 624 w 624"/>
                  <a:gd name="T5" fmla="*/ 25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9" name="Freeform 15"/>
              <p:cNvSpPr>
                <a:spLocks/>
              </p:cNvSpPr>
              <p:nvPr/>
            </p:nvSpPr>
            <p:spPr bwMode="ltGray">
              <a:xfrm rot="-5400000">
                <a:off x="2330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361 h 272"/>
                  <a:gd name="T4" fmla="*/ 240 w 624"/>
                  <a:gd name="T5" fmla="*/ 319 h 272"/>
                  <a:gd name="T6" fmla="*/ 624 w 624"/>
                  <a:gd name="T7" fmla="*/ 361 h 272"/>
                  <a:gd name="T8" fmla="*/ 624 w 624"/>
                  <a:gd name="T9" fmla="*/ 0 h 272"/>
                  <a:gd name="T10" fmla="*/ 0 w 624"/>
                  <a:gd name="T11" fmla="*/ 0 h 2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0" name="Freeform 16"/>
              <p:cNvSpPr>
                <a:spLocks/>
              </p:cNvSpPr>
              <p:nvPr/>
            </p:nvSpPr>
            <p:spPr bwMode="ltGray">
              <a:xfrm rot="-5400000">
                <a:off x="2043" y="1721"/>
                <a:ext cx="632" cy="316"/>
              </a:xfrm>
              <a:custGeom>
                <a:avLst/>
                <a:gdLst>
                  <a:gd name="T0" fmla="*/ 8 w 632"/>
                  <a:gd name="T1" fmla="*/ 39 h 362"/>
                  <a:gd name="T2" fmla="*/ 8 w 632"/>
                  <a:gd name="T3" fmla="*/ 277 h 362"/>
                  <a:gd name="T4" fmla="*/ 248 w 632"/>
                  <a:gd name="T5" fmla="*/ 277 h 362"/>
                  <a:gd name="T6" fmla="*/ 632 w 632"/>
                  <a:gd name="T7" fmla="*/ 277 h 362"/>
                  <a:gd name="T8" fmla="*/ 632 w 632"/>
                  <a:gd name="T9" fmla="*/ 39 h 362"/>
                  <a:gd name="T10" fmla="*/ 104 w 632"/>
                  <a:gd name="T11" fmla="*/ 39 h 362"/>
                  <a:gd name="T12" fmla="*/ 8 w 632"/>
                  <a:gd name="T13" fmla="*/ 39 h 36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1" name="Freeform 17"/>
              <p:cNvSpPr>
                <a:spLocks/>
              </p:cNvSpPr>
              <p:nvPr/>
            </p:nvSpPr>
            <p:spPr bwMode="ltGray">
              <a:xfrm rot="-5400000">
                <a:off x="4077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1 h 317"/>
                  <a:gd name="T4" fmla="*/ 624 w 624"/>
                  <a:gd name="T5" fmla="*/ 361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2" name="Freeform 18"/>
              <p:cNvSpPr>
                <a:spLocks/>
              </p:cNvSpPr>
              <p:nvPr/>
            </p:nvSpPr>
            <p:spPr bwMode="ltGray">
              <a:xfrm rot="-5400000">
                <a:off x="3736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2 h 317"/>
                  <a:gd name="T4" fmla="*/ 624 w 624"/>
                  <a:gd name="T5" fmla="*/ 36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3" name="Freeform 19"/>
              <p:cNvSpPr>
                <a:spLocks/>
              </p:cNvSpPr>
              <p:nvPr/>
            </p:nvSpPr>
            <p:spPr bwMode="ltGray">
              <a:xfrm rot="-5400000">
                <a:off x="4584" y="1747"/>
                <a:ext cx="624" cy="255"/>
              </a:xfrm>
              <a:custGeom>
                <a:avLst/>
                <a:gdLst>
                  <a:gd name="T0" fmla="*/ 0 w 624"/>
                  <a:gd name="T1" fmla="*/ 37 h 370"/>
                  <a:gd name="T2" fmla="*/ 0 w 624"/>
                  <a:gd name="T3" fmla="*/ 224 h 370"/>
                  <a:gd name="T4" fmla="*/ 624 w 624"/>
                  <a:gd name="T5" fmla="*/ 224 h 370"/>
                  <a:gd name="T6" fmla="*/ 624 w 624"/>
                  <a:gd name="T7" fmla="*/ 37 h 370"/>
                  <a:gd name="T8" fmla="*/ 384 w 624"/>
                  <a:gd name="T9" fmla="*/ 6 h 370"/>
                  <a:gd name="T10" fmla="*/ 0 w 624"/>
                  <a:gd name="T11" fmla="*/ 37 h 3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4" name="Freeform 20"/>
              <p:cNvSpPr>
                <a:spLocks/>
              </p:cNvSpPr>
              <p:nvPr/>
            </p:nvSpPr>
            <p:spPr bwMode="ltGray">
              <a:xfrm>
                <a:off x="5469" y="1562"/>
                <a:ext cx="291" cy="625"/>
              </a:xfrm>
              <a:custGeom>
                <a:avLst/>
                <a:gdLst>
                  <a:gd name="T0" fmla="*/ 0 w 291"/>
                  <a:gd name="T1" fmla="*/ 624 h 625"/>
                  <a:gd name="T2" fmla="*/ 291 w 291"/>
                  <a:gd name="T3" fmla="*/ 625 h 625"/>
                  <a:gd name="T4" fmla="*/ 291 w 291"/>
                  <a:gd name="T5" fmla="*/ 6 h 625"/>
                  <a:gd name="T6" fmla="*/ 0 w 291"/>
                  <a:gd name="T7" fmla="*/ 0 h 625"/>
                  <a:gd name="T8" fmla="*/ 0 w 291"/>
                  <a:gd name="T9" fmla="*/ 624 h 6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91" h="625">
                    <a:moveTo>
                      <a:pt x="0" y="624"/>
                    </a:moveTo>
                    <a:lnTo>
                      <a:pt x="291" y="625"/>
                    </a:lnTo>
                    <a:lnTo>
                      <a:pt x="291" y="6"/>
                    </a:lnTo>
                    <a:lnTo>
                      <a:pt x="0" y="0"/>
                    </a:lnTo>
                    <a:cubicBezTo>
                      <a:pt x="39" y="384"/>
                      <a:pt x="0" y="494"/>
                      <a:pt x="0" y="624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5" name="Freeform 21"/>
              <p:cNvSpPr>
                <a:spLocks/>
              </p:cNvSpPr>
              <p:nvPr/>
            </p:nvSpPr>
            <p:spPr bwMode="ltGray">
              <a:xfrm rot="-5400000">
                <a:off x="5084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361 h 272"/>
                  <a:gd name="T4" fmla="*/ 240 w 624"/>
                  <a:gd name="T5" fmla="*/ 319 h 272"/>
                  <a:gd name="T6" fmla="*/ 624 w 624"/>
                  <a:gd name="T7" fmla="*/ 361 h 272"/>
                  <a:gd name="T8" fmla="*/ 624 w 624"/>
                  <a:gd name="T9" fmla="*/ 0 h 272"/>
                  <a:gd name="T10" fmla="*/ 0 w 624"/>
                  <a:gd name="T11" fmla="*/ 0 h 2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26" name="Freeform 22"/>
              <p:cNvSpPr>
                <a:spLocks/>
              </p:cNvSpPr>
              <p:nvPr/>
            </p:nvSpPr>
            <p:spPr bwMode="ltGray">
              <a:xfrm rot="-5400000">
                <a:off x="4797" y="1721"/>
                <a:ext cx="632" cy="316"/>
              </a:xfrm>
              <a:custGeom>
                <a:avLst/>
                <a:gdLst>
                  <a:gd name="T0" fmla="*/ 8 w 632"/>
                  <a:gd name="T1" fmla="*/ 39 h 362"/>
                  <a:gd name="T2" fmla="*/ 8 w 632"/>
                  <a:gd name="T3" fmla="*/ 277 h 362"/>
                  <a:gd name="T4" fmla="*/ 248 w 632"/>
                  <a:gd name="T5" fmla="*/ 277 h 362"/>
                  <a:gd name="T6" fmla="*/ 632 w 632"/>
                  <a:gd name="T7" fmla="*/ 277 h 362"/>
                  <a:gd name="T8" fmla="*/ 632 w 632"/>
                  <a:gd name="T9" fmla="*/ 39 h 362"/>
                  <a:gd name="T10" fmla="*/ 104 w 632"/>
                  <a:gd name="T11" fmla="*/ 39 h 362"/>
                  <a:gd name="T12" fmla="*/ 8 w 632"/>
                  <a:gd name="T13" fmla="*/ 39 h 36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6" name="Freeform 23"/>
            <p:cNvSpPr>
              <a:spLocks/>
            </p:cNvSpPr>
            <p:nvPr/>
          </p:nvSpPr>
          <p:spPr bwMode="ltGray">
            <a:xfrm flipH="1">
              <a:off x="-2" y="1536"/>
              <a:ext cx="5762" cy="412"/>
            </a:xfrm>
            <a:custGeom>
              <a:avLst/>
              <a:gdLst>
                <a:gd name="T0" fmla="*/ 0 w 5762"/>
                <a:gd name="T1" fmla="*/ 210 h 385"/>
                <a:gd name="T2" fmla="*/ 5762 w 5762"/>
                <a:gd name="T3" fmla="*/ 201 h 385"/>
                <a:gd name="T4" fmla="*/ 5762 w 5762"/>
                <a:gd name="T5" fmla="*/ 4 h 385"/>
                <a:gd name="T6" fmla="*/ 0 w 5762"/>
                <a:gd name="T7" fmla="*/ 0 h 385"/>
                <a:gd name="T8" fmla="*/ 0 w 5762"/>
                <a:gd name="T9" fmla="*/ 210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762" h="385">
                  <a:moveTo>
                    <a:pt x="0" y="196"/>
                  </a:moveTo>
                  <a:cubicBezTo>
                    <a:pt x="1667" y="385"/>
                    <a:pt x="2275" y="93"/>
                    <a:pt x="5762" y="188"/>
                  </a:cubicBezTo>
                  <a:lnTo>
                    <a:pt x="5762" y="4"/>
                  </a:lnTo>
                  <a:lnTo>
                    <a:pt x="0" y="0"/>
                  </a:lnTo>
                  <a:lnTo>
                    <a:pt x="0" y="1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767676"/>
                </a:gs>
              </a:gsLst>
              <a:lin ang="5400000" scaled="1"/>
            </a:gradFill>
            <a:ln w="9525" cap="flat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7" name="Freeform 24"/>
            <p:cNvSpPr>
              <a:spLocks/>
            </p:cNvSpPr>
            <p:nvPr/>
          </p:nvSpPr>
          <p:spPr bwMode="ltGray">
            <a:xfrm flipH="1">
              <a:off x="-2" y="2017"/>
              <a:ext cx="5761" cy="189"/>
            </a:xfrm>
            <a:custGeom>
              <a:avLst/>
              <a:gdLst>
                <a:gd name="T0" fmla="*/ 0 w 5761"/>
                <a:gd name="T1" fmla="*/ 28 h 189"/>
                <a:gd name="T2" fmla="*/ 5761 w 5761"/>
                <a:gd name="T3" fmla="*/ 0 h 189"/>
                <a:gd name="T4" fmla="*/ 5761 w 5761"/>
                <a:gd name="T5" fmla="*/ 189 h 189"/>
                <a:gd name="T6" fmla="*/ 1 w 5761"/>
                <a:gd name="T7" fmla="*/ 189 h 189"/>
                <a:gd name="T8" fmla="*/ 0 w 5761"/>
                <a:gd name="T9" fmla="*/ 28 h 1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761" h="189">
                  <a:moveTo>
                    <a:pt x="0" y="28"/>
                  </a:moveTo>
                  <a:cubicBezTo>
                    <a:pt x="961" y="0"/>
                    <a:pt x="4971" y="161"/>
                    <a:pt x="5761" y="0"/>
                  </a:cubicBezTo>
                  <a:lnTo>
                    <a:pt x="5761" y="189"/>
                  </a:lnTo>
                  <a:lnTo>
                    <a:pt x="1" y="189"/>
                  </a:lnTo>
                  <a:lnTo>
                    <a:pt x="0" y="28"/>
                  </a:lnTo>
                  <a:close/>
                </a:path>
              </a:pathLst>
            </a:custGeom>
            <a:gradFill rotWithShape="0">
              <a:gsLst>
                <a:gs pos="0">
                  <a:srgbClr val="767676"/>
                </a:gs>
                <a:gs pos="100000">
                  <a:schemeClr val="bg1"/>
                </a:gs>
              </a:gsLst>
              <a:lin ang="5400000" scaled="1"/>
            </a:gradFill>
            <a:ln w="9525" cap="flat">
              <a:noFill/>
              <a:prstDash val="solid"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4121" name="Rectangle 25"/>
          <p:cNvSpPr>
            <a:spLocks noGrp="1" noChangeArrowheads="1"/>
          </p:cNvSpPr>
          <p:nvPr>
            <p:ph type="ctrTitle"/>
          </p:nvPr>
        </p:nvSpPr>
        <p:spPr>
          <a:xfrm>
            <a:off x="1173163" y="-898525"/>
            <a:ext cx="7772400" cy="3382963"/>
          </a:xfrm>
        </p:spPr>
        <p:txBody>
          <a:bodyPr anchor="b">
            <a:spAutoFit/>
          </a:bodyPr>
          <a:lstStyle>
            <a:lvl1pPr>
              <a:defRPr sz="72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ubTitle" idx="1"/>
          </p:nvPr>
        </p:nvSpPr>
        <p:spPr>
          <a:xfrm>
            <a:off x="1166813" y="3886200"/>
            <a:ext cx="6400800" cy="1752600"/>
          </a:xfrm>
        </p:spPr>
        <p:txBody>
          <a:bodyPr/>
          <a:lstStyle>
            <a:lvl1pPr marL="0" indent="0">
              <a:buFont typeface="Wingdings" panose="05000000000000000000" pitchFamily="2" charset="2"/>
              <a:buNone/>
              <a:defRPr sz="4000"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7" name="Rectangle 27"/>
          <p:cNvSpPr>
            <a:spLocks noGrp="1" noChangeArrowheads="1"/>
          </p:cNvSpPr>
          <p:nvPr>
            <p:ph type="dt" sz="half" idx="10"/>
          </p:nvPr>
        </p:nvSpPr>
        <p:spPr>
          <a:xfrm>
            <a:off x="1166813" y="6248400"/>
            <a:ext cx="1905000" cy="45720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8" name="Rectangle 28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mtClean="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9" name="Rectangle 29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0000"/>
                </a:solidFill>
              </a:defRPr>
            </a:lvl1pPr>
          </a:lstStyle>
          <a:p>
            <a:fld id="{9B431A81-3E6A-4BC8-9F09-FC66C260441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71A7F41-4343-46EB-AFD7-972E7677897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BC75F30-F924-47BD-9426-B9E5C0326C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73163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35563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9904700-B803-467E-AE62-8C32B286CD6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768B00F-1279-4A63-8BF1-FDB545AA6A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59E46C8-BA27-412B-96E8-8E6F61341A2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44E4DDA-1F47-431C-B9F3-585C36BF5A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026503-05F3-45AC-BDBD-26142936C5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2F5B10-AD05-4EFB-99F5-0720AF71EB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04DACE6-AECD-41CE-9E6A-8E9FCBB0D4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002463" y="457200"/>
            <a:ext cx="1943100" cy="56388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73163" y="457200"/>
            <a:ext cx="5676900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51B5A63-712E-4942-8436-5AC011D205D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-4763"/>
            <a:ext cx="1063625" cy="6858001"/>
            <a:chOff x="0" y="-3"/>
            <a:chExt cx="670" cy="4320"/>
          </a:xfrm>
        </p:grpSpPr>
        <p:grpSp>
          <p:nvGrpSpPr>
            <p:cNvPr id="1032" name="Group 3"/>
            <p:cNvGrpSpPr>
              <a:grpSpLocks/>
            </p:cNvGrpSpPr>
            <p:nvPr/>
          </p:nvGrpSpPr>
          <p:grpSpPr bwMode="auto">
            <a:xfrm rot="16200000" flipH="1">
              <a:off x="-1815" y="1838"/>
              <a:ext cx="4320" cy="638"/>
              <a:chOff x="-2" y="1562"/>
              <a:chExt cx="5762" cy="638"/>
            </a:xfrm>
          </p:grpSpPr>
          <p:sp>
            <p:nvSpPr>
              <p:cNvPr id="1035" name="Freeform 4"/>
              <p:cNvSpPr>
                <a:spLocks/>
              </p:cNvSpPr>
              <p:nvPr/>
            </p:nvSpPr>
            <p:spPr bwMode="ltGray">
              <a:xfrm rot="-5400000">
                <a:off x="2559" y="-993"/>
                <a:ext cx="624" cy="5745"/>
              </a:xfrm>
              <a:custGeom>
                <a:avLst/>
                <a:gdLst>
                  <a:gd name="T0" fmla="*/ 0 w 1000"/>
                  <a:gd name="T1" fmla="*/ 0 h 720"/>
                  <a:gd name="T2" fmla="*/ 0 w 1000"/>
                  <a:gd name="T3" fmla="*/ 5745 h 720"/>
                  <a:gd name="T4" fmla="*/ 624 w 1000"/>
                  <a:gd name="T5" fmla="*/ 5745 h 720"/>
                  <a:gd name="T6" fmla="*/ 624 w 1000"/>
                  <a:gd name="T7" fmla="*/ 0 h 720"/>
                  <a:gd name="T8" fmla="*/ 0 w 1000"/>
                  <a:gd name="T9" fmla="*/ 0 h 72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000" h="720">
                    <a:moveTo>
                      <a:pt x="0" y="0"/>
                    </a:moveTo>
                    <a:lnTo>
                      <a:pt x="0" y="720"/>
                    </a:lnTo>
                    <a:lnTo>
                      <a:pt x="1000" y="720"/>
                    </a:lnTo>
                    <a:lnTo>
                      <a:pt x="10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6" name="Freeform 5"/>
              <p:cNvSpPr>
                <a:spLocks/>
              </p:cNvSpPr>
              <p:nvPr/>
            </p:nvSpPr>
            <p:spPr bwMode="ltGray">
              <a:xfrm rot="-5400000">
                <a:off x="1323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1 h 317"/>
                  <a:gd name="T4" fmla="*/ 624 w 624"/>
                  <a:gd name="T5" fmla="*/ 361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6"/>
              <p:cNvSpPr>
                <a:spLocks/>
              </p:cNvSpPr>
              <p:nvPr/>
            </p:nvSpPr>
            <p:spPr bwMode="ltGray">
              <a:xfrm rot="-5400000">
                <a:off x="982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2 h 317"/>
                  <a:gd name="T4" fmla="*/ 624 w 624"/>
                  <a:gd name="T5" fmla="*/ 36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8" name="Freeform 7"/>
              <p:cNvSpPr>
                <a:spLocks/>
              </p:cNvSpPr>
              <p:nvPr/>
            </p:nvSpPr>
            <p:spPr bwMode="ltGray">
              <a:xfrm rot="-5400000">
                <a:off x="-57" y="1752"/>
                <a:ext cx="624" cy="255"/>
              </a:xfrm>
              <a:custGeom>
                <a:avLst/>
                <a:gdLst>
                  <a:gd name="T0" fmla="*/ 0 w 624"/>
                  <a:gd name="T1" fmla="*/ 37 h 370"/>
                  <a:gd name="T2" fmla="*/ 0 w 624"/>
                  <a:gd name="T3" fmla="*/ 224 h 370"/>
                  <a:gd name="T4" fmla="*/ 624 w 624"/>
                  <a:gd name="T5" fmla="*/ 224 h 370"/>
                  <a:gd name="T6" fmla="*/ 624 w 624"/>
                  <a:gd name="T7" fmla="*/ 37 h 370"/>
                  <a:gd name="T8" fmla="*/ 384 w 624"/>
                  <a:gd name="T9" fmla="*/ 6 h 370"/>
                  <a:gd name="T10" fmla="*/ 0 w 624"/>
                  <a:gd name="T11" fmla="*/ 37 h 3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9" name="Freeform 8"/>
              <p:cNvSpPr>
                <a:spLocks/>
              </p:cNvSpPr>
              <p:nvPr/>
            </p:nvSpPr>
            <p:spPr bwMode="ltGray">
              <a:xfrm rot="-5400000">
                <a:off x="664" y="1733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52 h 317"/>
                  <a:gd name="T4" fmla="*/ 624 w 624"/>
                  <a:gd name="T5" fmla="*/ 25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0" name="Freeform 9"/>
              <p:cNvSpPr>
                <a:spLocks/>
              </p:cNvSpPr>
              <p:nvPr/>
            </p:nvSpPr>
            <p:spPr bwMode="ltGray">
              <a:xfrm rot="-5400000">
                <a:off x="442" y="1699"/>
                <a:ext cx="624" cy="362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362 h 272"/>
                  <a:gd name="T4" fmla="*/ 240 w 624"/>
                  <a:gd name="T5" fmla="*/ 319 h 272"/>
                  <a:gd name="T6" fmla="*/ 624 w 624"/>
                  <a:gd name="T7" fmla="*/ 362 h 272"/>
                  <a:gd name="T8" fmla="*/ 624 w 624"/>
                  <a:gd name="T9" fmla="*/ 0 h 272"/>
                  <a:gd name="T10" fmla="*/ 0 w 624"/>
                  <a:gd name="T11" fmla="*/ 0 h 2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1" name="Freeform 10"/>
              <p:cNvSpPr>
                <a:spLocks/>
              </p:cNvSpPr>
              <p:nvPr/>
            </p:nvSpPr>
            <p:spPr bwMode="ltGray">
              <a:xfrm rot="-5400000">
                <a:off x="156" y="1726"/>
                <a:ext cx="632" cy="315"/>
              </a:xfrm>
              <a:custGeom>
                <a:avLst/>
                <a:gdLst>
                  <a:gd name="T0" fmla="*/ 8 w 632"/>
                  <a:gd name="T1" fmla="*/ 39 h 362"/>
                  <a:gd name="T2" fmla="*/ 8 w 632"/>
                  <a:gd name="T3" fmla="*/ 276 h 362"/>
                  <a:gd name="T4" fmla="*/ 248 w 632"/>
                  <a:gd name="T5" fmla="*/ 276 h 362"/>
                  <a:gd name="T6" fmla="*/ 632 w 632"/>
                  <a:gd name="T7" fmla="*/ 276 h 362"/>
                  <a:gd name="T8" fmla="*/ 632 w 632"/>
                  <a:gd name="T9" fmla="*/ 39 h 362"/>
                  <a:gd name="T10" fmla="*/ 104 w 632"/>
                  <a:gd name="T11" fmla="*/ 39 h 362"/>
                  <a:gd name="T12" fmla="*/ 8 w 632"/>
                  <a:gd name="T13" fmla="*/ 39 h 36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2" name="Freeform 11"/>
              <p:cNvSpPr>
                <a:spLocks/>
              </p:cNvSpPr>
              <p:nvPr/>
            </p:nvSpPr>
            <p:spPr bwMode="ltGray">
              <a:xfrm rot="-5400000">
                <a:off x="3211" y="1664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1 h 317"/>
                  <a:gd name="T4" fmla="*/ 624 w 624"/>
                  <a:gd name="T5" fmla="*/ 361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3" name="Freeform 12"/>
              <p:cNvSpPr>
                <a:spLocks/>
              </p:cNvSpPr>
              <p:nvPr/>
            </p:nvSpPr>
            <p:spPr bwMode="ltGray">
              <a:xfrm rot="-5400000">
                <a:off x="2870" y="1664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2 h 317"/>
                  <a:gd name="T4" fmla="*/ 624 w 624"/>
                  <a:gd name="T5" fmla="*/ 36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4" name="Freeform 13"/>
              <p:cNvSpPr>
                <a:spLocks/>
              </p:cNvSpPr>
              <p:nvPr/>
            </p:nvSpPr>
            <p:spPr bwMode="ltGray">
              <a:xfrm rot="-5400000">
                <a:off x="1830" y="1747"/>
                <a:ext cx="624" cy="255"/>
              </a:xfrm>
              <a:custGeom>
                <a:avLst/>
                <a:gdLst>
                  <a:gd name="T0" fmla="*/ 0 w 624"/>
                  <a:gd name="T1" fmla="*/ 37 h 370"/>
                  <a:gd name="T2" fmla="*/ 0 w 624"/>
                  <a:gd name="T3" fmla="*/ 224 h 370"/>
                  <a:gd name="T4" fmla="*/ 624 w 624"/>
                  <a:gd name="T5" fmla="*/ 224 h 370"/>
                  <a:gd name="T6" fmla="*/ 624 w 624"/>
                  <a:gd name="T7" fmla="*/ 37 h 370"/>
                  <a:gd name="T8" fmla="*/ 384 w 624"/>
                  <a:gd name="T9" fmla="*/ 6 h 370"/>
                  <a:gd name="T10" fmla="*/ 0 w 624"/>
                  <a:gd name="T11" fmla="*/ 37 h 3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5" name="Freeform 14"/>
              <p:cNvSpPr>
                <a:spLocks/>
              </p:cNvSpPr>
              <p:nvPr/>
            </p:nvSpPr>
            <p:spPr bwMode="ltGray">
              <a:xfrm rot="-5400000">
                <a:off x="2551" y="1728"/>
                <a:ext cx="624" cy="294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252 h 317"/>
                  <a:gd name="T4" fmla="*/ 624 w 624"/>
                  <a:gd name="T5" fmla="*/ 25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520" y="317"/>
                      <a:pt x="624" y="272"/>
                    </a:cubicBezTo>
                    <a:lnTo>
                      <a:pt x="624" y="0"/>
                    </a:lnTo>
                    <a:cubicBezTo>
                      <a:pt x="240" y="42"/>
                      <a:pt x="130" y="0"/>
                      <a:pt x="0" y="0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6" name="Freeform 15"/>
              <p:cNvSpPr>
                <a:spLocks/>
              </p:cNvSpPr>
              <p:nvPr/>
            </p:nvSpPr>
            <p:spPr bwMode="ltGray">
              <a:xfrm rot="-5400000">
                <a:off x="2330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361 h 272"/>
                  <a:gd name="T4" fmla="*/ 240 w 624"/>
                  <a:gd name="T5" fmla="*/ 319 h 272"/>
                  <a:gd name="T6" fmla="*/ 624 w 624"/>
                  <a:gd name="T7" fmla="*/ 361 h 272"/>
                  <a:gd name="T8" fmla="*/ 624 w 624"/>
                  <a:gd name="T9" fmla="*/ 0 h 272"/>
                  <a:gd name="T10" fmla="*/ 0 w 624"/>
                  <a:gd name="T11" fmla="*/ 0 h 2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7" name="Freeform 16"/>
              <p:cNvSpPr>
                <a:spLocks/>
              </p:cNvSpPr>
              <p:nvPr/>
            </p:nvSpPr>
            <p:spPr bwMode="ltGray">
              <a:xfrm rot="-5400000">
                <a:off x="2043" y="1721"/>
                <a:ext cx="632" cy="316"/>
              </a:xfrm>
              <a:custGeom>
                <a:avLst/>
                <a:gdLst>
                  <a:gd name="T0" fmla="*/ 8 w 632"/>
                  <a:gd name="T1" fmla="*/ 39 h 362"/>
                  <a:gd name="T2" fmla="*/ 8 w 632"/>
                  <a:gd name="T3" fmla="*/ 277 h 362"/>
                  <a:gd name="T4" fmla="*/ 248 w 632"/>
                  <a:gd name="T5" fmla="*/ 277 h 362"/>
                  <a:gd name="T6" fmla="*/ 632 w 632"/>
                  <a:gd name="T7" fmla="*/ 277 h 362"/>
                  <a:gd name="T8" fmla="*/ 632 w 632"/>
                  <a:gd name="T9" fmla="*/ 39 h 362"/>
                  <a:gd name="T10" fmla="*/ 104 w 632"/>
                  <a:gd name="T11" fmla="*/ 39 h 362"/>
                  <a:gd name="T12" fmla="*/ 8 w 632"/>
                  <a:gd name="T13" fmla="*/ 39 h 36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8" name="Freeform 17"/>
              <p:cNvSpPr>
                <a:spLocks/>
              </p:cNvSpPr>
              <p:nvPr/>
            </p:nvSpPr>
            <p:spPr bwMode="ltGray">
              <a:xfrm rot="-5400000">
                <a:off x="4077" y="1669"/>
                <a:ext cx="624" cy="421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1 h 317"/>
                  <a:gd name="T4" fmla="*/ 624 w 624"/>
                  <a:gd name="T5" fmla="*/ 361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432" y="224"/>
                      <a:pt x="520" y="317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49" name="Freeform 18"/>
              <p:cNvSpPr>
                <a:spLocks/>
              </p:cNvSpPr>
              <p:nvPr/>
            </p:nvSpPr>
            <p:spPr bwMode="ltGray">
              <a:xfrm rot="-5400000">
                <a:off x="3736" y="1669"/>
                <a:ext cx="624" cy="422"/>
              </a:xfrm>
              <a:custGeom>
                <a:avLst/>
                <a:gdLst>
                  <a:gd name="T0" fmla="*/ 0 w 624"/>
                  <a:gd name="T1" fmla="*/ 0 h 317"/>
                  <a:gd name="T2" fmla="*/ 0 w 624"/>
                  <a:gd name="T3" fmla="*/ 362 h 317"/>
                  <a:gd name="T4" fmla="*/ 624 w 624"/>
                  <a:gd name="T5" fmla="*/ 362 h 317"/>
                  <a:gd name="T6" fmla="*/ 624 w 624"/>
                  <a:gd name="T7" fmla="*/ 0 h 317"/>
                  <a:gd name="T8" fmla="*/ 0 w 624"/>
                  <a:gd name="T9" fmla="*/ 0 h 317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624" h="317">
                    <a:moveTo>
                      <a:pt x="0" y="0"/>
                    </a:moveTo>
                    <a:lnTo>
                      <a:pt x="0" y="272"/>
                    </a:lnTo>
                    <a:cubicBezTo>
                      <a:pt x="104" y="317"/>
                      <a:pt x="432" y="240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0" name="Freeform 19"/>
              <p:cNvSpPr>
                <a:spLocks/>
              </p:cNvSpPr>
              <p:nvPr/>
            </p:nvSpPr>
            <p:spPr bwMode="ltGray">
              <a:xfrm rot="-5400000">
                <a:off x="4584" y="1747"/>
                <a:ext cx="624" cy="255"/>
              </a:xfrm>
              <a:custGeom>
                <a:avLst/>
                <a:gdLst>
                  <a:gd name="T0" fmla="*/ 0 w 624"/>
                  <a:gd name="T1" fmla="*/ 37 h 370"/>
                  <a:gd name="T2" fmla="*/ 0 w 624"/>
                  <a:gd name="T3" fmla="*/ 224 h 370"/>
                  <a:gd name="T4" fmla="*/ 624 w 624"/>
                  <a:gd name="T5" fmla="*/ 224 h 370"/>
                  <a:gd name="T6" fmla="*/ 624 w 624"/>
                  <a:gd name="T7" fmla="*/ 37 h 370"/>
                  <a:gd name="T8" fmla="*/ 384 w 624"/>
                  <a:gd name="T9" fmla="*/ 6 h 370"/>
                  <a:gd name="T10" fmla="*/ 0 w 624"/>
                  <a:gd name="T11" fmla="*/ 37 h 370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370">
                    <a:moveTo>
                      <a:pt x="0" y="53"/>
                    </a:moveTo>
                    <a:lnTo>
                      <a:pt x="0" y="325"/>
                    </a:lnTo>
                    <a:cubicBezTo>
                      <a:pt x="104" y="370"/>
                      <a:pt x="520" y="370"/>
                      <a:pt x="624" y="325"/>
                    </a:cubicBezTo>
                    <a:lnTo>
                      <a:pt x="624" y="53"/>
                    </a:lnTo>
                    <a:cubicBezTo>
                      <a:pt x="584" y="0"/>
                      <a:pt x="488" y="8"/>
                      <a:pt x="384" y="8"/>
                    </a:cubicBezTo>
                    <a:cubicBezTo>
                      <a:pt x="280" y="8"/>
                      <a:pt x="80" y="44"/>
                      <a:pt x="0" y="53"/>
                    </a:cubicBezTo>
                    <a:close/>
                  </a:path>
                </a:pathLst>
              </a:custGeom>
              <a:solidFill>
                <a:schemeClr val="folHlink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1" name="Freeform 20"/>
              <p:cNvSpPr>
                <a:spLocks/>
              </p:cNvSpPr>
              <p:nvPr/>
            </p:nvSpPr>
            <p:spPr bwMode="ltGray">
              <a:xfrm>
                <a:off x="5469" y="1562"/>
                <a:ext cx="291" cy="625"/>
              </a:xfrm>
              <a:custGeom>
                <a:avLst/>
                <a:gdLst>
                  <a:gd name="T0" fmla="*/ 0 w 291"/>
                  <a:gd name="T1" fmla="*/ 624 h 625"/>
                  <a:gd name="T2" fmla="*/ 291 w 291"/>
                  <a:gd name="T3" fmla="*/ 625 h 625"/>
                  <a:gd name="T4" fmla="*/ 291 w 291"/>
                  <a:gd name="T5" fmla="*/ 6 h 625"/>
                  <a:gd name="T6" fmla="*/ 0 w 291"/>
                  <a:gd name="T7" fmla="*/ 0 h 625"/>
                  <a:gd name="T8" fmla="*/ 0 w 291"/>
                  <a:gd name="T9" fmla="*/ 624 h 625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291" h="625">
                    <a:moveTo>
                      <a:pt x="0" y="624"/>
                    </a:moveTo>
                    <a:lnTo>
                      <a:pt x="291" y="625"/>
                    </a:lnTo>
                    <a:lnTo>
                      <a:pt x="291" y="6"/>
                    </a:lnTo>
                    <a:lnTo>
                      <a:pt x="0" y="0"/>
                    </a:lnTo>
                    <a:cubicBezTo>
                      <a:pt x="39" y="384"/>
                      <a:pt x="0" y="494"/>
                      <a:pt x="0" y="624"/>
                    </a:cubicBezTo>
                    <a:close/>
                  </a:path>
                </a:pathLst>
              </a:custGeom>
              <a:solidFill>
                <a:schemeClr val="tx1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2" name="Freeform 21"/>
              <p:cNvSpPr>
                <a:spLocks/>
              </p:cNvSpPr>
              <p:nvPr/>
            </p:nvSpPr>
            <p:spPr bwMode="ltGray">
              <a:xfrm rot="-5400000">
                <a:off x="5084" y="1694"/>
                <a:ext cx="624" cy="361"/>
              </a:xfrm>
              <a:custGeom>
                <a:avLst/>
                <a:gdLst>
                  <a:gd name="T0" fmla="*/ 0 w 624"/>
                  <a:gd name="T1" fmla="*/ 0 h 272"/>
                  <a:gd name="T2" fmla="*/ 0 w 624"/>
                  <a:gd name="T3" fmla="*/ 361 h 272"/>
                  <a:gd name="T4" fmla="*/ 240 w 624"/>
                  <a:gd name="T5" fmla="*/ 319 h 272"/>
                  <a:gd name="T6" fmla="*/ 624 w 624"/>
                  <a:gd name="T7" fmla="*/ 361 h 272"/>
                  <a:gd name="T8" fmla="*/ 624 w 624"/>
                  <a:gd name="T9" fmla="*/ 0 h 272"/>
                  <a:gd name="T10" fmla="*/ 0 w 624"/>
                  <a:gd name="T11" fmla="*/ 0 h 272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624" h="272">
                    <a:moveTo>
                      <a:pt x="0" y="0"/>
                    </a:moveTo>
                    <a:cubicBezTo>
                      <a:pt x="0" y="0"/>
                      <a:pt x="0" y="272"/>
                      <a:pt x="0" y="272"/>
                    </a:cubicBezTo>
                    <a:cubicBezTo>
                      <a:pt x="96" y="240"/>
                      <a:pt x="136" y="240"/>
                      <a:pt x="240" y="240"/>
                    </a:cubicBezTo>
                    <a:cubicBezTo>
                      <a:pt x="344" y="240"/>
                      <a:pt x="528" y="272"/>
                      <a:pt x="624" y="272"/>
                    </a:cubicBezTo>
                    <a:lnTo>
                      <a:pt x="62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53" name="Freeform 22"/>
              <p:cNvSpPr>
                <a:spLocks/>
              </p:cNvSpPr>
              <p:nvPr/>
            </p:nvSpPr>
            <p:spPr bwMode="ltGray">
              <a:xfrm rot="-5400000">
                <a:off x="4797" y="1721"/>
                <a:ext cx="632" cy="316"/>
              </a:xfrm>
              <a:custGeom>
                <a:avLst/>
                <a:gdLst>
                  <a:gd name="T0" fmla="*/ 8 w 632"/>
                  <a:gd name="T1" fmla="*/ 39 h 362"/>
                  <a:gd name="T2" fmla="*/ 8 w 632"/>
                  <a:gd name="T3" fmla="*/ 277 h 362"/>
                  <a:gd name="T4" fmla="*/ 248 w 632"/>
                  <a:gd name="T5" fmla="*/ 277 h 362"/>
                  <a:gd name="T6" fmla="*/ 632 w 632"/>
                  <a:gd name="T7" fmla="*/ 277 h 362"/>
                  <a:gd name="T8" fmla="*/ 632 w 632"/>
                  <a:gd name="T9" fmla="*/ 39 h 362"/>
                  <a:gd name="T10" fmla="*/ 104 w 632"/>
                  <a:gd name="T11" fmla="*/ 39 h 362"/>
                  <a:gd name="T12" fmla="*/ 8 w 632"/>
                  <a:gd name="T13" fmla="*/ 39 h 362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632" h="362">
                    <a:moveTo>
                      <a:pt x="8" y="45"/>
                    </a:moveTo>
                    <a:lnTo>
                      <a:pt x="8" y="317"/>
                    </a:lnTo>
                    <a:cubicBezTo>
                      <a:pt x="48" y="362"/>
                      <a:pt x="144" y="317"/>
                      <a:pt x="248" y="317"/>
                    </a:cubicBezTo>
                    <a:cubicBezTo>
                      <a:pt x="352" y="317"/>
                      <a:pt x="568" y="362"/>
                      <a:pt x="632" y="317"/>
                    </a:cubicBezTo>
                    <a:lnTo>
                      <a:pt x="632" y="45"/>
                    </a:lnTo>
                    <a:cubicBezTo>
                      <a:pt x="544" y="0"/>
                      <a:pt x="208" y="45"/>
                      <a:pt x="104" y="45"/>
                    </a:cubicBezTo>
                    <a:cubicBezTo>
                      <a:pt x="0" y="45"/>
                      <a:pt x="28" y="45"/>
                      <a:pt x="8" y="45"/>
                    </a:cubicBezTo>
                    <a:close/>
                  </a:path>
                </a:pathLst>
              </a:custGeom>
              <a:solidFill>
                <a:schemeClr val="tx2"/>
              </a:solidFill>
              <a:ln w="9525">
                <a:noFill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cs-CZ"/>
              </a:p>
            </p:txBody>
          </p:sp>
        </p:grpSp>
        <p:sp>
          <p:nvSpPr>
            <p:cNvPr id="1033" name="Freeform 23"/>
            <p:cNvSpPr>
              <a:spLocks/>
            </p:cNvSpPr>
            <p:nvPr/>
          </p:nvSpPr>
          <p:spPr bwMode="ltGray">
            <a:xfrm rot="16200000" flipH="1">
              <a:off x="-1954" y="1951"/>
              <a:ext cx="4320" cy="412"/>
            </a:xfrm>
            <a:custGeom>
              <a:avLst/>
              <a:gdLst>
                <a:gd name="T0" fmla="*/ 0 w 5762"/>
                <a:gd name="T1" fmla="*/ 210 h 385"/>
                <a:gd name="T2" fmla="*/ 4320 w 5762"/>
                <a:gd name="T3" fmla="*/ 201 h 385"/>
                <a:gd name="T4" fmla="*/ 4320 w 5762"/>
                <a:gd name="T5" fmla="*/ 4 h 385"/>
                <a:gd name="T6" fmla="*/ 0 w 5762"/>
                <a:gd name="T7" fmla="*/ 0 h 385"/>
                <a:gd name="T8" fmla="*/ 0 w 5762"/>
                <a:gd name="T9" fmla="*/ 210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762" h="385">
                  <a:moveTo>
                    <a:pt x="0" y="196"/>
                  </a:moveTo>
                  <a:cubicBezTo>
                    <a:pt x="1667" y="385"/>
                    <a:pt x="2275" y="93"/>
                    <a:pt x="5762" y="188"/>
                  </a:cubicBezTo>
                  <a:lnTo>
                    <a:pt x="5762" y="4"/>
                  </a:lnTo>
                  <a:lnTo>
                    <a:pt x="0" y="0"/>
                  </a:lnTo>
                  <a:lnTo>
                    <a:pt x="0" y="1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rgbClr val="767676"/>
                </a:gs>
              </a:gsLst>
              <a:lin ang="0" scaled="1"/>
            </a:gradFill>
            <a:ln w="9525" cap="flat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Freeform 24"/>
            <p:cNvSpPr>
              <a:spLocks/>
            </p:cNvSpPr>
            <p:nvPr/>
          </p:nvSpPr>
          <p:spPr bwMode="ltGray">
            <a:xfrm rot="16200000" flipH="1">
              <a:off x="-1584" y="2062"/>
              <a:ext cx="4319" cy="189"/>
            </a:xfrm>
            <a:custGeom>
              <a:avLst/>
              <a:gdLst>
                <a:gd name="T0" fmla="*/ 0 w 5761"/>
                <a:gd name="T1" fmla="*/ 28 h 189"/>
                <a:gd name="T2" fmla="*/ 4319 w 5761"/>
                <a:gd name="T3" fmla="*/ 0 h 189"/>
                <a:gd name="T4" fmla="*/ 4319 w 5761"/>
                <a:gd name="T5" fmla="*/ 189 h 189"/>
                <a:gd name="T6" fmla="*/ 1 w 5761"/>
                <a:gd name="T7" fmla="*/ 189 h 189"/>
                <a:gd name="T8" fmla="*/ 0 w 5761"/>
                <a:gd name="T9" fmla="*/ 28 h 18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5761" h="189">
                  <a:moveTo>
                    <a:pt x="0" y="28"/>
                  </a:moveTo>
                  <a:cubicBezTo>
                    <a:pt x="961" y="0"/>
                    <a:pt x="4971" y="161"/>
                    <a:pt x="5761" y="0"/>
                  </a:cubicBezTo>
                  <a:lnTo>
                    <a:pt x="5761" y="189"/>
                  </a:lnTo>
                  <a:lnTo>
                    <a:pt x="1" y="189"/>
                  </a:lnTo>
                  <a:lnTo>
                    <a:pt x="0" y="28"/>
                  </a:lnTo>
                  <a:close/>
                </a:path>
              </a:pathLst>
            </a:custGeom>
            <a:gradFill rotWithShape="0">
              <a:gsLst>
                <a:gs pos="0">
                  <a:srgbClr val="767676"/>
                </a:gs>
                <a:gs pos="100000">
                  <a:schemeClr val="bg1"/>
                </a:gs>
              </a:gsLst>
              <a:lin ang="0" scaled="1"/>
            </a:gradFill>
            <a:ln w="9525" cap="flat">
              <a:noFill/>
              <a:prstDash val="solid"/>
              <a:miter lim="800000"/>
              <a:headEnd type="none" w="med" len="med"/>
              <a:tailEnd type="none" w="med" len="med"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27" name="Rectangle 25"/>
          <p:cNvSpPr>
            <a:spLocks noGrp="1" noChangeArrowheads="1"/>
          </p:cNvSpPr>
          <p:nvPr>
            <p:ph type="title"/>
          </p:nvPr>
        </p:nvSpPr>
        <p:spPr bwMode="auto">
          <a:xfrm>
            <a:off x="1173163" y="4572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2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73163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3099" name="Rectangle 2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173163" y="6265863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spcBef>
                <a:spcPct val="50000"/>
              </a:spcBef>
              <a:defRPr sz="1400" smtClean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00" name="Rectangle 2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581400" y="6248400"/>
            <a:ext cx="2895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spcBef>
                <a:spcPct val="50000"/>
              </a:spcBef>
              <a:defRPr sz="1400" smtClean="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101" name="Rectangle 2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0104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spcBef>
                <a:spcPct val="50000"/>
              </a:spcBef>
              <a:defRPr sz="1400">
                <a:latin typeface="Arial" charset="0"/>
              </a:defRPr>
            </a:lvl1pPr>
          </a:lstStyle>
          <a:p>
            <a:fld id="{C432675A-14F7-451C-9903-B3EA7AFF3ADC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pitchFamily="2" charset="2"/>
        <a:buChar char="n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4274" name="Group 2"/>
          <p:cNvGraphicFramePr>
            <a:graphicFrameLocks noGrp="1"/>
          </p:cNvGraphicFramePr>
          <p:nvPr>
            <p:ph idx="4294967295"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VY_52_INOVACE_PR_03_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ČIŠTĚNÍ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ODPADNÍCH VOD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Mgr. JANA POLANSKÁ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EVVO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KVARTA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</a:rPr>
                        <a:t>31. 1. 2013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Prezentace popisuje způsoby čištění odpadních vod.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>
                      <a:lvl1pPr marL="342900" indent="-34290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Např.: 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Možnosti využití: promítání, práce jednotlivců nebo dvojic u PC, vytištění pracovního listu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80000"/>
                        <a:buFont typeface="Wingdings" panose="05000000000000000000" pitchFamily="2" charset="2"/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1" hangingPunct="1">
              <a:defRPr/>
            </a:pPr>
            <a:r>
              <a:rPr lang="cs-CZ" sz="1800" b="1" dirty="0">
                <a:latin typeface="+mj-lt"/>
                <a:cs typeface="Arial" charset="0"/>
              </a:rPr>
              <a:t>DIGITÁLNÍ UČEBNÍ MATERIÁL</a:t>
            </a:r>
          </a:p>
        </p:txBody>
      </p:sp>
      <p:pic>
        <p:nvPicPr>
          <p:cNvPr id="311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457200"/>
            <a:ext cx="7772400" cy="4572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3163" y="228600"/>
            <a:ext cx="7772400" cy="5867400"/>
          </a:xfrm>
        </p:spPr>
        <p:txBody>
          <a:bodyPr/>
          <a:lstStyle/>
          <a:p>
            <a:pPr algn="ctr" eaLnBrk="1" hangingPunct="1">
              <a:buFont typeface="Wingdings" pitchFamily="2" charset="2"/>
              <a:buNone/>
            </a:pPr>
            <a:endParaRPr lang="cs-CZ" sz="8000" dirty="0" smtClean="0"/>
          </a:p>
          <a:p>
            <a:pPr algn="ctr" eaLnBrk="1" hangingPunct="1">
              <a:buFont typeface="Wingdings" pitchFamily="2" charset="2"/>
              <a:buNone/>
            </a:pPr>
            <a:r>
              <a:rPr lang="cs-CZ" sz="8000" dirty="0" smtClean="0"/>
              <a:t>ČIŠTĚNÍ </a:t>
            </a:r>
            <a:r>
              <a:rPr lang="cs-CZ" sz="8000" dirty="0" smtClean="0"/>
              <a:t>ODPADNÍCH VOD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40963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173163" y="4343400"/>
            <a:ext cx="7772400" cy="1752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= PROCES ZLEPŠOVÁNÍ KVALITY ODPADNÍ VODY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5124" name="Picture 1029" descr="budovy,ekologie,odpadní trubky,potrubí,p&amp;rcaron;íroda,proudy,pr&amp;uring;mysl,pr&amp;uring;myslová odv&amp;ecaron;tví,pr&amp;uring;myslové odpady,&amp;rcaron;eky,továrny,&amp;zcaron;ivotní prost&amp;rcaron;edí,zne&amp;ccaron;išt&amp;ecaron;ní vody,zne&amp;ccaron;iš&amp;tcaron;ovatel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28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ČIŠTĚNÍ </a:t>
            </a:r>
            <a:r>
              <a:rPr lang="cs-CZ" dirty="0" smtClean="0"/>
              <a:t>ODPADNÍCH VOD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3163" y="1447800"/>
            <a:ext cx="7772400" cy="5410200"/>
          </a:xfrm>
        </p:spPr>
        <p:txBody>
          <a:bodyPr/>
          <a:lstStyle/>
          <a:p>
            <a:pPr eaLnBrk="1" hangingPunct="1"/>
            <a:r>
              <a:rPr lang="cs-CZ" dirty="0" smtClean="0"/>
              <a:t>RŮZNÉ ZPŮSOBY</a:t>
            </a:r>
          </a:p>
          <a:p>
            <a:pPr eaLnBrk="1" hangingPunct="1"/>
            <a:r>
              <a:rPr lang="cs-CZ" dirty="0" smtClean="0"/>
              <a:t>PŘI </a:t>
            </a:r>
            <a:r>
              <a:rPr lang="cs-CZ" dirty="0" smtClean="0"/>
              <a:t>ČIŠTĚNÍ </a:t>
            </a:r>
            <a:r>
              <a:rPr lang="cs-CZ" dirty="0" smtClean="0"/>
              <a:t>SE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VYUŽÍVAJÍ METODY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FYZIKÁLNÍ,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CHEMICKÉ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A BIOLOGICKÉ </a:t>
            </a:r>
          </a:p>
          <a:p>
            <a:pPr eaLnBrk="1" hangingPunct="1"/>
            <a:r>
              <a:rPr lang="cs-CZ" dirty="0" smtClean="0"/>
              <a:t> </a:t>
            </a:r>
            <a:r>
              <a:rPr lang="cs-CZ" sz="2800" dirty="0" smtClean="0"/>
              <a:t>SRÁŽENÍ, FILTRACE, ODSTŘEĎOVÁNÍ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800" dirty="0" smtClean="0"/>
              <a:t>IONTOVÁ VÝMĚNA, SEDIMENTACE …</a:t>
            </a:r>
          </a:p>
        </p:txBody>
      </p:sp>
      <p:pic>
        <p:nvPicPr>
          <p:cNvPr id="6148" name="Picture 5" descr="budovy,ekologie,kou&amp;rcaron;,potrubí,pr&amp;uring;mysl,tovární komíny,továrny,toxický odpad,trubky,výroba,výrobci,zne&amp;ccaron;išt&amp;ecaron;n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400" y="1371600"/>
            <a:ext cx="32766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" fill="hold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" fill="hold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" fill="hold"/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" fill="hold"/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" fill="hold"/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" fill="hold"/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" fill="hold"/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" fill="hold"/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914400" y="152400"/>
            <a:ext cx="8031163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MOŽNOSTI </a:t>
            </a:r>
            <a:r>
              <a:rPr lang="cs-CZ" dirty="0" smtClean="0"/>
              <a:t>ČIŠTĚNÍ </a:t>
            </a:r>
            <a:r>
              <a:rPr lang="cs-CZ" dirty="0" smtClean="0"/>
              <a:t>H</a:t>
            </a:r>
            <a:r>
              <a:rPr lang="cs-CZ" baseline="-25000" dirty="0" smtClean="0"/>
              <a:t>2</a:t>
            </a:r>
            <a:r>
              <a:rPr lang="cs-CZ" dirty="0" smtClean="0"/>
              <a:t>O</a:t>
            </a:r>
          </a:p>
        </p:txBody>
      </p:sp>
      <p:sp>
        <p:nvSpPr>
          <p:cNvPr id="3174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1173163" y="1295400"/>
            <a:ext cx="7772400" cy="4800600"/>
          </a:xfrm>
        </p:spPr>
        <p:txBody>
          <a:bodyPr/>
          <a:lstStyle/>
          <a:p>
            <a:pPr eaLnBrk="1" hangingPunct="1"/>
            <a:r>
              <a:rPr lang="cs-CZ" dirty="0" smtClean="0"/>
              <a:t>ČOV= ČISTÍRNY ODPADNÍCH VOD</a:t>
            </a:r>
          </a:p>
          <a:p>
            <a:pPr eaLnBrk="1" hangingPunct="1"/>
            <a:r>
              <a:rPr lang="cs-CZ" dirty="0" smtClean="0"/>
              <a:t>KOŘENOVÉ ČISTÍRNY</a:t>
            </a:r>
          </a:p>
          <a:p>
            <a:pPr eaLnBrk="1" hangingPunct="1"/>
            <a:r>
              <a:rPr lang="cs-CZ" dirty="0" smtClean="0"/>
              <a:t>AKTIVAČNÍ SYSTÉMY</a:t>
            </a:r>
          </a:p>
          <a:p>
            <a:pPr eaLnBrk="1" hangingPunct="1"/>
            <a:r>
              <a:rPr lang="cs-CZ" dirty="0" smtClean="0"/>
              <a:t>ZEMNÍ FILTRY</a:t>
            </a:r>
          </a:p>
          <a:p>
            <a:pPr eaLnBrk="1" hangingPunct="1"/>
            <a:r>
              <a:rPr lang="cs-CZ" dirty="0" smtClean="0"/>
              <a:t>BIOFILTRY, ..</a:t>
            </a:r>
          </a:p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+ </a:t>
            </a:r>
            <a:r>
              <a:rPr lang="cs-CZ" dirty="0" smtClean="0"/>
              <a:t>SAMOČIŠTĚNÍ </a:t>
            </a:r>
            <a:r>
              <a:rPr lang="cs-CZ" dirty="0" smtClean="0"/>
              <a:t>VODY</a:t>
            </a:r>
          </a:p>
        </p:txBody>
      </p:sp>
      <p:pic>
        <p:nvPicPr>
          <p:cNvPr id="7172" name="Picture 1029" descr="antibakteriální,láhve,kbelíky,domácí práce,&amp;ccaron;isticí prost&amp;rcaron;edky,nádoby,mycí prost&amp;rcaron;edky,fotolia,bakterie,hygiena,údr&amp;zcaron;ba,plastové,odrazy,gumové rukavice,sanitární,dezinfekce,slu&amp;zcaron;by,post&amp;rcaron;iky,nástroje,hygienick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72200" y="2971800"/>
            <a:ext cx="249555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17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7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17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7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CO JE TO „ODPADNÍ VODA“?</a:t>
            </a:r>
          </a:p>
        </p:txBody>
      </p:sp>
      <p:pic>
        <p:nvPicPr>
          <p:cNvPr id="8195" name="Picture 5" descr="&amp;ccaron;išt&amp;ecaron;ní,domácí práce,mytí nádobí,nádobí,osoby,úklid,webové animace,&amp;zcaron;en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7400" y="1066800"/>
            <a:ext cx="327660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6" name="Picture 6" descr="instalatérské ná&amp;rcaron;adí,toalety,WC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0600" y="4648200"/>
            <a:ext cx="2209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7" name="Picture 7" descr="&amp;ccaron;išt&amp;ecaron;ní,domácí práce,mopy,mu&amp;zcaron;i,osoby,pé&amp;ccaron;e o domácnost,úklid,vytírání,vytírání podlahy,webové animace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6858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8" name="Picture 8" descr="paliva,potrubí,pr&amp;uring;myslová odv&amp;ecaron;tví,ropovody,trubky"/>
          <p:cNvPicPr>
            <a:picLocks noChangeAspect="1" noChangeArrowheads="1"/>
          </p:cNvPicPr>
          <p:nvPr>
            <p:ph type="body" idx="1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6553200" y="4267200"/>
            <a:ext cx="2590800" cy="2590800"/>
          </a:xfrm>
          <a:noFill/>
        </p:spPr>
      </p:pic>
      <p:pic>
        <p:nvPicPr>
          <p:cNvPr id="8199" name="Picture 9" descr="bezpe&amp;ccaron;nost zam&amp;ecaron;stnanc&amp;uring;,bezpe&amp;ccaron;nostní p&amp;rcaron;edpisy,filtry,lidé,lidé p&amp;rcaron;i práci,malí&amp;rcaron;i,malování,nást&amp;rcaron;ikové pistole,obchod,obchody,ochrana dýchacího ústrojí,osoba,pr&amp;uring;mysl,pr&amp;uring;myslová odv&amp;ecaron;tví,respirátory s &amp;ccaron;áste&amp;ccaron;nými filtry,zabezpe&amp;ccaron;ení,zam&amp;ecaron;stná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05200" y="4162425"/>
            <a:ext cx="2695575" cy="269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00" name="Picture 10" descr="kanalizace,koupání,koupelny,osobní hygiena,sprchové hlavice,sprchy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4713" y="1600200"/>
            <a:ext cx="2314575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ODPADNÍ VODA</a:t>
            </a:r>
          </a:p>
        </p:txBody>
      </p:sp>
      <p:sp>
        <p:nvSpPr>
          <p:cNvPr id="41987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= VODA, KTERÁ JE ZNEČIŠTĚNA LIDSKOU ČINNOSTÍ</a:t>
            </a:r>
          </a:p>
        </p:txBody>
      </p:sp>
      <p:pic>
        <p:nvPicPr>
          <p:cNvPr id="9220" name="Picture 1028" descr="domácnost,sprchy,v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8194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7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457200"/>
            <a:ext cx="7878763" cy="1828800"/>
          </a:xfrm>
        </p:spPr>
        <p:txBody>
          <a:bodyPr/>
          <a:lstStyle/>
          <a:p>
            <a:pPr eaLnBrk="1" hangingPunct="1"/>
            <a:r>
              <a:rPr lang="cs-CZ" smtClean="0"/>
              <a:t>ČOV – ČISTÍRNA ODPADNÍCH VOD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43000" y="3429000"/>
            <a:ext cx="7772400" cy="3048000"/>
          </a:xfrm>
        </p:spPr>
        <p:txBody>
          <a:bodyPr/>
          <a:lstStyle/>
          <a:p>
            <a:pPr eaLnBrk="1" hangingPunct="1"/>
            <a:r>
              <a:rPr lang="cs-CZ" smtClean="0"/>
              <a:t>V BLÍZKOSTI RŮZNÝCH PROVOZŮ</a:t>
            </a:r>
          </a:p>
          <a:p>
            <a:pPr eaLnBrk="1" hangingPunct="1"/>
            <a:r>
              <a:rPr lang="cs-CZ" smtClean="0"/>
              <a:t> U MĚST A OBCÍ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VODA DO ČOV PŘIVÁDĚNA KANALIZAČNÍ SÍTÍ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ČOV – SCHÉMA PROCESU</a:t>
            </a:r>
          </a:p>
        </p:txBody>
      </p:sp>
      <p:sp>
        <p:nvSpPr>
          <p:cNvPr id="43011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800" dirty="0" smtClean="0"/>
              <a:t>MECHANICKÉ (FYZIKÁLNÍ) </a:t>
            </a:r>
            <a:r>
              <a:rPr lang="cs-CZ" sz="2800" dirty="0" smtClean="0"/>
              <a:t>ČIŠTĚNÍ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BIOLOGICKÉ AEROBNÍ </a:t>
            </a:r>
            <a:r>
              <a:rPr lang="cs-CZ" sz="2800" dirty="0" smtClean="0"/>
              <a:t>ČIŠTĚNÍ</a:t>
            </a:r>
            <a:endParaRPr lang="cs-CZ" sz="2800" dirty="0" smtClean="0"/>
          </a:p>
          <a:p>
            <a:pPr eaLnBrk="1" hangingPunct="1"/>
            <a:r>
              <a:rPr lang="cs-CZ" sz="2800" dirty="0" smtClean="0"/>
              <a:t>BIOLOGICKÉ ANAEROBNÍ </a:t>
            </a:r>
            <a:r>
              <a:rPr lang="cs-CZ" sz="2800" dirty="0" smtClean="0"/>
              <a:t>ČIŠTĚNÍ </a:t>
            </a: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r>
              <a:rPr lang="cs-CZ" sz="2800" dirty="0" smtClean="0"/>
              <a:t>POZN.: POPRVÉ MANCHESTER - 1913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1" grpId="0" build="p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1) MECHANICKÉ </a:t>
            </a:r>
            <a:r>
              <a:rPr lang="cs-CZ" dirty="0" smtClean="0"/>
              <a:t>ČIŠTĚNÍ</a:t>
            </a:r>
            <a:endParaRPr lang="cs-CZ" dirty="0" smtClean="0"/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ODSTRANĚNÍ VELKÝCH NEČISTOT A MASTNOTY (NA HLADINĚ)</a:t>
            </a:r>
          </a:p>
        </p:txBody>
      </p:sp>
      <p:pic>
        <p:nvPicPr>
          <p:cNvPr id="12292" name="Picture 6" descr="domácnost,filtry,filtry vody,fotografie,nápoje,v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9000" y="3657600"/>
            <a:ext cx="2800350" cy="280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48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9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MECHANICKÉ </a:t>
            </a:r>
            <a:r>
              <a:rPr lang="cs-CZ" dirty="0" smtClean="0"/>
              <a:t>ČIŠTĚNÍ</a:t>
            </a:r>
            <a:endParaRPr lang="cs-CZ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ČESLA – ZBAVENÍ HRUBÝCH NEČISTOT</a:t>
            </a:r>
          </a:p>
          <a:p>
            <a:pPr eaLnBrk="1" hangingPunct="1"/>
            <a:r>
              <a:rPr lang="cs-CZ" smtClean="0"/>
              <a:t> LAPÁKY PÍSKU</a:t>
            </a:r>
          </a:p>
          <a:p>
            <a:pPr eaLnBrk="1" hangingPunct="1"/>
            <a:r>
              <a:rPr lang="cs-CZ" smtClean="0"/>
              <a:t> FILTRY</a:t>
            </a:r>
          </a:p>
          <a:p>
            <a:pPr eaLnBrk="1" hangingPunct="1"/>
            <a:r>
              <a:rPr lang="cs-CZ" smtClean="0"/>
              <a:t> SEDIMENTACE</a:t>
            </a:r>
          </a:p>
        </p:txBody>
      </p:sp>
      <p:pic>
        <p:nvPicPr>
          <p:cNvPr id="13316" name="Picture 5" descr="obchodní koncepty,obchody,koncepty,spojení,sm&amp;ecaron;ry,filtrování,filtry,trubky,ikony,pokyny,odkazy,znaky,symb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1200" y="3124200"/>
            <a:ext cx="300037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3163" y="457200"/>
            <a:ext cx="5303837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2) BIOLOGICKÉ AEROBNÍ </a:t>
            </a:r>
            <a:r>
              <a:rPr lang="cs-CZ" dirty="0" smtClean="0"/>
              <a:t>ČIŠTĚNÍ</a:t>
            </a:r>
            <a:endParaRPr lang="cs-CZ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3163" y="2057400"/>
            <a:ext cx="7772400" cy="4495800"/>
          </a:xfrm>
        </p:spPr>
        <p:txBody>
          <a:bodyPr/>
          <a:lstStyle/>
          <a:p>
            <a:pPr eaLnBrk="1" hangingPunct="1"/>
            <a:r>
              <a:rPr lang="cs-CZ" smtClean="0"/>
              <a:t> VODA JIŽ MECHANICKY VYČIŠTĚNÁ</a:t>
            </a:r>
          </a:p>
          <a:p>
            <a:pPr eaLnBrk="1" hangingPunct="1"/>
            <a:r>
              <a:rPr lang="cs-CZ" smtClean="0"/>
              <a:t> VYUŽITÍ AEROBNÍCH BAKTERIÍ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>
                <a:cs typeface="Arial" charset="0"/>
              </a:rPr>
              <a:t>–&gt;</a:t>
            </a:r>
            <a:r>
              <a:rPr lang="cs-CZ" smtClean="0"/>
              <a:t> ODBOURAJÍ 99 % ORGANICKÝCH NEČISTOT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Tx/>
              <a:buChar char="-"/>
            </a:pPr>
            <a:r>
              <a:rPr lang="cs-CZ" u="sng" smtClean="0"/>
              <a:t>PROCESY</a:t>
            </a:r>
            <a:r>
              <a:rPr lang="cs-CZ" smtClean="0"/>
              <a:t>: </a:t>
            </a:r>
            <a:r>
              <a:rPr lang="cs-CZ" b="1" smtClean="0"/>
              <a:t>MINERALIZACE</a:t>
            </a:r>
            <a:r>
              <a:rPr lang="cs-CZ" smtClean="0"/>
              <a:t> (BT „SNĚDÍ“ UHLIK, DUSÍK A FOSFOR) </a:t>
            </a:r>
            <a:r>
              <a:rPr lang="cs-CZ" b="1" smtClean="0"/>
              <a:t>NITRIFIKACE</a:t>
            </a:r>
          </a:p>
          <a:p>
            <a:pPr eaLnBrk="1" hangingPunct="1">
              <a:buFontTx/>
              <a:buNone/>
            </a:pPr>
            <a:endParaRPr lang="cs-CZ" smtClean="0"/>
          </a:p>
          <a:p>
            <a:pPr eaLnBrk="1" hangingPunct="1"/>
            <a:endParaRPr lang="cs-CZ" smtClean="0"/>
          </a:p>
        </p:txBody>
      </p:sp>
      <p:pic>
        <p:nvPicPr>
          <p:cNvPr id="14340" name="Picture 5" descr="artérie,bakterie,biologie,bu&amp;ncaron;ky,Fotolia,geny,infekce,krev,léka&amp;rcaron;ské,lidé,lidské bytosti,makro,medicína,mikrobi,mikrobiologie,mikroskopické,nemoci,rakoviny,trojrozm&amp;ecaron;rné,v&amp;ecaron;da,v&amp;ecaron;decké,viry,zdrav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34200" y="-228600"/>
            <a:ext cx="2209800" cy="2209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VYSVĚTLI POJMY:</a:t>
            </a:r>
          </a:p>
        </p:txBody>
      </p:sp>
      <p:pic>
        <p:nvPicPr>
          <p:cNvPr id="46084" name="Picture 4" descr="ikony,interpunkce,nápov&amp;ecaron;dy,otázky,otazníky,popletení,symboly,tázavý,znaky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324600" y="381000"/>
            <a:ext cx="2544763" cy="2544763"/>
          </a:xfrm>
          <a:noFill/>
        </p:spPr>
      </p:pic>
      <p:sp>
        <p:nvSpPr>
          <p:cNvPr id="46085" name="Rectangle 5"/>
          <p:cNvSpPr>
            <a:spLocks noChangeArrowheads="1"/>
          </p:cNvSpPr>
          <p:nvPr/>
        </p:nvSpPr>
        <p:spPr bwMode="auto">
          <a:xfrm>
            <a:off x="1676400" y="2743200"/>
            <a:ext cx="6629400" cy="37338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1" hangingPunct="1"/>
            <a:r>
              <a:rPr lang="cs-CZ" sz="5400"/>
              <a:t>1) AEROBNÍ</a:t>
            </a:r>
          </a:p>
          <a:p>
            <a:pPr algn="ctr" eaLnBrk="1" hangingPunct="1"/>
            <a:endParaRPr lang="cs-CZ" sz="5400"/>
          </a:p>
          <a:p>
            <a:pPr algn="ctr" eaLnBrk="1" hangingPunct="1"/>
            <a:r>
              <a:rPr lang="cs-CZ" sz="5400"/>
              <a:t>2) NITRIFIKACE</a:t>
            </a:r>
          </a:p>
        </p:txBody>
      </p:sp>
      <p:sp>
        <p:nvSpPr>
          <p:cNvPr id="15365" name="Rectangle 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46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5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3163" y="1676400"/>
            <a:ext cx="7772400" cy="4419600"/>
          </a:xfrm>
        </p:spPr>
        <p:txBody>
          <a:bodyPr/>
          <a:lstStyle/>
          <a:p>
            <a:pPr eaLnBrk="1" hangingPunct="1"/>
            <a:r>
              <a:rPr lang="cs-CZ" smtClean="0"/>
              <a:t>1)  AEROBNÍ ORGANISMUS – POTŘEBUJE K ŽIVOTU KYSLÍK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/>
            <a:r>
              <a:rPr lang="cs-CZ" smtClean="0"/>
              <a:t>2) NITRIFIKACE = PROCES, KDY SE AMONNÝ KATION OXIDUJE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AŽ NA DUSIČNANY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7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78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PO AEROBNÍM </a:t>
            </a:r>
            <a:r>
              <a:rPr lang="cs-CZ" dirty="0" smtClean="0"/>
              <a:t>ČIŠTĚNÍ</a:t>
            </a:r>
            <a:endParaRPr lang="cs-CZ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 VODA DÁLE PŘEČIŠTĚNA </a:t>
            </a:r>
          </a:p>
          <a:p>
            <a:pPr eaLnBrk="1" hangingPunct="1"/>
            <a:endParaRPr lang="cs-CZ" dirty="0" smtClean="0"/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+ VZNIKÁ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dirty="0" smtClean="0"/>
              <a:t>AKTIVOVANÝ KAL </a:t>
            </a:r>
          </a:p>
          <a:p>
            <a:pPr eaLnBrk="1" hangingPunct="1">
              <a:buNone/>
            </a:pPr>
            <a:r>
              <a:rPr lang="cs-CZ" dirty="0" smtClean="0"/>
              <a:t>(K DALŠÍMU </a:t>
            </a:r>
            <a:r>
              <a:rPr lang="cs-CZ" dirty="0" smtClean="0"/>
              <a:t>ČIŠTĚNÍ </a:t>
            </a:r>
            <a:r>
              <a:rPr lang="cs-CZ" dirty="0" smtClean="0"/>
              <a:t>Í</a:t>
            </a:r>
            <a:r>
              <a:rPr lang="cs-CZ" dirty="0" smtClean="0"/>
              <a:t>)</a:t>
            </a:r>
          </a:p>
          <a:p>
            <a:pPr eaLnBrk="1" hangingPunct="1">
              <a:buFont typeface="Wingdings" pitchFamily="2" charset="2"/>
              <a:buNone/>
            </a:pPr>
            <a:endParaRPr lang="cs-CZ" dirty="0" smtClean="0"/>
          </a:p>
        </p:txBody>
      </p:sp>
      <p:pic>
        <p:nvPicPr>
          <p:cNvPr id="17412" name="Picture 5" descr="nákladní vozy,nalévání,p&amp;rcaron;eprava,pr&amp;uring;mysl,skláp&amp;ecaron;&amp;ccaron;e,špína,stavba,vozidla,webové animace,webové prvky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0" y="2514600"/>
            <a:ext cx="3714750" cy="371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BIOLOGICKÉ ANAEROBNÍ </a:t>
            </a:r>
            <a:r>
              <a:rPr lang="cs-CZ" dirty="0" smtClean="0"/>
              <a:t>ČIŠTĚNÍ</a:t>
            </a:r>
            <a:endParaRPr lang="cs-CZ" dirty="0" smtClean="0"/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U VĚTŠÍCH ČISTÍREN</a:t>
            </a:r>
          </a:p>
          <a:p>
            <a:pPr eaLnBrk="1" hangingPunct="1"/>
            <a:r>
              <a:rPr lang="cs-CZ" smtClean="0"/>
              <a:t>VYUŽITÍ AKTIVOVANÉHO KALU</a:t>
            </a:r>
          </a:p>
          <a:p>
            <a:pPr eaLnBrk="1" hangingPunct="1">
              <a:buFont typeface="Wingdings" pitchFamily="2" charset="2"/>
              <a:buNone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+ VÝROBA BIOPLYNU</a:t>
            </a:r>
          </a:p>
        </p:txBody>
      </p:sp>
      <p:pic>
        <p:nvPicPr>
          <p:cNvPr id="18436" name="Picture 6" descr="bakterie,biologie,chycený,iStockphoto,laborato&amp;rcaron;e,pokusy,sklenice,v&amp;ecaron;da,v&amp;ecaron;decký pokus,vzorky,zajatý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38800" y="3276600"/>
            <a:ext cx="3352800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68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68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68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7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1173163" y="457200"/>
            <a:ext cx="5075237" cy="2057400"/>
          </a:xfrm>
        </p:spPr>
        <p:txBody>
          <a:bodyPr/>
          <a:lstStyle/>
          <a:p>
            <a:pPr eaLnBrk="1" hangingPunct="1"/>
            <a:r>
              <a:rPr lang="cs-CZ" smtClean="0"/>
              <a:t>KAM TEČE VYČIŠTĚNÁ VODA Z ČOV?</a:t>
            </a:r>
          </a:p>
        </p:txBody>
      </p:sp>
      <p:sp>
        <p:nvSpPr>
          <p:cNvPr id="19459" name="Rectangle 1029"/>
          <p:cNvSpPr>
            <a:spLocks noGrp="1" noChangeArrowheads="1"/>
          </p:cNvSpPr>
          <p:nvPr>
            <p:ph type="body" idx="1"/>
          </p:nvPr>
        </p:nvSpPr>
        <p:spPr>
          <a:xfrm>
            <a:off x="1173163" y="3048000"/>
            <a:ext cx="7772400" cy="198120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AutoNum type="alphaUcParenR"/>
            </a:pPr>
            <a:r>
              <a:rPr lang="cs-CZ" sz="4400" smtClean="0"/>
              <a:t>DO ŘEK</a:t>
            </a:r>
          </a:p>
          <a:p>
            <a:pPr marL="609600" indent="-609600" eaLnBrk="1" hangingPunct="1">
              <a:buFont typeface="Wingdings" pitchFamily="2" charset="2"/>
              <a:buAutoNum type="alphaUcParenR"/>
            </a:pPr>
            <a:r>
              <a:rPr lang="cs-CZ" sz="4400" smtClean="0"/>
              <a:t>DO DOMÁCNOSTÍ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cs-CZ" sz="4400" smtClean="0"/>
          </a:p>
        </p:txBody>
      </p:sp>
      <p:pic>
        <p:nvPicPr>
          <p:cNvPr id="56326" name="Picture 1030" descr="ikony,interpunkce,nápov&amp;ecaron;dy,otázky,otazníky,popletení,symboly,tázavý,zna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9800" y="304800"/>
            <a:ext cx="2619375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 </a:t>
            </a:r>
          </a:p>
        </p:txBody>
      </p:sp>
      <p:sp>
        <p:nvSpPr>
          <p:cNvPr id="20483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 </a:t>
            </a:r>
          </a:p>
        </p:txBody>
      </p:sp>
      <p:sp>
        <p:nvSpPr>
          <p:cNvPr id="44038" name="Rectangle 1030"/>
          <p:cNvSpPr>
            <a:spLocks noChangeArrowheads="1"/>
          </p:cNvSpPr>
          <p:nvPr/>
        </p:nvSpPr>
        <p:spPr bwMode="auto">
          <a:xfrm>
            <a:off x="2286000" y="2211388"/>
            <a:ext cx="5943600" cy="176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457200" indent="-457200" eaLnBrk="1" hangingPunct="1">
              <a:spcBef>
                <a:spcPct val="50000"/>
              </a:spcBef>
              <a:buClr>
                <a:schemeClr val="accent1"/>
              </a:buClr>
              <a:buSzPct val="80000"/>
              <a:buFont typeface="Wingdings" pitchFamily="2" charset="2"/>
              <a:buAutoNum type="alphaUcParenR"/>
            </a:pPr>
            <a:r>
              <a:rPr lang="cs-CZ" sz="4400" b="1" u="sng">
                <a:latin typeface="Arial" charset="0"/>
              </a:rPr>
              <a:t>DO ŘEK</a:t>
            </a:r>
          </a:p>
          <a:p>
            <a:pPr marL="457200" indent="-457200" eaLnBrk="1" hangingPunct="1">
              <a:spcBef>
                <a:spcPct val="50000"/>
              </a:spcBef>
              <a:buClr>
                <a:schemeClr val="accent1"/>
              </a:buClr>
              <a:buSzPct val="80000"/>
              <a:buFont typeface="Wingdings" pitchFamily="2" charset="2"/>
              <a:buAutoNum type="alphaUcParenR"/>
            </a:pPr>
            <a:r>
              <a:rPr lang="cs-CZ" sz="4400">
                <a:latin typeface="Arial" charset="0"/>
              </a:rPr>
              <a:t>DO DOMÁCNOSTÍ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8" grpId="0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057400" y="0"/>
            <a:ext cx="4953000" cy="6858000"/>
          </a:xfrm>
        </p:spPr>
        <p:txBody>
          <a:bodyPr/>
          <a:lstStyle/>
          <a:p>
            <a:pPr eaLnBrk="1" hangingPunct="1"/>
            <a:r>
              <a:rPr lang="cs-CZ" smtClean="0"/>
              <a:t>JAK SE OZNAČUJE ZAŘÍZENÍ, KTERÉ </a:t>
            </a:r>
            <a:br>
              <a:rPr lang="cs-CZ" smtClean="0"/>
            </a:br>
            <a:r>
              <a:rPr lang="cs-CZ" smtClean="0"/>
              <a:t>ČISTÍ VODU PŘED DODÁNÍM </a:t>
            </a:r>
            <a:br>
              <a:rPr lang="cs-CZ" smtClean="0"/>
            </a:br>
            <a:r>
              <a:rPr lang="cs-CZ" smtClean="0"/>
              <a:t>DO DOMÁCNOSTÍ?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73163" y="5486400"/>
            <a:ext cx="7772400" cy="609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cs-CZ" smtClean="0"/>
          </a:p>
        </p:txBody>
      </p:sp>
      <p:pic>
        <p:nvPicPr>
          <p:cNvPr id="21508" name="Picture 4" descr="o&amp;rcaron;ezané snímky,o&amp;rcaron;ezané obrázky,kapající,okapávající voda,kapi&amp;ccaron;ky,kapky,kohoutky,kapání,úniky,unikající,kapající kohoutky,PNG,pr&amp;uring;hledné pozadí,voda,kapky vody,snímek zblíz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96050" y="3886200"/>
            <a:ext cx="2647950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349" name="Picture 5" descr="ikony,interpunkce,nápov&amp;ecaron;dy,otázky,otazníky,popletení,symboly,tázavý,zna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2162175" cy="2162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VYPRACOVÁNÍ: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 </a:t>
            </a:r>
            <a:r>
              <a:rPr lang="cs-CZ" sz="4400" smtClean="0"/>
              <a:t>ÚPRAVNA PITNÉ VODY</a:t>
            </a:r>
          </a:p>
          <a:p>
            <a:pPr eaLnBrk="1" hangingPunct="1">
              <a:buFont typeface="Wingdings" pitchFamily="2" charset="2"/>
              <a:buAutoNum type="alphaUcParenR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1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DOPLŇ: 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828800"/>
            <a:ext cx="8153400" cy="4876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800" smtClean="0"/>
              <a:t>   </a:t>
            </a:r>
            <a:r>
              <a:rPr lang="cs-CZ" smtClean="0"/>
              <a:t>VODA JE ODČERPÁNA Z NÁDRŽÍ A VYČIŠTĚNA V ……………………. .  POTÉ JE ROZVÁDĚNA 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DO PRŮMYSLOVÝCH PODNIKŮ A DOMÁCNOSTÍ, KDE JEJÍM UŽÍVÁNÍM VZNIKÁ …………………..,  KTERÁ JE NÁSLEDNĚ ČIŠTĚNA V ……………… . ODTUD VYPOUŠTĚNA DO ……….. .</a:t>
            </a:r>
          </a:p>
        </p:txBody>
      </p:sp>
      <p:pic>
        <p:nvPicPr>
          <p:cNvPr id="23556" name="Picture 5" descr="energie,potrubí,pr&amp;uring;myslová odv&amp;ecaron;tví,ropovody,rop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10400" y="-228600"/>
            <a:ext cx="2133600" cy="213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89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89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5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VYPRACOVÁNÍ: </a:t>
            </a:r>
          </a:p>
        </p:txBody>
      </p:sp>
      <p:sp>
        <p:nvSpPr>
          <p:cNvPr id="58371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838200" y="1447800"/>
            <a:ext cx="8107363" cy="5257800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600" smtClean="0"/>
              <a:t>   VODA JE ODČERPÁNA Z NÁDRŽÍ A VYČIŠTĚNA V </a:t>
            </a:r>
            <a:r>
              <a:rPr lang="cs-CZ" sz="3600" b="1" u="sng" smtClean="0">
                <a:solidFill>
                  <a:schemeClr val="accent1"/>
                </a:solidFill>
              </a:rPr>
              <a:t>úpravně pitné vody</a:t>
            </a:r>
            <a:r>
              <a:rPr lang="cs-CZ" sz="3600" smtClean="0"/>
              <a:t>.  POTÉ JE ROZVÁDĚNA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600" smtClean="0"/>
              <a:t>   DO PRŮMYSLOVÝCH PODNIKŮ A DOMÁCNOSTÍ, KDE JEJÍM UŽÍVÁNÍM VZNIKÁ </a:t>
            </a:r>
            <a:r>
              <a:rPr lang="cs-CZ" sz="3600" b="1" u="sng" smtClean="0">
                <a:solidFill>
                  <a:schemeClr val="accent1"/>
                </a:solidFill>
              </a:rPr>
              <a:t>odpadní voda</a:t>
            </a:r>
            <a:r>
              <a:rPr lang="cs-CZ" sz="3600" smtClean="0"/>
              <a:t>,  KTERÁ JE NÁSLEDNĚ ČIŠTĚNA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600" smtClean="0"/>
              <a:t>   V </a:t>
            </a:r>
            <a:r>
              <a:rPr lang="cs-CZ" sz="3600" b="1" u="sng" smtClean="0">
                <a:solidFill>
                  <a:schemeClr val="accent1"/>
                </a:solidFill>
              </a:rPr>
              <a:t>ČOV</a:t>
            </a:r>
            <a:r>
              <a:rPr lang="cs-CZ" sz="3600" smtClean="0"/>
              <a:t> .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600" smtClean="0"/>
              <a:t>   ODTUD VYPOUŠTĚNA DO </a:t>
            </a:r>
            <a:r>
              <a:rPr lang="cs-CZ" sz="3600" b="1" u="sng" smtClean="0">
                <a:solidFill>
                  <a:schemeClr val="accent1"/>
                </a:solidFill>
              </a:rPr>
              <a:t>řek</a:t>
            </a:r>
            <a:r>
              <a:rPr lang="cs-CZ" sz="3600" smtClean="0"/>
              <a:t>.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0" y="152400"/>
            <a:ext cx="4373563" cy="6172200"/>
          </a:xfrm>
        </p:spPr>
        <p:txBody>
          <a:bodyPr/>
          <a:lstStyle/>
          <a:p>
            <a:pPr eaLnBrk="1" hangingPunct="1"/>
            <a:r>
              <a:rPr lang="cs-CZ" smtClean="0"/>
              <a:t>ZDROJ </a:t>
            </a:r>
            <a:br>
              <a:rPr lang="cs-CZ" smtClean="0"/>
            </a:br>
            <a:r>
              <a:rPr lang="cs-CZ" smtClean="0"/>
              <a:t>PITNÉ VODY </a:t>
            </a:r>
            <a:br>
              <a:rPr lang="cs-CZ" smtClean="0"/>
            </a:br>
            <a:r>
              <a:rPr lang="cs-CZ" smtClean="0"/>
              <a:t>PRO ČESKÉ BUDĚJOVICE?</a:t>
            </a:r>
          </a:p>
        </p:txBody>
      </p:sp>
      <p:pic>
        <p:nvPicPr>
          <p:cNvPr id="47108" name="Picture 4" descr="ikony,interpunkce,nápov&amp;ecaron;dy,otázky,otazníky,popletení,symboly,tázavý,znaky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914400" y="0"/>
            <a:ext cx="3048000" cy="3048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7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800" smtClean="0"/>
              <a:t>ŘÍMOV – VODNÍ NÁDRŽ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1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0" y="457200"/>
            <a:ext cx="4373563" cy="6172200"/>
          </a:xfrm>
        </p:spPr>
        <p:txBody>
          <a:bodyPr/>
          <a:lstStyle/>
          <a:p>
            <a:pPr eaLnBrk="1" hangingPunct="1"/>
            <a:r>
              <a:rPr lang="cs-CZ" smtClean="0"/>
              <a:t>ČIŠTĚNÍ ODPADNÍCH VOD </a:t>
            </a:r>
            <a:br>
              <a:rPr lang="cs-CZ" smtClean="0"/>
            </a:br>
            <a:r>
              <a:rPr lang="cs-CZ" smtClean="0"/>
              <a:t>Z ČESKÝCH BUDĚJOVIC?</a:t>
            </a:r>
          </a:p>
        </p:txBody>
      </p:sp>
      <p:pic>
        <p:nvPicPr>
          <p:cNvPr id="49156" name="Picture 4" descr="ikony,interpunkce,nápov&amp;ecaron;dy,otázky,otazníky,popletení,symboly,tázavý,znaky"/>
          <p:cNvPicPr>
            <a:picLocks noChangeAspect="1"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838200" y="228600"/>
            <a:ext cx="3505200" cy="35052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9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VYPRACOVÁNÍ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4800" smtClean="0"/>
              <a:t>ČOV HRDĚJOVICE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cs-CZ" sz="3400" b="1" smtClean="0"/>
              <a:t>Zdroje: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>
                <a:latin typeface="Times New Roman" charset="0"/>
              </a:rPr>
              <a:t>VŠECHNY OBRÁZKY Z KLIPART: </a:t>
            </a:r>
            <a:r>
              <a:rPr lang="cs-CZ" smtClean="0">
                <a:latin typeface="Times New Roman" charset="0"/>
                <a:hlinkClick r:id="rId2"/>
              </a:rPr>
              <a:t>http://office.microsoft.com/cs-cz/images/?CTT=97</a:t>
            </a:r>
            <a:r>
              <a:rPr lang="cs-CZ" smtClean="0">
                <a:latin typeface="Times New Roman" charset="0"/>
              </a:rPr>
              <a:t> </a:t>
            </a:r>
          </a:p>
          <a:p>
            <a:pPr eaLnBrk="1" hangingPunct="1">
              <a:buClr>
                <a:schemeClr val="accent2"/>
              </a:buClr>
              <a:buFont typeface="Wingdings" pitchFamily="2" charset="2"/>
              <a:buChar char="l"/>
            </a:pPr>
            <a:r>
              <a:rPr lang="cs-CZ" smtClean="0">
                <a:latin typeface="Times New Roman" charset="0"/>
              </a:rPr>
              <a:t>STAŽENO DNE:  31. 1. 2013</a:t>
            </a:r>
          </a:p>
          <a:p>
            <a:pPr eaLnBrk="1" hangingPunct="1"/>
            <a:endParaRPr lang="cs-CZ" smtClean="0"/>
          </a:p>
        </p:txBody>
      </p:sp>
      <p:pic>
        <p:nvPicPr>
          <p:cNvPr id="29700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Kravata">
  <a:themeElements>
    <a:clrScheme name="Kravata 2">
      <a:dk1>
        <a:srgbClr val="000000"/>
      </a:dk1>
      <a:lt1>
        <a:srgbClr val="FFFFFF"/>
      </a:lt1>
      <a:dk2>
        <a:srgbClr val="003366"/>
      </a:dk2>
      <a:lt2>
        <a:srgbClr val="5490A8"/>
      </a:lt2>
      <a:accent1>
        <a:srgbClr val="0099CC"/>
      </a:accent1>
      <a:accent2>
        <a:srgbClr val="3366CC"/>
      </a:accent2>
      <a:accent3>
        <a:srgbClr val="FFFFFF"/>
      </a:accent3>
      <a:accent4>
        <a:srgbClr val="000000"/>
      </a:accent4>
      <a:accent5>
        <a:srgbClr val="AACAE2"/>
      </a:accent5>
      <a:accent6>
        <a:srgbClr val="2D5CB9"/>
      </a:accent6>
      <a:hlink>
        <a:srgbClr val="99CCFF"/>
      </a:hlink>
      <a:folHlink>
        <a:srgbClr val="E1E1B7"/>
      </a:folHlink>
    </a:clrScheme>
    <a:fontScheme name="Kravata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anose="02020603050405020304" pitchFamily="18" charset="0"/>
          </a:defRPr>
        </a:defPPr>
      </a:lstStyle>
    </a:lnDef>
  </a:objectDefaults>
  <a:extraClrSchemeLst>
    <a:extraClrScheme>
      <a:clrScheme name="Kravata 1">
        <a:dk1>
          <a:srgbClr val="5490A8"/>
        </a:dk1>
        <a:lt1>
          <a:srgbClr val="DDDDDD"/>
        </a:lt1>
        <a:dk2>
          <a:srgbClr val="00172E"/>
        </a:dk2>
        <a:lt2>
          <a:srgbClr val="CCECFF"/>
        </a:lt2>
        <a:accent1>
          <a:srgbClr val="0099CC"/>
        </a:accent1>
        <a:accent2>
          <a:srgbClr val="3366CC"/>
        </a:accent2>
        <a:accent3>
          <a:srgbClr val="AAABAD"/>
        </a:accent3>
        <a:accent4>
          <a:srgbClr val="BDBDBD"/>
        </a:accent4>
        <a:accent5>
          <a:srgbClr val="AACAE2"/>
        </a:accent5>
        <a:accent6>
          <a:srgbClr val="2D5CB9"/>
        </a:accent6>
        <a:hlink>
          <a:srgbClr val="99CCFF"/>
        </a:hlink>
        <a:folHlink>
          <a:srgbClr val="E1E1B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ravata 2">
        <a:dk1>
          <a:srgbClr val="000000"/>
        </a:dk1>
        <a:lt1>
          <a:srgbClr val="FFFFFF"/>
        </a:lt1>
        <a:dk2>
          <a:srgbClr val="003366"/>
        </a:dk2>
        <a:lt2>
          <a:srgbClr val="5490A8"/>
        </a:lt2>
        <a:accent1>
          <a:srgbClr val="0099CC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AACAE2"/>
        </a:accent5>
        <a:accent6>
          <a:srgbClr val="2D5CB9"/>
        </a:accent6>
        <a:hlink>
          <a:srgbClr val="99CCFF"/>
        </a:hlink>
        <a:folHlink>
          <a:srgbClr val="E1E1B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avata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avata 4">
        <a:dk1>
          <a:srgbClr val="000000"/>
        </a:dk1>
        <a:lt1>
          <a:srgbClr val="FFFFFF"/>
        </a:lt1>
        <a:dk2>
          <a:srgbClr val="666633"/>
        </a:dk2>
        <a:lt2>
          <a:srgbClr val="908A6C"/>
        </a:lt2>
        <a:accent1>
          <a:srgbClr val="808000"/>
        </a:accent1>
        <a:accent2>
          <a:srgbClr val="996633"/>
        </a:accent2>
        <a:accent3>
          <a:srgbClr val="FFFFFF"/>
        </a:accent3>
        <a:accent4>
          <a:srgbClr val="000000"/>
        </a:accent4>
        <a:accent5>
          <a:srgbClr val="C0C0AA"/>
        </a:accent5>
        <a:accent6>
          <a:srgbClr val="8A5C2D"/>
        </a:accent6>
        <a:hlink>
          <a:srgbClr val="CCCC00"/>
        </a:hlink>
        <a:folHlink>
          <a:srgbClr val="D6DE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avata 5">
        <a:dk1>
          <a:srgbClr val="000000"/>
        </a:dk1>
        <a:lt1>
          <a:srgbClr val="FFFFFF"/>
        </a:lt1>
        <a:dk2>
          <a:srgbClr val="181848"/>
        </a:dk2>
        <a:lt2>
          <a:srgbClr val="656F97"/>
        </a:lt2>
        <a:accent1>
          <a:srgbClr val="6666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B8B8FF"/>
        </a:accent5>
        <a:accent6>
          <a:srgbClr val="2D2D8A"/>
        </a:accent6>
        <a:hlink>
          <a:srgbClr val="9A9ABC"/>
        </a:hlink>
        <a:folHlink>
          <a:srgbClr val="D2B6C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ravata 6">
        <a:dk1>
          <a:srgbClr val="CC0066"/>
        </a:dk1>
        <a:lt1>
          <a:srgbClr val="FFFFFF"/>
        </a:lt1>
        <a:dk2>
          <a:srgbClr val="000000"/>
        </a:dk2>
        <a:lt2>
          <a:srgbClr val="CC0099"/>
        </a:lt2>
        <a:accent1>
          <a:srgbClr val="FF9900"/>
        </a:accent1>
        <a:accent2>
          <a:srgbClr val="CC66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B95C00"/>
        </a:accent6>
        <a:hlink>
          <a:srgbClr val="009900"/>
        </a:hlink>
        <a:folHlink>
          <a:srgbClr val="A50021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Designs\Kravata.pot</Template>
  <TotalTime>146</TotalTime>
  <Words>477</Words>
  <Application>Microsoft Office PowerPoint</Application>
  <PresentationFormat>Předvádění na obrazovce (4:3)</PresentationFormat>
  <Paragraphs>118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2" baseType="lpstr">
      <vt:lpstr>Times New Roman</vt:lpstr>
      <vt:lpstr>Arial</vt:lpstr>
      <vt:lpstr>Wingdings</vt:lpstr>
      <vt:lpstr>Calibri</vt:lpstr>
      <vt:lpstr>Kravata</vt:lpstr>
      <vt:lpstr>Snímek 1</vt:lpstr>
      <vt:lpstr>Snímek 2</vt:lpstr>
      <vt:lpstr>Snímek 3</vt:lpstr>
      <vt:lpstr>ČIŠTĚNÍ ODPADNÍCH VOD</vt:lpstr>
      <vt:lpstr>MOŽNOSTI ČIŠTĚNÍ H2O</vt:lpstr>
      <vt:lpstr>CO JE TO „ODPADNÍ VODA“?</vt:lpstr>
      <vt:lpstr>ODPADNÍ VODA</vt:lpstr>
      <vt:lpstr>ČOV – ČISTÍRNA ODPADNÍCH VOD</vt:lpstr>
      <vt:lpstr>ČOV – SCHÉMA PROCESU</vt:lpstr>
      <vt:lpstr>1) MECHANICKÉ ČIŠTĚNÍ</vt:lpstr>
      <vt:lpstr>MECHANICKÉ ČIŠTĚNÍ</vt:lpstr>
      <vt:lpstr>2) BIOLOGICKÉ AEROBNÍ ČIŠTĚNÍ</vt:lpstr>
      <vt:lpstr>VYSVĚTLI POJMY:</vt:lpstr>
      <vt:lpstr>VYPRACOVÁNÍ</vt:lpstr>
      <vt:lpstr>PO AEROBNÍM ČIŠTĚNÍ</vt:lpstr>
      <vt:lpstr>BIOLOGICKÉ ANAEROBNÍ ČIŠTĚNÍ</vt:lpstr>
      <vt:lpstr>KAM TEČE VYČIŠTĚNÁ VODA Z ČOV?</vt:lpstr>
      <vt:lpstr>VYPRACOVÁNÍ </vt:lpstr>
      <vt:lpstr>JAK SE OZNAČUJE ZAŘÍZENÍ, KTERÉ  ČISTÍ VODU PŘED DODÁNÍM  DO DOMÁCNOSTÍ?</vt:lpstr>
      <vt:lpstr>VYPRACOVÁNÍ:</vt:lpstr>
      <vt:lpstr>DOPLŇ: </vt:lpstr>
      <vt:lpstr>VYPRACOVÁNÍ: </vt:lpstr>
      <vt:lpstr>ZDROJ  PITNÉ VODY  PRO ČESKÉ BUDĚJOVICE?</vt:lpstr>
      <vt:lpstr>VYPRACOVÁNÍ</vt:lpstr>
      <vt:lpstr>ČIŠTĚNÍ ODPADNÍCH VOD  Z ČESKÝCH BUDĚJOVIC?</vt:lpstr>
      <vt:lpstr>VYPRACOVÁNÍ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ČISTĚNÍ ODPADNÍCH VOD</dc:title>
  <dc:creator>Jana Polanska</dc:creator>
  <cp:lastModifiedBy>Dum</cp:lastModifiedBy>
  <cp:revision>27</cp:revision>
  <cp:lastPrinted>1601-01-01T00:00:00Z</cp:lastPrinted>
  <dcterms:created xsi:type="dcterms:W3CDTF">2013-01-31T15:15:25Z</dcterms:created>
  <dcterms:modified xsi:type="dcterms:W3CDTF">2014-02-04T19:07:32Z</dcterms:modified>
</cp:coreProperties>
</file>