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E24ED43-EA26-4ED8-85F6-8FA81E09AE3F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233D7CA-6654-41DA-B901-D18D6C156EC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24ED43-EA26-4ED8-85F6-8FA81E09AE3F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33D7CA-6654-41DA-B901-D18D6C156E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E24ED43-EA26-4ED8-85F6-8FA81E09AE3F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233D7CA-6654-41DA-B901-D18D6C156EC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24ED43-EA26-4ED8-85F6-8FA81E09AE3F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33D7CA-6654-41DA-B901-D18D6C156E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24ED43-EA26-4ED8-85F6-8FA81E09AE3F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33D7CA-6654-41DA-B901-D18D6C156E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24ED43-EA26-4ED8-85F6-8FA81E09AE3F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33D7CA-6654-41DA-B901-D18D6C156E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E24ED43-EA26-4ED8-85F6-8FA81E09AE3F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33D7CA-6654-41DA-B901-D18D6C156E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24ED43-EA26-4ED8-85F6-8FA81E09AE3F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33D7CA-6654-41DA-B901-D18D6C156E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24ED43-EA26-4ED8-85F6-8FA81E09AE3F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33D7CA-6654-41DA-B901-D18D6C156EC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24ED43-EA26-4ED8-85F6-8FA81E09AE3F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33D7CA-6654-41DA-B901-D18D6C156E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E24ED43-EA26-4ED8-85F6-8FA81E09AE3F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233D7CA-6654-41DA-B901-D18D6C156E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E24ED43-EA26-4ED8-85F6-8FA81E09AE3F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233D7CA-6654-41DA-B901-D18D6C156EC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altLang="cs-CZ" sz="1400" dirty="0"/>
              <a:t>ŠKOLA:		          Gymnázium, Tanvald, Školní 305, příspěvková organizace</a:t>
            </a:r>
          </a:p>
          <a:p>
            <a:pPr>
              <a:buNone/>
            </a:pPr>
            <a:r>
              <a:rPr lang="cs-CZ" altLang="cs-CZ" sz="1400" dirty="0"/>
              <a:t>ČÍSLO PROJEKTU:                   CZ.1.07/1.5.00/34.0434</a:t>
            </a:r>
          </a:p>
          <a:p>
            <a:pPr>
              <a:buNone/>
            </a:pPr>
            <a:r>
              <a:rPr lang="cs-CZ" altLang="cs-CZ" sz="1400" dirty="0"/>
              <a:t>NÁZEV PROJEKTU:                  Šablony – Gymnázium Tanvald</a:t>
            </a:r>
          </a:p>
          <a:p>
            <a:pPr>
              <a:buNone/>
            </a:pPr>
            <a:r>
              <a:rPr lang="cs-CZ" altLang="cs-CZ" sz="1400" dirty="0"/>
              <a:t>ČÍSLO ŠABLONY:	           III/2 Inovace a zkvalitnění výuky ICT</a:t>
            </a:r>
          </a:p>
          <a:p>
            <a:pPr>
              <a:buNone/>
            </a:pPr>
            <a:r>
              <a:rPr lang="cs-CZ" altLang="cs-CZ" sz="1400" dirty="0"/>
              <a:t>AUTOR:                                 Jana </a:t>
            </a:r>
            <a:r>
              <a:rPr lang="cs-CZ" altLang="cs-CZ" sz="1400" dirty="0" err="1"/>
              <a:t>Rykrová</a:t>
            </a:r>
            <a:endParaRPr lang="cs-CZ" altLang="cs-CZ" sz="1400" dirty="0"/>
          </a:p>
          <a:p>
            <a:pPr>
              <a:buNone/>
            </a:pPr>
            <a:r>
              <a:rPr lang="cs-CZ" altLang="cs-CZ" sz="1400" dirty="0"/>
              <a:t>TEMATICKÁ OBLAST:                Dějepis prima</a:t>
            </a:r>
          </a:p>
          <a:p>
            <a:pPr>
              <a:buNone/>
            </a:pPr>
            <a:r>
              <a:rPr lang="cs-CZ" altLang="cs-CZ" sz="1400" dirty="0"/>
              <a:t>NÁZEV </a:t>
            </a:r>
            <a:r>
              <a:rPr lang="cs-CZ" altLang="cs-CZ" sz="1400" dirty="0" err="1"/>
              <a:t>DUMu</a:t>
            </a:r>
            <a:r>
              <a:rPr lang="cs-CZ" altLang="cs-CZ" sz="1400" dirty="0"/>
              <a:t>:                         </a:t>
            </a:r>
            <a:r>
              <a:rPr lang="cs-CZ" altLang="cs-CZ" sz="1400" dirty="0" smtClean="0"/>
              <a:t>Starověký Egypt 1</a:t>
            </a:r>
            <a:endParaRPr lang="cs-CZ" altLang="cs-CZ" sz="1400" dirty="0"/>
          </a:p>
          <a:p>
            <a:pPr>
              <a:buNone/>
            </a:pPr>
            <a:r>
              <a:rPr lang="cs-CZ" altLang="cs-CZ" sz="1400" dirty="0"/>
              <a:t>POŘADOVÉ ČÍSLO </a:t>
            </a:r>
            <a:r>
              <a:rPr lang="cs-CZ" altLang="cs-CZ" sz="1400" dirty="0" err="1"/>
              <a:t>DUMu</a:t>
            </a:r>
            <a:r>
              <a:rPr lang="cs-CZ" altLang="cs-CZ" sz="1400" dirty="0"/>
              <a:t>:         </a:t>
            </a:r>
            <a:r>
              <a:rPr lang="cs-CZ" altLang="cs-CZ" sz="1400" dirty="0" smtClean="0"/>
              <a:t>17           </a:t>
            </a:r>
            <a:endParaRPr lang="cs-CZ" altLang="cs-CZ" sz="1400" dirty="0"/>
          </a:p>
          <a:p>
            <a:pPr>
              <a:buNone/>
            </a:pPr>
            <a:r>
              <a:rPr lang="cs-CZ" altLang="cs-CZ" sz="1400" dirty="0"/>
              <a:t>KÓD </a:t>
            </a:r>
            <a:r>
              <a:rPr lang="cs-CZ" altLang="cs-CZ" sz="1400" dirty="0" err="1"/>
              <a:t>DUMu</a:t>
            </a:r>
            <a:r>
              <a:rPr lang="cs-CZ" altLang="cs-CZ" sz="1400"/>
              <a:t>:                            </a:t>
            </a:r>
            <a:r>
              <a:rPr lang="cs-CZ" altLang="cs-CZ" sz="1400" smtClean="0"/>
              <a:t>JR_DEJEPISPRIMA_17</a:t>
            </a:r>
            <a:endParaRPr lang="cs-CZ" altLang="cs-CZ" sz="1400" dirty="0"/>
          </a:p>
          <a:p>
            <a:pPr>
              <a:buNone/>
            </a:pPr>
            <a:r>
              <a:rPr lang="cs-CZ" altLang="cs-CZ" sz="1400" dirty="0"/>
              <a:t>DATUM TVORBY:                     </a:t>
            </a:r>
            <a:r>
              <a:rPr lang="cs-CZ" altLang="cs-CZ" sz="1400" dirty="0" smtClean="0"/>
              <a:t>6.11.2013</a:t>
            </a:r>
            <a:endParaRPr lang="cs-CZ" altLang="cs-CZ" sz="1400" dirty="0"/>
          </a:p>
          <a:p>
            <a:pPr>
              <a:buNone/>
            </a:pPr>
            <a:r>
              <a:rPr lang="cs-CZ" altLang="cs-CZ" sz="1400" dirty="0"/>
              <a:t>ANOTACE (ROČNÍK):    </a:t>
            </a:r>
          </a:p>
          <a:p>
            <a:pPr>
              <a:buNone/>
            </a:pPr>
            <a:r>
              <a:rPr lang="cs-CZ" altLang="cs-CZ" sz="1400" dirty="0"/>
              <a:t>Prezentace byla použita v primě.  </a:t>
            </a:r>
            <a:r>
              <a:rPr lang="cs-CZ" altLang="cs-CZ" sz="1400" dirty="0" smtClean="0"/>
              <a:t>Jedná se o první  z prezentací věnovaných starověkému egyptskému státu. Motivační úvod – evokace znalostí žáků o starověkém Egyptě. V další části prezentace využívá práci s učebnicí a atlasem, kde žáci vyhledávají informace a pomocí prezentace si kontrolují správnost řešení.</a:t>
            </a:r>
            <a:endParaRPr lang="cs-CZ" sz="1400" dirty="0"/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5255895" cy="132524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0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6672"/>
            <a:ext cx="792088" cy="6910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555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dirty="0" smtClean="0"/>
              <a:t>Starověký Egypt 1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826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Starověký </a:t>
            </a:r>
            <a:r>
              <a:rPr lang="cs-CZ" dirty="0" err="1" smtClean="0"/>
              <a:t>egypt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Na co si vzpomeneš, 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když se řekne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sz="4800" b="1" u="sng" dirty="0" smtClean="0">
                <a:solidFill>
                  <a:schemeClr val="tx2"/>
                </a:solidFill>
              </a:rPr>
              <a:t>EGYPT?</a:t>
            </a:r>
            <a:endParaRPr lang="cs-CZ" sz="4800" b="1" u="sng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72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Pyramidy</a:t>
            </a:r>
          </a:p>
          <a:p>
            <a:r>
              <a:rPr lang="cs-CZ" dirty="0" smtClean="0"/>
              <a:t>Faraon</a:t>
            </a:r>
          </a:p>
          <a:p>
            <a:r>
              <a:rPr lang="cs-CZ" dirty="0" smtClean="0"/>
              <a:t>Nil</a:t>
            </a:r>
          </a:p>
          <a:p>
            <a:r>
              <a:rPr lang="cs-CZ" dirty="0" smtClean="0"/>
              <a:t>Hieroglyfy</a:t>
            </a:r>
          </a:p>
          <a:p>
            <a:r>
              <a:rPr lang="cs-CZ" dirty="0" smtClean="0"/>
              <a:t>Papyrus</a:t>
            </a:r>
          </a:p>
          <a:p>
            <a:r>
              <a:rPr lang="cs-CZ" dirty="0" smtClean="0"/>
              <a:t>Tutanchamon</a:t>
            </a:r>
          </a:p>
          <a:p>
            <a:r>
              <a:rPr lang="cs-CZ" dirty="0" smtClean="0"/>
              <a:t>Kleopatra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057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Učebnice str. 42 - 45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Jméno řeky: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Do kterého moře ústí?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Jak se nazývá takové vyústění řeky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Dvě části Egypta: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Důležitá města: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Čím je obklopeno údolí Nilu?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Jaké suroviny se těžily?</a:t>
            </a:r>
            <a:endParaRPr lang="cs-CZ" sz="2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5622925" y="1600200"/>
            <a:ext cx="3521075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endParaRPr lang="cs-CZ" sz="2200" b="1" dirty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86960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Učebnice str. 42 - 45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Jméno řeky: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Do kterého moře ústí?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Jak se nazývá takové vyústění řeky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Dvě části Egypta: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Důležitá města:</a:t>
            </a:r>
          </a:p>
          <a:p>
            <a:pPr marL="457200" indent="-457200">
              <a:buFont typeface="+mj-lt"/>
              <a:buAutoNum type="arabicPeriod"/>
            </a:pPr>
            <a:endParaRPr lang="cs-CZ" sz="22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Čím je obklopeno údolí Nilu?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Jaké suroviny se těžily?</a:t>
            </a:r>
            <a:endParaRPr lang="cs-CZ" sz="2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Nil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b="1" dirty="0" smtClean="0"/>
              <a:t>Středozemní moře</a:t>
            </a:r>
          </a:p>
          <a:p>
            <a:pPr marL="457200" indent="-457200">
              <a:buFont typeface="+mj-lt"/>
              <a:buAutoNum type="arabicPeriod"/>
            </a:pPr>
            <a:endParaRPr lang="cs-CZ" sz="2200" b="1" dirty="0"/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Delta</a:t>
            </a:r>
          </a:p>
          <a:p>
            <a:pPr marL="514350" indent="-514350">
              <a:buFont typeface="+mj-lt"/>
              <a:buAutoNum type="arabicPeriod"/>
            </a:pPr>
            <a:endParaRPr lang="cs-CZ" sz="22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Horní a Dolní Egypt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Asuán, Théby, Memfis, Alexandrie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Pouštěmi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b="1" dirty="0" smtClean="0"/>
              <a:t>Zlato, měď,  vápenec, železo</a:t>
            </a:r>
          </a:p>
          <a:p>
            <a:pPr marL="514350" indent="-514350">
              <a:buFont typeface="+mj-lt"/>
              <a:buAutoNum type="arabicPeriod"/>
            </a:pPr>
            <a:endParaRPr lang="cs-CZ" sz="2200" b="1" dirty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11459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nil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dirty="0" smtClean="0">
              <a:solidFill>
                <a:schemeClr val="accent1"/>
              </a:solidFill>
            </a:endParaRP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chemeClr val="accent1"/>
                </a:solidFill>
              </a:rPr>
              <a:t>Egypt je darem Nilu.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1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1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1"/>
              </a:solidFill>
            </a:endParaRPr>
          </a:p>
          <a:p>
            <a:pPr marL="0" indent="0" algn="ctr">
              <a:buNone/>
            </a:pPr>
            <a:r>
              <a:rPr lang="cs-CZ" sz="2800" b="1" dirty="0"/>
              <a:t>Č</a:t>
            </a:r>
            <a:r>
              <a:rPr lang="cs-CZ" sz="2800" b="1" dirty="0" smtClean="0"/>
              <a:t>ím byl Nil pro zemi důležitý?</a:t>
            </a:r>
          </a:p>
          <a:p>
            <a:pPr marL="0" indent="0" algn="ctr">
              <a:buNone/>
            </a:pPr>
            <a:endParaRPr lang="cs-CZ" sz="2800" b="1" dirty="0"/>
          </a:p>
          <a:p>
            <a:pPr marL="0" indent="0" algn="ctr">
              <a:buNone/>
            </a:pPr>
            <a:endParaRPr lang="cs-CZ" sz="2800" b="1" dirty="0" smtClean="0"/>
          </a:p>
          <a:p>
            <a:pPr marL="0" indent="0" algn="ctr">
              <a:buNone/>
            </a:pPr>
            <a:r>
              <a:rPr lang="cs-CZ" sz="2800" dirty="0"/>
              <a:t>u</a:t>
            </a:r>
            <a:r>
              <a:rPr lang="cs-CZ" sz="2800" dirty="0" smtClean="0"/>
              <a:t>čebnice str. 45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33899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nIL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Řeka se pravidelně rozvodňovala (tání sněhu v horách)</a:t>
            </a:r>
          </a:p>
          <a:p>
            <a:r>
              <a:rPr lang="cs-CZ" dirty="0" smtClean="0"/>
              <a:t>Stavba hrází a kanálů</a:t>
            </a:r>
          </a:p>
          <a:p>
            <a:r>
              <a:rPr lang="cs-CZ" dirty="0" smtClean="0"/>
              <a:t>Záplavy přinášely – úrodné bahno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- vodu na období sucha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/>
              <a:t>Další využití: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doprava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 zdroj vody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 přesuny vojska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 rybolov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471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/>
              <a:t>KOLEKTIV AUTORŮ. </a:t>
            </a:r>
            <a:r>
              <a:rPr lang="cs-CZ" sz="1400" i="1" dirty="0"/>
              <a:t>Dějepis 6</a:t>
            </a:r>
            <a:r>
              <a:rPr lang="cs-CZ" sz="1400" dirty="0"/>
              <a:t>. Plzeň: Fraus, 2007, ISBN 978-807238-8.</a:t>
            </a:r>
          </a:p>
          <a:p>
            <a:r>
              <a:rPr lang="cs-CZ" sz="1400" dirty="0"/>
              <a:t>MANDELOVÁ, Helena a kol. </a:t>
            </a:r>
            <a:r>
              <a:rPr lang="cs-CZ" sz="1400" i="1" dirty="0"/>
              <a:t>Pravěk a starověk</a:t>
            </a:r>
            <a:r>
              <a:rPr lang="cs-CZ" sz="1400" dirty="0"/>
              <a:t>. Praha: Kartografie Praha, 1995, ISBN 80-7011-340-5.</a:t>
            </a:r>
          </a:p>
          <a:p>
            <a:pPr marL="0" indent="0">
              <a:buNone/>
            </a:pPr>
            <a:r>
              <a:rPr lang="cs-CZ" sz="1400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39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</TotalTime>
  <Words>219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                                    </vt:lpstr>
      <vt:lpstr>Starověký Egypt 1</vt:lpstr>
      <vt:lpstr>Starověký egypt</vt:lpstr>
      <vt:lpstr>Prezentace aplikace PowerPoint</vt:lpstr>
      <vt:lpstr>Učebnice str. 42 - 45</vt:lpstr>
      <vt:lpstr>Učebnice str. 42 - 45</vt:lpstr>
      <vt:lpstr>nil</vt:lpstr>
      <vt:lpstr>nIL</vt:lpstr>
      <vt:lpstr>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Starověký Egypt</dc:title>
  <dc:creator>Jana Rykrová</dc:creator>
  <cp:lastModifiedBy>Jana Rykrová</cp:lastModifiedBy>
  <cp:revision>9</cp:revision>
  <dcterms:created xsi:type="dcterms:W3CDTF">2014-01-02T20:11:23Z</dcterms:created>
  <dcterms:modified xsi:type="dcterms:W3CDTF">2014-01-11T17:45:05Z</dcterms:modified>
</cp:coreProperties>
</file>