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7" r:id="rId4"/>
    <p:sldId id="267" r:id="rId5"/>
    <p:sldId id="258" r:id="rId6"/>
    <p:sldId id="265" r:id="rId7"/>
    <p:sldId id="269" r:id="rId8"/>
    <p:sldId id="273" r:id="rId9"/>
    <p:sldId id="279" r:id="rId10"/>
    <p:sldId id="270" r:id="rId11"/>
    <p:sldId id="278" r:id="rId12"/>
    <p:sldId id="275" r:id="rId13"/>
    <p:sldId id="276" r:id="rId14"/>
    <p:sldId id="27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BBA194F-CA7F-4CF5-8590-08107BA252CF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389C988-C5CC-4004-956D-BD6ADAEBBB0C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ommons.wikimedia.org/wiki/File:Bifaz_amigdaloide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.afarensis.jpg" TargetMode="External"/><Relationship Id="rId2" Type="http://schemas.openxmlformats.org/officeDocument/2006/relationships/hyperlink" Target="http://cs.wikipedia.org/wiki/Soubor:Homo_habili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ampfire_4213.jpg?uselang=cs" TargetMode="External"/><Relationship Id="rId5" Type="http://schemas.openxmlformats.org/officeDocument/2006/relationships/hyperlink" Target="http://cs.wikipedia.org/wiki/Soubor:Homo_erectus.JPG" TargetMode="External"/><Relationship Id="rId4" Type="http://schemas.openxmlformats.org/officeDocument/2006/relationships/hyperlink" Target="http://commons.wikimedia.org/wiki/File:Bifaz_amigdaloide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altLang="cs-CZ" sz="1600" dirty="0"/>
              <a:t>ŠKOLA:		            Gymnázium, Tanvald, Školní 305, příspěvková organizace</a:t>
            </a:r>
          </a:p>
          <a:p>
            <a:pPr>
              <a:buNone/>
            </a:pPr>
            <a:r>
              <a:rPr lang="cs-CZ" altLang="cs-CZ" sz="1600" dirty="0"/>
              <a:t>ČÍSLO PROJEKTU:           </a:t>
            </a:r>
            <a:r>
              <a:rPr lang="cs-CZ" altLang="cs-CZ" sz="1600" dirty="0" smtClean="0"/>
              <a:t>    </a:t>
            </a:r>
            <a:r>
              <a:rPr lang="cs-CZ" altLang="cs-CZ" sz="1600" dirty="0"/>
              <a:t>CZ.1.07/1.5.00/34.0434</a:t>
            </a:r>
          </a:p>
          <a:p>
            <a:pPr>
              <a:buNone/>
            </a:pPr>
            <a:r>
              <a:rPr lang="cs-CZ" altLang="cs-CZ" sz="1600" dirty="0"/>
              <a:t>NÁZEV PROJEKTU:         </a:t>
            </a:r>
            <a:r>
              <a:rPr lang="cs-CZ" altLang="cs-CZ" sz="1600" dirty="0" smtClean="0"/>
              <a:t>    </a:t>
            </a:r>
            <a:r>
              <a:rPr lang="cs-CZ" altLang="cs-CZ" sz="1600" dirty="0"/>
              <a:t>Šablony – Gymnázium Tanvald</a:t>
            </a:r>
          </a:p>
          <a:p>
            <a:pPr>
              <a:buNone/>
            </a:pPr>
            <a:r>
              <a:rPr lang="cs-CZ" altLang="cs-CZ" sz="1600" dirty="0"/>
              <a:t>ČÍSLO ŠABLONY:	            III/2 Inovace a zkvalitnění výuky ICT</a:t>
            </a:r>
          </a:p>
          <a:p>
            <a:pPr>
              <a:buNone/>
            </a:pPr>
            <a:r>
              <a:rPr lang="cs-CZ" altLang="cs-CZ" sz="1600" dirty="0"/>
              <a:t>AUTOR:                        </a:t>
            </a:r>
            <a:r>
              <a:rPr lang="cs-CZ" altLang="cs-CZ" sz="1600" dirty="0" smtClean="0"/>
              <a:t>      </a:t>
            </a:r>
            <a:r>
              <a:rPr lang="cs-CZ" altLang="cs-CZ" sz="1600" dirty="0"/>
              <a:t>Jana </a:t>
            </a:r>
            <a:r>
              <a:rPr lang="cs-CZ" altLang="cs-CZ" sz="1600" dirty="0" err="1"/>
              <a:t>Rykrová</a:t>
            </a:r>
            <a:endParaRPr lang="cs-CZ" altLang="cs-CZ" sz="1600" dirty="0"/>
          </a:p>
          <a:p>
            <a:pPr>
              <a:buNone/>
            </a:pPr>
            <a:r>
              <a:rPr lang="cs-CZ" altLang="cs-CZ" sz="1600" dirty="0"/>
              <a:t>TEMATICKÁ OBLAST:     </a:t>
            </a:r>
            <a:r>
              <a:rPr lang="cs-CZ" altLang="cs-CZ" sz="1600" dirty="0" smtClean="0"/>
              <a:t>    Dějepis prima</a:t>
            </a:r>
            <a:endParaRPr lang="cs-CZ" altLang="cs-CZ" sz="1600" dirty="0"/>
          </a:p>
          <a:p>
            <a:pPr>
              <a:buNone/>
            </a:pPr>
            <a:r>
              <a:rPr lang="cs-CZ" altLang="cs-CZ" sz="1600" dirty="0"/>
              <a:t>NÁZEV </a:t>
            </a:r>
            <a:r>
              <a:rPr lang="cs-CZ" altLang="cs-CZ" sz="1600" dirty="0" err="1"/>
              <a:t>DUMu</a:t>
            </a:r>
            <a:r>
              <a:rPr lang="cs-CZ" altLang="cs-CZ" sz="1600" dirty="0"/>
              <a:t>:                </a:t>
            </a:r>
            <a:r>
              <a:rPr lang="cs-CZ" altLang="cs-CZ" sz="1600" dirty="0" smtClean="0"/>
              <a:t>    </a:t>
            </a:r>
            <a:r>
              <a:rPr lang="cs-CZ" altLang="cs-CZ" sz="1600" dirty="0"/>
              <a:t>Vývoj člověka 2</a:t>
            </a:r>
          </a:p>
          <a:p>
            <a:pPr>
              <a:buNone/>
            </a:pPr>
            <a:r>
              <a:rPr lang="cs-CZ" altLang="cs-CZ" sz="1600" dirty="0"/>
              <a:t>POŘADOVÉ ČÍSLO </a:t>
            </a:r>
            <a:r>
              <a:rPr lang="cs-CZ" altLang="cs-CZ" sz="1600" dirty="0" err="1"/>
              <a:t>DUMu</a:t>
            </a:r>
            <a:r>
              <a:rPr lang="cs-CZ" altLang="cs-CZ" sz="1600" dirty="0"/>
              <a:t>:     </a:t>
            </a:r>
            <a:r>
              <a:rPr lang="cs-CZ" altLang="cs-CZ" sz="1600" dirty="0" smtClean="0"/>
              <a:t>09            </a:t>
            </a:r>
            <a:endParaRPr lang="cs-CZ" altLang="cs-CZ" sz="1600" dirty="0"/>
          </a:p>
          <a:p>
            <a:pPr>
              <a:buNone/>
            </a:pPr>
            <a:r>
              <a:rPr lang="cs-CZ" altLang="cs-CZ" sz="1600" dirty="0"/>
              <a:t>KÓD </a:t>
            </a:r>
            <a:r>
              <a:rPr lang="cs-CZ" altLang="cs-CZ" sz="1600" dirty="0" err="1"/>
              <a:t>DUMu</a:t>
            </a:r>
            <a:r>
              <a:rPr lang="cs-CZ" altLang="cs-CZ" sz="1600" dirty="0"/>
              <a:t>:                              </a:t>
            </a:r>
            <a:r>
              <a:rPr lang="cs-CZ" altLang="cs-CZ" sz="1600" dirty="0" smtClean="0"/>
              <a:t>JR_DEJEPISPRIMA_09</a:t>
            </a:r>
            <a:endParaRPr lang="cs-CZ" altLang="cs-CZ" sz="1600" dirty="0"/>
          </a:p>
          <a:p>
            <a:pPr>
              <a:buNone/>
            </a:pPr>
            <a:r>
              <a:rPr lang="cs-CZ" altLang="cs-CZ" sz="1600" dirty="0"/>
              <a:t>DATUM TVORBY:                      </a:t>
            </a:r>
            <a:r>
              <a:rPr lang="cs-CZ" altLang="cs-CZ" sz="1600" dirty="0" smtClean="0"/>
              <a:t>20.9.2013</a:t>
            </a:r>
            <a:endParaRPr lang="cs-CZ" altLang="cs-CZ" sz="1600" dirty="0"/>
          </a:p>
          <a:p>
            <a:pPr>
              <a:buNone/>
            </a:pPr>
            <a:r>
              <a:rPr lang="cs-CZ" altLang="cs-CZ" sz="1600" dirty="0"/>
              <a:t>ANOTACE (ROČNÍK):    </a:t>
            </a:r>
          </a:p>
          <a:p>
            <a:pPr>
              <a:buNone/>
            </a:pPr>
            <a:r>
              <a:rPr lang="cs-CZ" altLang="cs-CZ" sz="1600" dirty="0"/>
              <a:t>Prezentace byla použita v primě.  </a:t>
            </a:r>
            <a:r>
              <a:rPr lang="cs-CZ" altLang="cs-CZ" sz="1600" dirty="0" smtClean="0"/>
              <a:t>Navazuje na předchozí prezentaci a opět je metodicky propojena s pracovním listem, ve kterém si žáci prostřednictvím splněných zadání zapisují nejdůležitější informace.</a:t>
            </a:r>
            <a:endParaRPr lang="cs-CZ" sz="1600" dirty="0"/>
          </a:p>
        </p:txBody>
      </p:sp>
      <p:pic>
        <p:nvPicPr>
          <p:cNvPr id="4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5255895" cy="132524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6672"/>
            <a:ext cx="648072" cy="619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18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VÝVOJ ČLOVĚKA 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49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/>
              <a:t>	Australopiték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Asi před 4 miliony let</a:t>
            </a:r>
          </a:p>
          <a:p>
            <a:r>
              <a:rPr lang="cs-CZ" dirty="0" smtClean="0"/>
              <a:t>Pouze v Africe</a:t>
            </a:r>
          </a:p>
          <a:p>
            <a:r>
              <a:rPr lang="cs-CZ" dirty="0" smtClean="0"/>
              <a:t>Více forem</a:t>
            </a:r>
          </a:p>
          <a:p>
            <a:r>
              <a:rPr lang="cs-CZ" dirty="0" smtClean="0"/>
              <a:t>Vzpřímená chůze</a:t>
            </a:r>
          </a:p>
          <a:p>
            <a:r>
              <a:rPr lang="cs-CZ" dirty="0" smtClean="0"/>
              <a:t>Příležitostné používání nástrojů</a:t>
            </a:r>
          </a:p>
          <a:p>
            <a:r>
              <a:rPr lang="cs-CZ" dirty="0" smtClean="0"/>
              <a:t>Sběr plodin a drobných živočichů</a:t>
            </a:r>
          </a:p>
          <a:p>
            <a:r>
              <a:rPr lang="cs-CZ" dirty="0" smtClean="0"/>
              <a:t>Lucy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433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cs-CZ" smtClean="0"/>
              <a:t>                      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855" y="384417"/>
            <a:ext cx="280035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79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Člověk zručný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 2,5 miliony let</a:t>
            </a:r>
          </a:p>
          <a:p>
            <a:r>
              <a:rPr lang="cs-CZ" dirty="0" smtClean="0"/>
              <a:t>Pouze v Africe</a:t>
            </a:r>
          </a:p>
          <a:p>
            <a:r>
              <a:rPr lang="cs-CZ" dirty="0" smtClean="0"/>
              <a:t>Primitivní nástroje – sekáče, úštěpy</a:t>
            </a:r>
          </a:p>
          <a:p>
            <a:r>
              <a:rPr lang="cs-CZ" dirty="0" smtClean="0"/>
              <a:t>Tlupa </a:t>
            </a:r>
          </a:p>
          <a:p>
            <a:r>
              <a:rPr lang="cs-CZ" dirty="0" smtClean="0"/>
              <a:t>Jeskyně, skalní převisy</a:t>
            </a:r>
          </a:p>
          <a:p>
            <a:r>
              <a:rPr lang="cs-CZ" dirty="0" smtClean="0"/>
              <a:t>Sběr plodin a  malých živočichů</a:t>
            </a:r>
          </a:p>
          <a:p>
            <a:r>
              <a:rPr lang="cs-CZ" dirty="0" smtClean="0"/>
              <a:t>Malá postava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39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2656"/>
            <a:ext cx="42862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454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Člověk vzpřímený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 2 miliony let</a:t>
            </a:r>
          </a:p>
          <a:p>
            <a:r>
              <a:rPr lang="cs-CZ" dirty="0" smtClean="0"/>
              <a:t>Afrika, Asie, Evropa</a:t>
            </a:r>
          </a:p>
          <a:p>
            <a:r>
              <a:rPr lang="cs-CZ" dirty="0"/>
              <a:t>V</a:t>
            </a:r>
            <a:r>
              <a:rPr lang="cs-CZ" dirty="0" smtClean="0"/>
              <a:t>ýrazné nadočnicové oblouky</a:t>
            </a:r>
          </a:p>
          <a:p>
            <a:r>
              <a:rPr lang="cs-CZ" dirty="0" smtClean="0"/>
              <a:t>Větší mozkovna</a:t>
            </a:r>
          </a:p>
          <a:p>
            <a:r>
              <a:rPr lang="cs-CZ" dirty="0" smtClean="0"/>
              <a:t>Pěstní klín</a:t>
            </a:r>
          </a:p>
          <a:p>
            <a:r>
              <a:rPr lang="cs-CZ" dirty="0" smtClean="0"/>
              <a:t>Oheň</a:t>
            </a:r>
          </a:p>
          <a:p>
            <a:r>
              <a:rPr lang="cs-CZ" dirty="0" smtClean="0"/>
              <a:t>Lov malých zvířat, sběr plodin</a:t>
            </a:r>
          </a:p>
          <a:p>
            <a:r>
              <a:rPr lang="cs-CZ" dirty="0" smtClean="0"/>
              <a:t>Stěhování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313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commons.wikimedia.org/wiki/File:Bifaz_amigdaloide.jpg</a:t>
            </a:r>
            <a:endParaRPr lang="cs-CZ" sz="1800" dirty="0" smtClean="0"/>
          </a:p>
          <a:p>
            <a:endParaRPr lang="cs-CZ" sz="1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09675"/>
            <a:ext cx="7620000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50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6672"/>
            <a:ext cx="76200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6408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571500"/>
            <a:ext cx="42862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297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Homo sapiens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 350 000 lety</a:t>
            </a:r>
          </a:p>
          <a:p>
            <a:r>
              <a:rPr lang="cs-CZ" dirty="0" smtClean="0"/>
              <a:t>Všechny světadíly</a:t>
            </a:r>
          </a:p>
          <a:p>
            <a:r>
              <a:rPr lang="cs-CZ" dirty="0" smtClean="0"/>
              <a:t>Lov velkých zvířat (organizace)</a:t>
            </a:r>
          </a:p>
          <a:p>
            <a:r>
              <a:rPr lang="cs-CZ" dirty="0" smtClean="0"/>
              <a:t>Stavba obydlí</a:t>
            </a:r>
          </a:p>
          <a:p>
            <a:r>
              <a:rPr lang="cs-CZ" dirty="0"/>
              <a:t>Specializované kamenné </a:t>
            </a:r>
            <a:r>
              <a:rPr lang="cs-CZ" dirty="0" smtClean="0"/>
              <a:t>nástroje</a:t>
            </a:r>
          </a:p>
          <a:p>
            <a:r>
              <a:rPr lang="cs-CZ" dirty="0" smtClean="0"/>
              <a:t>Pravěké umění  - nástěnné malby</a:t>
            </a:r>
          </a:p>
          <a:p>
            <a:r>
              <a:rPr lang="cs-CZ" dirty="0" smtClean="0"/>
              <a:t>Pohřbívání mrtvých</a:t>
            </a:r>
          </a:p>
          <a:p>
            <a:r>
              <a:rPr lang="cs-CZ" dirty="0" smtClean="0"/>
              <a:t>Jedna z forem: </a:t>
            </a:r>
            <a:r>
              <a:rPr lang="cs-CZ" b="1" dirty="0" smtClean="0"/>
              <a:t>neandertálec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295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Homo sapiens </a:t>
            </a:r>
            <a:r>
              <a:rPr lang="cs-CZ" dirty="0" err="1" smtClean="0"/>
              <a:t>sapiens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Před 40 tisíci lety</a:t>
            </a:r>
          </a:p>
          <a:p>
            <a:r>
              <a:rPr lang="cs-CZ" dirty="0" smtClean="0"/>
              <a:t>Rod</a:t>
            </a:r>
          </a:p>
          <a:p>
            <a:r>
              <a:rPr lang="cs-CZ" dirty="0" smtClean="0"/>
              <a:t>Lov velkých zvířat</a:t>
            </a:r>
          </a:p>
          <a:p>
            <a:r>
              <a:rPr lang="cs-CZ" dirty="0" smtClean="0"/>
              <a:t>Putování za zvěří</a:t>
            </a:r>
          </a:p>
          <a:p>
            <a:r>
              <a:rPr lang="cs-CZ" dirty="0" smtClean="0"/>
              <a:t>Specializované kamenné nástroje</a:t>
            </a:r>
          </a:p>
          <a:p>
            <a:r>
              <a:rPr lang="cs-CZ" dirty="0" smtClean="0"/>
              <a:t>Dělba práce</a:t>
            </a:r>
          </a:p>
          <a:p>
            <a:r>
              <a:rPr lang="cs-CZ" dirty="0" smtClean="0"/>
              <a:t>Pohřbívání mrtvých, milodary</a:t>
            </a:r>
          </a:p>
          <a:p>
            <a:r>
              <a:rPr lang="cs-CZ" dirty="0" smtClean="0"/>
              <a:t>Umění – nástěnné malby, sošky</a:t>
            </a:r>
          </a:p>
          <a:p>
            <a:r>
              <a:rPr lang="cs-CZ" dirty="0" smtClean="0"/>
              <a:t>Počátky náboženských představ – uctívání přírodních jevů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317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cs-CZ" sz="4000" dirty="0" smtClean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Vývoj člověka proběhl v paleolitu.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260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600" dirty="0" smtClean="0"/>
              <a:t>Periodizace vývoje člověka podle:</a:t>
            </a:r>
            <a:endParaRPr lang="cs-CZ" sz="1600" dirty="0"/>
          </a:p>
          <a:p>
            <a:pPr marL="82296" indent="0">
              <a:buNone/>
            </a:pPr>
            <a:r>
              <a:rPr lang="cs-CZ" sz="1600" dirty="0"/>
              <a:t>ŠTĚPÁNKOVÁ, Alena; SLEPIČKA, Pavel. </a:t>
            </a:r>
            <a:r>
              <a:rPr lang="cs-CZ" sz="1600" i="1" dirty="0"/>
              <a:t>odmaturuj z dějepisu 1</a:t>
            </a:r>
            <a:r>
              <a:rPr lang="cs-CZ" sz="1600" dirty="0"/>
              <a:t>. Brno: </a:t>
            </a:r>
            <a:r>
              <a:rPr lang="cs-CZ" sz="1600" dirty="0" err="1"/>
              <a:t>Didaktis</a:t>
            </a:r>
            <a:r>
              <a:rPr lang="cs-CZ" sz="1600" dirty="0"/>
              <a:t>, 2006, ISBN 80-7358-059-4. </a:t>
            </a:r>
            <a:endParaRPr lang="cs-CZ" sz="1600" dirty="0" smtClean="0"/>
          </a:p>
          <a:p>
            <a:r>
              <a:rPr lang="cs-CZ" sz="1600" dirty="0" smtClean="0"/>
              <a:t>LILLYUNDFREYA</a:t>
            </a:r>
            <a:r>
              <a:rPr lang="cs-CZ" sz="1600" dirty="0"/>
              <a:t>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</a:t>
            </a:r>
            <a:r>
              <a:rPr lang="cs-CZ" sz="1600" dirty="0" smtClean="0"/>
              <a:t>20.9.2013]. </a:t>
            </a:r>
            <a:r>
              <a:rPr lang="cs-CZ" sz="1600" dirty="0"/>
              <a:t>Dostupný na WWW: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cs.wikipedia.org/wiki/Soubor:Homo_habilis.JPG</a:t>
            </a:r>
            <a:endParaRPr lang="cs-CZ" sz="1600" dirty="0" smtClean="0"/>
          </a:p>
          <a:p>
            <a:r>
              <a:rPr lang="cs-CZ" sz="1600" dirty="0"/>
              <a:t>ESV. </a:t>
            </a:r>
            <a:r>
              <a:rPr lang="cs-CZ" sz="1600" i="1" dirty="0"/>
              <a:t>wikipedia.cz</a:t>
            </a:r>
            <a:r>
              <a:rPr lang="cs-CZ" sz="1600" dirty="0"/>
              <a:t> [online]. [cit. 20.9.2013]. Dostupný na </a:t>
            </a:r>
            <a:r>
              <a:rPr lang="cs-CZ" sz="1600" dirty="0" err="1"/>
              <a:t>WWW:</a:t>
            </a:r>
            <a:r>
              <a:rPr lang="cs-CZ" sz="1600" dirty="0" err="1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cs.wikipedia.org/wiki/</a:t>
            </a:r>
            <a:r>
              <a:rPr lang="cs-CZ" sz="1600" dirty="0" err="1" smtClean="0">
                <a:hlinkClick r:id="rId3"/>
              </a:rPr>
              <a:t>Soubor:A.afarensis.jpg</a:t>
            </a:r>
            <a:endParaRPr lang="cs-CZ" sz="1600" dirty="0" smtClean="0"/>
          </a:p>
          <a:p>
            <a:r>
              <a:rPr lang="cs-CZ" sz="1600" dirty="0"/>
              <a:t>BORG, </a:t>
            </a:r>
            <a:r>
              <a:rPr lang="cs-CZ" sz="1600" dirty="0" err="1"/>
              <a:t>Loctus</a:t>
            </a:r>
            <a:r>
              <a:rPr lang="cs-CZ" sz="1600" dirty="0"/>
              <a:t>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</a:t>
            </a:r>
            <a:r>
              <a:rPr lang="cs-CZ" sz="1600" dirty="0" smtClean="0"/>
              <a:t>20.9..2013]. </a:t>
            </a:r>
            <a:r>
              <a:rPr lang="cs-CZ" sz="1600" dirty="0"/>
              <a:t>Dostupný na WWW: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commons.wikimedia.org/wiki/File:Bifaz_amigdaloide.jpg?uselang=cs</a:t>
            </a:r>
            <a:endParaRPr lang="cs-CZ" sz="1600" dirty="0" smtClean="0"/>
          </a:p>
          <a:p>
            <a:r>
              <a:rPr lang="cs-CZ" sz="1600" dirty="0"/>
              <a:t>LILLYUNDFREYA. </a:t>
            </a:r>
            <a:r>
              <a:rPr lang="cs-CZ" sz="1600" i="1" dirty="0" err="1"/>
              <a:t>wiipedia</a:t>
            </a:r>
            <a:r>
              <a:rPr lang="cs-CZ" sz="1600" dirty="0"/>
              <a:t> [online]. [cit. </a:t>
            </a:r>
            <a:r>
              <a:rPr lang="cs-CZ" sz="1600" dirty="0" smtClean="0"/>
              <a:t>20.9.2013]. </a:t>
            </a:r>
            <a:r>
              <a:rPr lang="cs-CZ" sz="1600" dirty="0"/>
              <a:t>Dostupný na WWW: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cs.wikipedia.org/wiki/Soubor:Homo_erectus.JPG</a:t>
            </a:r>
            <a:endParaRPr lang="cs-CZ" sz="1600" dirty="0" smtClean="0"/>
          </a:p>
          <a:p>
            <a:r>
              <a:rPr lang="cs-CZ" sz="1600" dirty="0" smtClean="0"/>
              <a:t>BEYER</a:t>
            </a:r>
            <a:r>
              <a:rPr lang="cs-CZ" sz="1600" dirty="0"/>
              <a:t>, </a:t>
            </a:r>
            <a:r>
              <a:rPr lang="cs-CZ" sz="1600" dirty="0" err="1"/>
              <a:t>Dirk</a:t>
            </a:r>
            <a:r>
              <a:rPr lang="cs-CZ" sz="1600" dirty="0"/>
              <a:t>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</a:t>
            </a:r>
            <a:r>
              <a:rPr lang="cs-CZ" sz="1600" smtClean="0"/>
              <a:t>20.9.2013]. </a:t>
            </a:r>
            <a:r>
              <a:rPr lang="cs-CZ" sz="1600" dirty="0"/>
              <a:t>Dostupný na WWW: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commons.wikimedia.org/wiki/File:Campfire_4213.jpg?uselang=cs</a:t>
            </a:r>
            <a:endParaRPr lang="cs-CZ" sz="1600" dirty="0" smtClean="0"/>
          </a:p>
          <a:p>
            <a:pPr marL="82296" indent="0">
              <a:buNone/>
            </a:pPr>
            <a:r>
              <a:rPr lang="cs-CZ" sz="1600" dirty="0" smtClean="0"/>
              <a:t> </a:t>
            </a:r>
            <a:endParaRPr lang="cs-CZ" sz="1600" dirty="0"/>
          </a:p>
          <a:p>
            <a:pPr marL="82296" indent="0">
              <a:buNone/>
            </a:pPr>
            <a:r>
              <a:rPr lang="cs-CZ" sz="1600" dirty="0" smtClean="0"/>
              <a:t> </a:t>
            </a:r>
          </a:p>
          <a:p>
            <a:pPr marL="82296" indent="0">
              <a:buNone/>
            </a:pPr>
            <a:r>
              <a:rPr lang="cs-CZ" sz="1600" dirty="0" smtClean="0"/>
              <a:t> </a:t>
            </a:r>
            <a:endParaRPr lang="cs-CZ" sz="1600" dirty="0"/>
          </a:p>
          <a:p>
            <a:pPr marL="82296" indent="0">
              <a:buNone/>
            </a:pPr>
            <a:r>
              <a:rPr lang="cs-CZ" sz="1600" dirty="0"/>
              <a:t> </a:t>
            </a:r>
          </a:p>
          <a:p>
            <a:endParaRPr lang="cs-CZ" sz="1600" dirty="0"/>
          </a:p>
          <a:p>
            <a:pPr marL="82296" indent="0">
              <a:buNone/>
            </a:pPr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76423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202</TotalTime>
  <Words>282</Words>
  <Application>Microsoft Office PowerPoint</Application>
  <PresentationFormat>Předvádění na obrazovce (4:3)</PresentationFormat>
  <Paragraphs>88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Slunovrat</vt:lpstr>
      <vt:lpstr>                                   </vt:lpstr>
      <vt:lpstr>VÝVOJ ČLOVĚKA 2</vt:lpstr>
      <vt:lpstr> Australopiték</vt:lpstr>
      <vt:lpstr>Prezentace aplikace PowerPoint</vt:lpstr>
      <vt:lpstr>Člověk zručný</vt:lpstr>
      <vt:lpstr>Prezentace aplikace PowerPoint</vt:lpstr>
      <vt:lpstr>Člověk vzpřímený</vt:lpstr>
      <vt:lpstr>Prezentace aplikace PowerPoint</vt:lpstr>
      <vt:lpstr>Prezentace aplikace PowerPoint</vt:lpstr>
      <vt:lpstr>Prezentace aplikace PowerPoint</vt:lpstr>
      <vt:lpstr>Homo sapiens</vt:lpstr>
      <vt:lpstr>Homo sapiens sapiens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ČLOVĚKA 2</dc:title>
  <dc:creator>Jana Rykrová</dc:creator>
  <cp:lastModifiedBy>Jana Rykrová</cp:lastModifiedBy>
  <cp:revision>31</cp:revision>
  <dcterms:created xsi:type="dcterms:W3CDTF">2013-10-13T18:53:56Z</dcterms:created>
  <dcterms:modified xsi:type="dcterms:W3CDTF">2014-01-11T18:27:25Z</dcterms:modified>
</cp:coreProperties>
</file>