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5" r:id="rId4"/>
    <p:sldId id="266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VY_32_INOVACE_11_ČJ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800" dirty="0" smtClean="0"/>
            <a:t>Základní škola a Mateřská škola Halže,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Fukalová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Předpony s-, z-, </a:t>
          </a:r>
          <a:r>
            <a:rPr lang="cs-CZ" sz="2000" dirty="0" err="1" smtClean="0"/>
            <a:t>vz</a:t>
          </a:r>
          <a:r>
            <a:rPr lang="cs-CZ" sz="2000" dirty="0" smtClean="0"/>
            <a:t>-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546" custLinFactNeighborY="129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2138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D04955-84BE-4FA6-9A55-9D9961597026}" type="presOf" srcId="{D1D4F407-5343-4D3F-B5B9-D407B03CAEB4}" destId="{AED2198E-93D5-4001-81B4-73124B309672}" srcOrd="1" destOrd="0" presId="urn:microsoft.com/office/officeart/2005/8/layout/target3"/>
    <dgm:cxn modelId="{2E39A24E-5529-4B35-B432-9ACFE49B748C}" type="presOf" srcId="{D8197B8C-B260-4A16-BDF4-0947B075E274}" destId="{5A5FFA88-C948-4069-8E93-59FA12366E83}" srcOrd="1" destOrd="0" presId="urn:microsoft.com/office/officeart/2005/8/layout/target3"/>
    <dgm:cxn modelId="{4E8311DF-9C3B-450F-BC13-69F13A9E7E9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7962790-62B1-430A-991B-019FC9523C48}" type="presOf" srcId="{D1B46980-6531-4606-95E6-44980827E919}" destId="{2BE915AB-18AA-4053-B92C-3BFC9ED204BB}" srcOrd="1" destOrd="0" presId="urn:microsoft.com/office/officeart/2005/8/layout/target3"/>
    <dgm:cxn modelId="{313FD5C0-1694-4DF5-9014-A74679E1C48F}" type="presOf" srcId="{B651F6E3-6281-48DB-9319-2AEAFDAE7572}" destId="{619D679B-A015-4ECF-8348-D1034C574F40}" srcOrd="0" destOrd="0" presId="urn:microsoft.com/office/officeart/2005/8/layout/target3"/>
    <dgm:cxn modelId="{7BFA0ECA-52C6-41A8-86E0-986A2DF3E0B8}" type="presOf" srcId="{B651F6E3-6281-48DB-9319-2AEAFDAE7572}" destId="{6BB5E863-4638-4E1D-BFDE-399D028AC4ED}" srcOrd="1" destOrd="0" presId="urn:microsoft.com/office/officeart/2005/8/layout/target3"/>
    <dgm:cxn modelId="{1363E76C-2F1C-4F21-B481-0F6C7D66C30B}" type="presOf" srcId="{757F3AB3-0718-4624-B441-E567A8F0AB56}" destId="{333A1088-737F-45CB-B68E-254E46348037}" srcOrd="0" destOrd="0" presId="urn:microsoft.com/office/officeart/2005/8/layout/target3"/>
    <dgm:cxn modelId="{6B6CADBB-E162-4F85-A5DA-64139AFF392A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3750235-F06F-4882-A8BE-42571B5FABD2}" type="presOf" srcId="{D1D4F407-5343-4D3F-B5B9-D407B03CAEB4}" destId="{D005CE8C-CC26-4C3E-AC11-E15060ECD759}" srcOrd="0" destOrd="0" presId="urn:microsoft.com/office/officeart/2005/8/layout/target3"/>
    <dgm:cxn modelId="{334F0F67-1299-4AC6-8A91-C91E62A9D3E2}" type="presOf" srcId="{D1B46980-6531-4606-95E6-44980827E919}" destId="{6140AFEC-043D-4C43-A2F9-D0F5331DF3A3}" srcOrd="0" destOrd="0" presId="urn:microsoft.com/office/officeart/2005/8/layout/target3"/>
    <dgm:cxn modelId="{D5D01863-B670-4F43-9265-9E67988CB18B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7FF05F7-3567-449D-B5BD-57D6182F7A42}" type="presParOf" srcId="{333A1088-737F-45CB-B68E-254E46348037}" destId="{F5ABB229-8D3B-4694-996A-96F23CF14429}" srcOrd="0" destOrd="0" presId="urn:microsoft.com/office/officeart/2005/8/layout/target3"/>
    <dgm:cxn modelId="{C60CD0E2-7E82-4A09-8A83-9B18DA625C6A}" type="presParOf" srcId="{333A1088-737F-45CB-B68E-254E46348037}" destId="{F41139FD-01EE-4571-8B17-4FB00FC51163}" srcOrd="1" destOrd="0" presId="urn:microsoft.com/office/officeart/2005/8/layout/target3"/>
    <dgm:cxn modelId="{57121BF4-9F1C-43EE-B653-6BFEE2241C0E}" type="presParOf" srcId="{333A1088-737F-45CB-B68E-254E46348037}" destId="{D005CE8C-CC26-4C3E-AC11-E15060ECD759}" srcOrd="2" destOrd="0" presId="urn:microsoft.com/office/officeart/2005/8/layout/target3"/>
    <dgm:cxn modelId="{40F88A05-2B61-46AE-92E0-14D8484CBC58}" type="presParOf" srcId="{333A1088-737F-45CB-B68E-254E46348037}" destId="{2C702D82-9B77-49B7-9568-BB8EB47C3372}" srcOrd="3" destOrd="0" presId="urn:microsoft.com/office/officeart/2005/8/layout/target3"/>
    <dgm:cxn modelId="{80C827C1-B7E1-4239-ACE0-B0DAFA9B0602}" type="presParOf" srcId="{333A1088-737F-45CB-B68E-254E46348037}" destId="{A52A0455-90FF-4808-ABD0-F02540D31D5A}" srcOrd="4" destOrd="0" presId="urn:microsoft.com/office/officeart/2005/8/layout/target3"/>
    <dgm:cxn modelId="{1B92F304-628B-4D58-ACB5-0B819F3001AF}" type="presParOf" srcId="{333A1088-737F-45CB-B68E-254E46348037}" destId="{6140AFEC-043D-4C43-A2F9-D0F5331DF3A3}" srcOrd="5" destOrd="0" presId="urn:microsoft.com/office/officeart/2005/8/layout/target3"/>
    <dgm:cxn modelId="{EB3FDC9E-BD6D-4E9F-B210-EDAC7E3A4879}" type="presParOf" srcId="{333A1088-737F-45CB-B68E-254E46348037}" destId="{9358AC05-5D7D-4327-9F80-1AD486AEA664}" srcOrd="6" destOrd="0" presId="urn:microsoft.com/office/officeart/2005/8/layout/target3"/>
    <dgm:cxn modelId="{04201CD6-CA09-4C4D-B093-789C924A64D2}" type="presParOf" srcId="{333A1088-737F-45CB-B68E-254E46348037}" destId="{313FC574-E1CD-4FB4-B054-0B805CE0447D}" srcOrd="7" destOrd="0" presId="urn:microsoft.com/office/officeart/2005/8/layout/target3"/>
    <dgm:cxn modelId="{DAD97B7F-447E-42C8-8E9C-E8884A3B15A2}" type="presParOf" srcId="{333A1088-737F-45CB-B68E-254E46348037}" destId="{619D679B-A015-4ECF-8348-D1034C574F40}" srcOrd="8" destOrd="0" presId="urn:microsoft.com/office/officeart/2005/8/layout/target3"/>
    <dgm:cxn modelId="{2073B3C2-9C71-4B40-A402-E07DB8A3AC78}" type="presParOf" srcId="{333A1088-737F-45CB-B68E-254E46348037}" destId="{322283A8-4A27-4CDA-BAE3-F381106A9174}" srcOrd="9" destOrd="0" presId="urn:microsoft.com/office/officeart/2005/8/layout/target3"/>
    <dgm:cxn modelId="{C834A7B3-792F-4D9F-A252-40230C935A2E}" type="presParOf" srcId="{333A1088-737F-45CB-B68E-254E46348037}" destId="{FFC9F71D-1B4F-4AD9-A4A6-86ADEFC8AF5C}" srcOrd="10" destOrd="0" presId="urn:microsoft.com/office/officeart/2005/8/layout/target3"/>
    <dgm:cxn modelId="{3E8F378B-9B17-42DB-8465-48A39D4DD598}" type="presParOf" srcId="{333A1088-737F-45CB-B68E-254E46348037}" destId="{25B08C86-7E15-44DC-BE7F-FFB55DD49D12}" srcOrd="11" destOrd="0" presId="urn:microsoft.com/office/officeart/2005/8/layout/target3"/>
    <dgm:cxn modelId="{A0C90D7A-B7EB-4B51-B239-ED0E982061CF}" type="presParOf" srcId="{333A1088-737F-45CB-B68E-254E46348037}" destId="{76644BE8-9D7C-4C09-B250-3D10AF48CBB7}" srcOrd="12" destOrd="0" presId="urn:microsoft.com/office/officeart/2005/8/layout/target3"/>
    <dgm:cxn modelId="{D1615950-AA6B-423F-B556-E79DB63FE852}" type="presParOf" srcId="{333A1088-737F-45CB-B68E-254E46348037}" destId="{EE85B701-7295-41C0-BA7A-34D3756A2AE6}" srcOrd="13" destOrd="0" presId="urn:microsoft.com/office/officeart/2005/8/layout/target3"/>
    <dgm:cxn modelId="{3D4A5DE4-A14A-4869-86F6-2828E686D529}" type="presParOf" srcId="{333A1088-737F-45CB-B68E-254E46348037}" destId="{8BEBB6EC-1DAA-4CAC-8A25-BC0FCBD5DBD5}" srcOrd="14" destOrd="0" presId="urn:microsoft.com/office/officeart/2005/8/layout/target3"/>
    <dgm:cxn modelId="{6FA46540-9A2D-44E1-8F30-9C9DB22A0391}" type="presParOf" srcId="{333A1088-737F-45CB-B68E-254E46348037}" destId="{AED2198E-93D5-4001-81B4-73124B309672}" srcOrd="15" destOrd="0" presId="urn:microsoft.com/office/officeart/2005/8/layout/target3"/>
    <dgm:cxn modelId="{482CFF0A-43A1-45C9-A467-E9CE662421B9}" type="presParOf" srcId="{333A1088-737F-45CB-B68E-254E46348037}" destId="{2BE915AB-18AA-4053-B92C-3BFC9ED204BB}" srcOrd="16" destOrd="0" presId="urn:microsoft.com/office/officeart/2005/8/layout/target3"/>
    <dgm:cxn modelId="{00D19386-A184-4ECA-9943-E6B4974E9717}" type="presParOf" srcId="{333A1088-737F-45CB-B68E-254E46348037}" destId="{6BB5E863-4638-4E1D-BFDE-399D028AC4ED}" srcOrd="17" destOrd="0" presId="urn:microsoft.com/office/officeart/2005/8/layout/target3"/>
    <dgm:cxn modelId="{7FCC2472-F27B-466D-A465-8304BEA7A1CC}" type="presParOf" srcId="{333A1088-737F-45CB-B68E-254E46348037}" destId="{5A5FFA88-C948-4069-8E93-59FA12366E83}" srcOrd="18" destOrd="0" presId="urn:microsoft.com/office/officeart/2005/8/layout/target3"/>
    <dgm:cxn modelId="{E20E280A-68BF-4CE6-83DE-53527CF45F8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4032448" cy="40324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002168" y="0"/>
          <a:ext cx="5760640" cy="40324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800" kern="1200" dirty="0" smtClean="0"/>
            <a:t>Základní škola a Mateřská škola Halže, příspěvková organizace</a:t>
          </a:r>
          <a:endParaRPr lang="cs-CZ" sz="1800" kern="1200" dirty="0"/>
        </a:p>
      </dsp:txBody>
      <dsp:txXfrm>
        <a:off x="2002168" y="0"/>
        <a:ext cx="5760640" cy="645191"/>
      </dsp:txXfrm>
    </dsp:sp>
    <dsp:sp modelId="{A52A0455-90FF-4808-ABD0-F02540D31D5A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016224" y="686381"/>
          <a:ext cx="5760640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Fukalová</a:t>
          </a:r>
          <a:endParaRPr lang="cs-CZ" sz="2000" kern="1200" dirty="0"/>
        </a:p>
      </dsp:txBody>
      <dsp:txXfrm>
        <a:off x="2016224" y="686381"/>
        <a:ext cx="5760640" cy="645191"/>
      </dsp:txXfrm>
    </dsp:sp>
    <dsp:sp modelId="{313FC574-E1CD-4FB4-B054-0B805CE0447D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016224" y="1290383"/>
          <a:ext cx="5760640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VY_32_INOVACE_11_ČJ</a:t>
          </a:r>
          <a:endParaRPr lang="cs-CZ" sz="2000" kern="1200" dirty="0"/>
        </a:p>
      </dsp:txBody>
      <dsp:txXfrm>
        <a:off x="2016224" y="1290383"/>
        <a:ext cx="5760640" cy="645191"/>
      </dsp:txXfrm>
    </dsp:sp>
    <dsp:sp modelId="{FFC9F71D-1B4F-4AD9-A4A6-86ADEFC8AF5C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016224" y="1937529"/>
          <a:ext cx="5760640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Předpony s-, z-, </a:t>
          </a:r>
          <a:r>
            <a:rPr lang="cs-CZ" sz="2000" kern="1200" dirty="0" err="1" smtClean="0"/>
            <a:t>vz</a:t>
          </a:r>
          <a:r>
            <a:rPr lang="cs-CZ" sz="2000" kern="1200" dirty="0" smtClean="0"/>
            <a:t>-</a:t>
          </a:r>
          <a:endParaRPr lang="cs-CZ" sz="2000" kern="1200" dirty="0"/>
        </a:p>
      </dsp:txBody>
      <dsp:txXfrm>
        <a:off x="2016224" y="1937529"/>
        <a:ext cx="5760640" cy="645191"/>
      </dsp:txXfrm>
    </dsp:sp>
    <dsp:sp modelId="{EE85B701-7295-41C0-BA7A-34D3756A2AE6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016224" y="2580766"/>
          <a:ext cx="5760640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CZ.1.07/1.4.00/21.3551 </a:t>
          </a:r>
          <a:endParaRPr lang="cs-CZ" sz="2000" kern="1200" dirty="0"/>
        </a:p>
      </dsp:txBody>
      <dsp:txXfrm>
        <a:off x="2016224" y="2580766"/>
        <a:ext cx="5760640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309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9645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453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108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409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861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3261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905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793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5747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158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7142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Předpony s-, z-, </a:t>
            </a:r>
            <a:r>
              <a:rPr lang="cs-CZ" dirty="0" err="1" smtClean="0"/>
              <a:t>vz</a:t>
            </a:r>
            <a:r>
              <a:rPr lang="cs-CZ" dirty="0"/>
              <a:t>-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Český jazyk 4. a 5. ročník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2884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1988840"/>
            <a:ext cx="6512511" cy="352632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764704"/>
            <a:ext cx="4257084" cy="82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216428539"/>
              </p:ext>
            </p:extLst>
          </p:nvPr>
        </p:nvGraphicFramePr>
        <p:xfrm>
          <a:off x="755576" y="1700808"/>
          <a:ext cx="777686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10393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pro žáky 4. a 5. ročníku k opakování učiva o psaní předpon s-, z-, </a:t>
            </a:r>
            <a:r>
              <a:rPr lang="cs-CZ" dirty="0" err="1" smtClean="0"/>
              <a:t>vz</a:t>
            </a:r>
            <a:r>
              <a:rPr lang="cs-CZ" dirty="0" smtClean="0"/>
              <a:t>-</a:t>
            </a:r>
          </a:p>
          <a:p>
            <a:r>
              <a:rPr lang="cs-CZ" dirty="0" smtClean="0"/>
              <a:t>Postupně vyhledávají slova s předponami a tvoří s nimi věty</a:t>
            </a:r>
          </a:p>
          <a:p>
            <a:r>
              <a:rPr lang="cs-CZ" dirty="0" smtClean="0"/>
              <a:t>V závěru je doplňovací cvičení, kde místo obrázků doplňují vhodná slova a místo teček správnou předponu</a:t>
            </a:r>
          </a:p>
          <a:p>
            <a:r>
              <a:rPr lang="cs-CZ" dirty="0" smtClean="0"/>
              <a:t>K využití na interaktivní tabuli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926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materiálu byly využity obrázky z galerie Klipart Microsoft </a:t>
            </a:r>
            <a:r>
              <a:rPr lang="cs-CZ" dirty="0" err="1" smtClean="0"/>
              <a:t>office</a:t>
            </a:r>
            <a:r>
              <a:rPr lang="cs-CZ" smtClean="0"/>
              <a:t> –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650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Vyhledejte slova s předponou s-, se-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830141" y="1861236"/>
            <a:ext cx="136815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sloní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707904" y="2564904"/>
            <a:ext cx="144016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shrabat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148064" y="1736812"/>
            <a:ext cx="1512168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stánek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845421" y="3392996"/>
            <a:ext cx="136815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sedět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3851920" y="3717032"/>
            <a:ext cx="144016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sběr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372200" y="3573016"/>
            <a:ext cx="1512168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sýček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2267744" y="4041068"/>
            <a:ext cx="144016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slétnout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3275856" y="4869160"/>
            <a:ext cx="144016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smazat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6516216" y="4869160"/>
            <a:ext cx="172819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shromáždit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1835696" y="2564904"/>
            <a:ext cx="1584176" cy="6840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spadnout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1115616" y="5193196"/>
            <a:ext cx="1872208" cy="6120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nést se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6372200" y="2564904"/>
            <a:ext cx="165618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setřít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5148064" y="4509120"/>
            <a:ext cx="151216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9005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Předpona s-, se- ve smyslu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268960"/>
          </a:xfrm>
        </p:spPr>
        <p:txBody>
          <a:bodyPr/>
          <a:lstStyle/>
          <a:p>
            <a:r>
              <a:rPr lang="cs-CZ" dirty="0" smtClean="0"/>
              <a:t>Dohromady</a:t>
            </a:r>
          </a:p>
          <a:p>
            <a:endParaRPr lang="cs-CZ" dirty="0"/>
          </a:p>
          <a:p>
            <a:r>
              <a:rPr lang="cs-CZ" dirty="0" smtClean="0"/>
              <a:t>Dolů  </a:t>
            </a:r>
          </a:p>
          <a:p>
            <a:endParaRPr lang="cs-CZ" dirty="0"/>
          </a:p>
          <a:p>
            <a:r>
              <a:rPr lang="cs-CZ" dirty="0" smtClean="0"/>
              <a:t>Z povrchu pryč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987824" y="1556792"/>
            <a:ext cx="144016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shrabat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582941" y="1552422"/>
            <a:ext cx="144016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sběr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6228184" y="1566989"/>
            <a:ext cx="172819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shromáždit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2977952" y="2708920"/>
            <a:ext cx="144016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slétnout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4582941" y="2672916"/>
            <a:ext cx="1584176" cy="6840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spadnout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372200" y="2672916"/>
            <a:ext cx="1872208" cy="6120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nést se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3698032" y="3861048"/>
            <a:ext cx="144016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smazat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5339025" y="3861048"/>
            <a:ext cx="165618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setřít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7163397" y="3933056"/>
            <a:ext cx="151216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svát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5301208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Se slovy utvoř pěkné věty.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5657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Vyhledejte slova s předponou z-, ze-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403648" y="1772816"/>
            <a:ext cx="100811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zelí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203848" y="2060848"/>
            <a:ext cx="1656184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zčervenat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508104" y="1772816"/>
            <a:ext cx="864096" cy="5400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zlost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876256" y="2042846"/>
            <a:ext cx="1584176" cy="66607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ztrouchnivět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611560" y="2675887"/>
            <a:ext cx="1656184" cy="60909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zezelenat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3383868" y="3253083"/>
            <a:ext cx="1296144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zestárnout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652120" y="2980435"/>
            <a:ext cx="1224136" cy="52467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zelená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1259632" y="4005064"/>
            <a:ext cx="13681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zlenivět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3707904" y="4293096"/>
            <a:ext cx="151216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zlomit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6516216" y="4005064"/>
            <a:ext cx="144016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zelenina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899592" y="5157192"/>
            <a:ext cx="172819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zvolit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3707904" y="5157192"/>
            <a:ext cx="180020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zranit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6156176" y="5013176"/>
            <a:ext cx="129614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zlít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0694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10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Předpona z-, ze- ve smyslu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změny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203848" y="2060848"/>
            <a:ext cx="1656184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zčervenat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796136" y="2009813"/>
            <a:ext cx="1584176" cy="66607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ztrouchnivět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11560" y="2675887"/>
            <a:ext cx="1656184" cy="60909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zezelenat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381311" y="2942902"/>
            <a:ext cx="1296144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zestárnout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5940152" y="2942902"/>
            <a:ext cx="1296144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zestárnout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3381311" y="3717032"/>
            <a:ext cx="136815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zlenivět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5724128" y="3717032"/>
            <a:ext cx="151216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zlomit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634868" y="3725804"/>
            <a:ext cx="172819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zvolit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634868" y="4706207"/>
            <a:ext cx="180020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zranit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3381311" y="4725144"/>
            <a:ext cx="129614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zlít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27584" y="5589240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Se slovy utvoř věty.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373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Vyhledejte slova s předponou </a:t>
            </a:r>
            <a:r>
              <a:rPr lang="cs-CZ" dirty="0" err="1" smtClean="0"/>
              <a:t>vz</a:t>
            </a:r>
            <a:r>
              <a:rPr lang="cs-CZ" dirty="0" smtClean="0"/>
              <a:t>-, </a:t>
            </a:r>
            <a:r>
              <a:rPr lang="cs-CZ" dirty="0" err="1" smtClean="0"/>
              <a:t>vze</a:t>
            </a:r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1403648" y="2204864"/>
            <a:ext cx="1800200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vzlétnout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4139952" y="1988840"/>
            <a:ext cx="1152128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veze</a:t>
            </a:r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6012160" y="1988840"/>
            <a:ext cx="1584176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vznést</a:t>
            </a:r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971600" y="3140968"/>
            <a:ext cx="1800200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vylézt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3707904" y="2924944"/>
            <a:ext cx="1368152" cy="720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vzplát</a:t>
            </a:r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6012160" y="2924944"/>
            <a:ext cx="1872208" cy="720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vzedmout</a:t>
            </a:r>
            <a:endParaRPr lang="cs-CZ" dirty="0"/>
          </a:p>
        </p:txBody>
      </p:sp>
      <p:sp>
        <p:nvSpPr>
          <p:cNvPr id="10" name="Mrak 9"/>
          <p:cNvSpPr/>
          <p:nvPr/>
        </p:nvSpPr>
        <p:spPr>
          <a:xfrm>
            <a:off x="899592" y="3933056"/>
            <a:ext cx="2016224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zvednout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3707904" y="4329100"/>
            <a:ext cx="1800200" cy="54006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vzklíčit</a:t>
            </a:r>
            <a:endParaRPr lang="cs-CZ" dirty="0"/>
          </a:p>
        </p:txBody>
      </p:sp>
      <p:sp>
        <p:nvSpPr>
          <p:cNvPr id="12" name="Mrak 11"/>
          <p:cNvSpPr/>
          <p:nvPr/>
        </p:nvSpPr>
        <p:spPr>
          <a:xfrm>
            <a:off x="6300192" y="4149080"/>
            <a:ext cx="1440160" cy="720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vzít</a:t>
            </a:r>
            <a:endParaRPr lang="cs-CZ" dirty="0"/>
          </a:p>
        </p:txBody>
      </p:sp>
      <p:sp>
        <p:nvSpPr>
          <p:cNvPr id="13" name="Mrak 12"/>
          <p:cNvSpPr/>
          <p:nvPr/>
        </p:nvSpPr>
        <p:spPr>
          <a:xfrm>
            <a:off x="1403648" y="5157192"/>
            <a:ext cx="1656184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vzrůst</a:t>
            </a:r>
            <a:endParaRPr lang="cs-CZ" dirty="0"/>
          </a:p>
        </p:txBody>
      </p:sp>
      <p:sp>
        <p:nvSpPr>
          <p:cNvPr id="14" name="Mrak 13"/>
          <p:cNvSpPr/>
          <p:nvPr/>
        </p:nvSpPr>
        <p:spPr>
          <a:xfrm>
            <a:off x="4391980" y="5301208"/>
            <a:ext cx="1620180" cy="6480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vylézt</a:t>
            </a:r>
            <a:endParaRPr lang="cs-CZ" dirty="0"/>
          </a:p>
        </p:txBody>
      </p:sp>
      <p:sp>
        <p:nvSpPr>
          <p:cNvPr id="15" name="Mrak 14"/>
          <p:cNvSpPr/>
          <p:nvPr/>
        </p:nvSpPr>
        <p:spPr>
          <a:xfrm>
            <a:off x="6732240" y="5157192"/>
            <a:ext cx="1152128" cy="46805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zvát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459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0" grpId="0" animBg="1"/>
      <p:bldP spid="12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Předpona </a:t>
            </a:r>
            <a:r>
              <a:rPr lang="cs-CZ" dirty="0" err="1" smtClean="0"/>
              <a:t>vz</a:t>
            </a:r>
            <a:r>
              <a:rPr lang="cs-CZ" dirty="0" smtClean="0"/>
              <a:t>-, </a:t>
            </a:r>
            <a:r>
              <a:rPr lang="cs-CZ" dirty="0" err="1" smtClean="0"/>
              <a:t>vze</a:t>
            </a:r>
            <a:r>
              <a:rPr lang="cs-CZ" dirty="0" smtClean="0"/>
              <a:t>- ve smyslu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vzhůru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1403648" y="2204864"/>
            <a:ext cx="1800200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vzlétnout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6012160" y="1988840"/>
            <a:ext cx="1584176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vznést</a:t>
            </a:r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3923928" y="2060848"/>
            <a:ext cx="1368152" cy="720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vzplát</a:t>
            </a:r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6012160" y="3410998"/>
            <a:ext cx="1872208" cy="72008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vzedmout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3707904" y="3771038"/>
            <a:ext cx="1800200" cy="54006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vzklíčit</a:t>
            </a:r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1475656" y="3645024"/>
            <a:ext cx="1656184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vzrůst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76563" y="4869160"/>
            <a:ext cx="396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Opět utvoříme věty.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0024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Nakonec malé doplňovací cvičení </a:t>
            </a:r>
            <a:endParaRPr lang="cs-CZ" dirty="0"/>
          </a:p>
        </p:txBody>
      </p:sp>
      <p:pic>
        <p:nvPicPr>
          <p:cNvPr id="2050" name="Picture 2" descr="C:\Users\hfukalova\AppData\Local\Microsoft\Windows\Temporary Internet Files\Content.IE5\TXJ1BYNV\MP90044871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390" y="1600201"/>
            <a:ext cx="1178497" cy="820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71800" y="206084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e …..nesli do výše.</a:t>
            </a:r>
            <a:endParaRPr lang="cs-CZ" dirty="0"/>
          </a:p>
        </p:txBody>
      </p:sp>
      <p:pic>
        <p:nvPicPr>
          <p:cNvPr id="2051" name="Picture 3" descr="C:\Users\hfukalova\AppData\Local\Microsoft\Windows\Temporary Internet Files\Content.IE5\X4FGBRAL\MC9004046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53654"/>
            <a:ext cx="920750" cy="814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08774" y="2060848"/>
            <a:ext cx="2463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e tiše …..</a:t>
            </a:r>
            <a:r>
              <a:rPr lang="cs-CZ" dirty="0" err="1" smtClean="0"/>
              <a:t>nášely</a:t>
            </a:r>
            <a:r>
              <a:rPr lang="cs-CZ" dirty="0" smtClean="0"/>
              <a:t> k zemi.</a:t>
            </a:r>
            <a:endParaRPr lang="cs-CZ" dirty="0"/>
          </a:p>
        </p:txBody>
      </p:sp>
      <p:pic>
        <p:nvPicPr>
          <p:cNvPr id="2052" name="Picture 4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667873"/>
            <a:ext cx="903427" cy="789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03648" y="303443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Děti …..hrabaly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78975" y="3034436"/>
            <a:ext cx="2124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a velkou hromadu.</a:t>
            </a:r>
            <a:endParaRPr lang="cs-CZ" dirty="0"/>
          </a:p>
        </p:txBody>
      </p:sp>
      <p:pic>
        <p:nvPicPr>
          <p:cNvPr id="2053" name="Picture 5" descr="C:\Users\hfukalova\AppData\Local\Microsoft\Windows\Temporary Internet Files\Content.IE5\3OU5ETHM\MP9004304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211" y="2591777"/>
            <a:ext cx="1052736" cy="10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380312" y="303443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…červenaly.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59632" y="393305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Bylo sucho a </a:t>
            </a:r>
            <a:endParaRPr lang="cs-CZ" dirty="0"/>
          </a:p>
        </p:txBody>
      </p:sp>
      <p:pic>
        <p:nvPicPr>
          <p:cNvPr id="2054" name="Picture 6" descr="C:\Users\hfukalova\AppData\Local\Microsoft\Windows\Temporary Internet Files\Content.IE5\FBCCZRL7\MC9003907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3127" y="3753964"/>
            <a:ext cx="990468" cy="727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707904" y="3949833"/>
            <a:ext cx="1249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…červivěly.</a:t>
            </a:r>
            <a:endParaRPr lang="cs-CZ" dirty="0"/>
          </a:p>
        </p:txBody>
      </p:sp>
      <p:pic>
        <p:nvPicPr>
          <p:cNvPr id="2055" name="Picture 7" descr="C:\Users\hfukalova\AppData\Local\Microsoft\Windows\Temporary Internet Files\Content.IE5\1O10QNUQ\MP90042309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211" y="3645281"/>
            <a:ext cx="1110057" cy="739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957745" y="3933056"/>
            <a:ext cx="12454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Olympijský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89143" y="393305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….plál.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59631" y="4869160"/>
            <a:ext cx="21799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Dědeček má …..</a:t>
            </a:r>
            <a:r>
              <a:rPr lang="cs-CZ" dirty="0" err="1" smtClean="0"/>
              <a:t>bírku</a:t>
            </a:r>
            <a:endParaRPr lang="cs-CZ" dirty="0"/>
          </a:p>
        </p:txBody>
      </p:sp>
      <p:pic>
        <p:nvPicPr>
          <p:cNvPr id="2056" name="Picture 8" descr="C:\Users\hfukalova\AppData\Local\Microsoft\Windows\Temporary Internet Files\Content.IE5\CR6GNU6M\MC90038987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6329" y="4744780"/>
            <a:ext cx="669627" cy="618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hfukalova\AppData\Local\Microsoft\Windows\Temporary Internet Files\Content.IE5\L1CM3AML\MC90036155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3073" y="4744780"/>
            <a:ext cx="542056" cy="618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836558" y="4869160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9" name="Picture 11" descr="C:\Users\hfukalova\AppData\Local\Microsoft\Windows\Temporary Internet Files\Content.IE5\5G91PGUM\MP90038603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695" y="4586240"/>
            <a:ext cx="913152" cy="652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5078932" y="4869160"/>
            <a:ext cx="2170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Silný vítr …vál z cesty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59127" y="486916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259631" y="5661248"/>
            <a:ext cx="63367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Věty napište do sešitu.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869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</TotalTime>
  <Words>295</Words>
  <Application>Microsoft Office PowerPoint</Application>
  <PresentationFormat>Předvádění na obrazovce (4:3)</PresentationFormat>
  <Paragraphs>109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Předpony s-, z-, vz-</vt:lpstr>
      <vt:lpstr>Prezentace aplikace PowerPoint</vt:lpstr>
      <vt:lpstr>ANOTACE</vt:lpstr>
      <vt:lpstr>CITACE</vt:lpstr>
      <vt:lpstr>Vyhledejte slova s předponou s-, se- </vt:lpstr>
      <vt:lpstr>Předpona s-, se- ve smyslu</vt:lpstr>
      <vt:lpstr>Vyhledejte slova s předponou z-, ze-</vt:lpstr>
      <vt:lpstr>Předpona z-, ze- ve smyslu </vt:lpstr>
      <vt:lpstr>Vyhledejte slova s předponou vz-, vze-</vt:lpstr>
      <vt:lpstr>Předpona vz-, vze- ve smyslu</vt:lpstr>
      <vt:lpstr>Nakonec malé doplňovací cvičení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Předpony s-, z-, vz-</dc:title>
  <dc:creator>Fukalová Hana</dc:creator>
  <cp:lastModifiedBy>jitka</cp:lastModifiedBy>
  <cp:revision>13</cp:revision>
  <dcterms:created xsi:type="dcterms:W3CDTF">2014-02-04T20:36:46Z</dcterms:created>
  <dcterms:modified xsi:type="dcterms:W3CDTF">2014-02-07T17:05:51Z</dcterms:modified>
</cp:coreProperties>
</file>