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72" r:id="rId4"/>
    <p:sldId id="258" r:id="rId5"/>
    <p:sldId id="257" r:id="rId6"/>
    <p:sldId id="259" r:id="rId7"/>
    <p:sldId id="260" r:id="rId8"/>
    <p:sldId id="265" r:id="rId9"/>
    <p:sldId id="268" r:id="rId10"/>
    <p:sldId id="262" r:id="rId11"/>
    <p:sldId id="266" r:id="rId12"/>
    <p:sldId id="267" r:id="rId13"/>
    <p:sldId id="263" r:id="rId14"/>
    <p:sldId id="274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6D3197-5136-4A5A-B177-16403AFB615E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1670BBA-D1E8-4D19-8315-64FBD1F4A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6/Mozilla_Firefox_logo_2013.svg" TargetMode="External"/><Relationship Id="rId2" Type="http://schemas.openxmlformats.org/officeDocument/2006/relationships/hyperlink" Target="http://upload.wikimedia.org/wikipedia/commons/e/e6/Internet_Explorer_9_logo_and_wordmark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d/d4/Opera_browser_logo_2013.png" TargetMode="External"/><Relationship Id="rId4" Type="http://schemas.openxmlformats.org/officeDocument/2006/relationships/hyperlink" Target="http://upload.wikimedia.org/wikipedia/commons/0/01/Google_Chrome_icon_and_wordmark_(2011).sv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Jak pracovat s internetem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Marie Kardová</a:t>
            </a:r>
          </a:p>
          <a:p>
            <a:r>
              <a:rPr lang="cs-CZ" dirty="0" smtClean="0"/>
              <a:t>leden 2014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300" y="609600"/>
          <a:ext cx="8579172" cy="5753100"/>
        </p:xfrm>
        <a:graphic>
          <a:graphicData uri="http://schemas.openxmlformats.org/presentationml/2006/ole">
            <p:oleObj spid="_x0000_s1026" name="Dokument" r:id="rId3" imgW="8891239" imgH="5757109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268760"/>
            <a:ext cx="8496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a název klíčové aktivity:     III/2 Inovace a zkvalitnění výuky prostřednictvím ICT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DUM:		      VY32INOVACEINF642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 autora:		      Mgr. Marie Kardová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vytvoření DUM:	      leden 2014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			       VI.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oblast:	       	      Informační a komunikační technologie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obor:		      Informatika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slova:                               Internet, webový prohlížeč, internetové portály, 				      vyhledávání… 	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                                       Žáci se seznámí s vyhledáváním na internetu a na 				      příkladech procvičí probranou látku 			  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materiálu:	      Prezentace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výstup:	  	      Žáci se naučí základy vyhledávání na internetu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pracovat s internetem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b="1" dirty="0"/>
              <a:t>Internet</a:t>
            </a:r>
            <a:r>
              <a:rPr lang="cs-CZ" dirty="0"/>
              <a:t> je mezinárodní počítačová síť, která obsahuje velké množství různých informací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Ne všechno, co je psáno na internetu, je pravda!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lvl="7"/>
            <a:endParaRPr lang="cs-CZ" dirty="0" smtClean="0"/>
          </a:p>
          <a:p>
            <a:pPr lvl="8">
              <a:buNone/>
            </a:pPr>
            <a:r>
              <a:rPr lang="cs-CZ" sz="800" dirty="0" smtClean="0"/>
              <a:t>                            Obr.1</a:t>
            </a:r>
          </a:p>
        </p:txBody>
      </p:sp>
      <p:pic>
        <p:nvPicPr>
          <p:cNvPr id="1026" name="Picture 2" descr="C:\Program Files (x86)\Microsoft Office\MEDIA\CAGCAT10\j0300520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941168"/>
            <a:ext cx="952500" cy="819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pracovat s internetem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K přístupu na internet je nutné </a:t>
            </a:r>
            <a:r>
              <a:rPr lang="cs-CZ" b="1" dirty="0" smtClean="0"/>
              <a:t>připojení počítače </a:t>
            </a:r>
            <a:r>
              <a:rPr lang="cs-CZ" b="1" dirty="0"/>
              <a:t>k </a:t>
            </a:r>
            <a:r>
              <a:rPr lang="cs-CZ" b="1" dirty="0" smtClean="0"/>
              <a:t>internetové síti:</a:t>
            </a:r>
          </a:p>
          <a:p>
            <a:pPr>
              <a:buNone/>
            </a:pPr>
            <a:endParaRPr lang="cs-CZ" dirty="0"/>
          </a:p>
          <a:p>
            <a:pPr lvl="0"/>
            <a:r>
              <a:rPr lang="cs-CZ" dirty="0"/>
              <a:t>Pomocí telefonní linky (ADSL/VDSL)</a:t>
            </a:r>
          </a:p>
          <a:p>
            <a:pPr lvl="0"/>
            <a:r>
              <a:rPr lang="cs-CZ" dirty="0" smtClean="0"/>
              <a:t>Kabelové (</a:t>
            </a:r>
            <a:r>
              <a:rPr lang="cs-CZ" dirty="0" err="1" smtClean="0"/>
              <a:t>tv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/>
              <a:t>Bezdrátové (</a:t>
            </a:r>
            <a:r>
              <a:rPr lang="cs-CZ" dirty="0" err="1"/>
              <a:t>wi</a:t>
            </a:r>
            <a:r>
              <a:rPr lang="cs-CZ" dirty="0"/>
              <a:t>-</a:t>
            </a:r>
            <a:r>
              <a:rPr lang="cs-CZ" dirty="0" err="1"/>
              <a:t>fi</a:t>
            </a:r>
            <a:r>
              <a:rPr lang="cs-CZ" dirty="0"/>
              <a:t>, mobil, satelit)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lvl="8"/>
            <a:endParaRPr lang="cs-CZ" dirty="0" smtClean="0"/>
          </a:p>
          <a:p>
            <a:pPr lvl="8">
              <a:buNone/>
            </a:pPr>
            <a:r>
              <a:rPr lang="cs-CZ" sz="800" dirty="0" smtClean="0"/>
              <a:t>               obr.2</a:t>
            </a:r>
            <a:endParaRPr lang="cs-CZ" sz="800" dirty="0"/>
          </a:p>
          <a:p>
            <a:endParaRPr lang="cs-CZ" dirty="0"/>
          </a:p>
        </p:txBody>
      </p:sp>
      <p:pic>
        <p:nvPicPr>
          <p:cNvPr id="5122" name="Picture 2" descr="C:\Program Files (x86)\Microsoft Office\MEDIA\CAGCAT10\j028700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3330432" y="4238520"/>
            <a:ext cx="1358020" cy="23312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pracovat s internetem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Webový </a:t>
            </a:r>
            <a:r>
              <a:rPr lang="cs-CZ" b="1" dirty="0"/>
              <a:t>prohlížeč </a:t>
            </a:r>
            <a:r>
              <a:rPr lang="cs-CZ" dirty="0"/>
              <a:t>(</a:t>
            </a:r>
            <a:r>
              <a:rPr lang="cs-CZ" dirty="0" err="1"/>
              <a:t>Browser</a:t>
            </a:r>
            <a:r>
              <a:rPr lang="cs-CZ" dirty="0" smtClean="0"/>
              <a:t>) </a:t>
            </a:r>
            <a:r>
              <a:rPr lang="cs-CZ" dirty="0"/>
              <a:t>slouží k prohlížení www stránek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Druhy webových prohlížečů:</a:t>
            </a:r>
            <a:endParaRPr lang="cs-CZ" dirty="0"/>
          </a:p>
          <a:p>
            <a:pPr>
              <a:buNone/>
            </a:pPr>
            <a:r>
              <a:rPr lang="cs-CZ" dirty="0" smtClean="0"/>
              <a:t>	- Internet Explorer</a:t>
            </a:r>
          </a:p>
          <a:p>
            <a:pPr lvl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Mozila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endParaRPr lang="cs-CZ" dirty="0"/>
          </a:p>
          <a:p>
            <a:pPr lvl="0">
              <a:buNone/>
            </a:pPr>
            <a:r>
              <a:rPr lang="cs-CZ" dirty="0" smtClean="0"/>
              <a:t>	- </a:t>
            </a:r>
            <a:r>
              <a:rPr lang="cs-CZ" dirty="0" err="1" smtClean="0"/>
              <a:t>Google</a:t>
            </a:r>
            <a:r>
              <a:rPr lang="cs-CZ" dirty="0" smtClean="0"/>
              <a:t> </a:t>
            </a:r>
            <a:r>
              <a:rPr lang="cs-CZ" dirty="0"/>
              <a:t>Chrom</a:t>
            </a:r>
          </a:p>
          <a:p>
            <a:pPr lvl="0">
              <a:buNone/>
            </a:pPr>
            <a:r>
              <a:rPr lang="cs-CZ" dirty="0" smtClean="0"/>
              <a:t>	- Opera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800" dirty="0" smtClean="0"/>
              <a:t>Obr. 3		obr. 4		obr. 5	                            obr. 6</a:t>
            </a:r>
            <a:endParaRPr lang="cs-CZ" sz="800" dirty="0"/>
          </a:p>
        </p:txBody>
      </p:sp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373216"/>
            <a:ext cx="504056" cy="504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5373216"/>
            <a:ext cx="648072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5373216"/>
            <a:ext cx="1717948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" descr="http://upload.wikimedia.org/wikipedia/commons/d/d4/Opera_browser_logo_2013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5373216"/>
            <a:ext cx="432048" cy="5040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pracovat s internetem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Internetový portál</a:t>
            </a:r>
            <a:r>
              <a:rPr lang="cs-CZ" dirty="0" smtClean="0"/>
              <a:t> je brána do světa internetu. </a:t>
            </a:r>
          </a:p>
          <a:p>
            <a:r>
              <a:rPr lang="cs-CZ" dirty="0" smtClean="0"/>
              <a:t>Jeho službou je vyhledávání internetových stránek pomocí adresy, nebo pomocí klíčových slov.</a:t>
            </a:r>
          </a:p>
          <a:p>
            <a:pPr>
              <a:buNone/>
            </a:pPr>
            <a:r>
              <a:rPr lang="cs-CZ" dirty="0" smtClean="0"/>
              <a:t>	Nejčastěji užívané internetové portály: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Google</a:t>
            </a:r>
            <a:r>
              <a:rPr lang="cs-CZ" dirty="0" smtClean="0"/>
              <a:t>, </a:t>
            </a:r>
            <a:r>
              <a:rPr lang="cs-CZ" dirty="0" err="1" smtClean="0"/>
              <a:t>Yahoo</a:t>
            </a:r>
            <a:r>
              <a:rPr lang="cs-CZ" dirty="0" smtClean="0"/>
              <a:t>, Seznam, Atlas Centrum, Volny…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20688"/>
            <a:ext cx="8136904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987824" y="3645024"/>
            <a:ext cx="424847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Sem vlož adresu, nebo klíčová slova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4427984" y="3068960"/>
            <a:ext cx="72008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764704"/>
            <a:ext cx="8208912" cy="492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123728" y="1844824"/>
            <a:ext cx="273630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Sem vlož klíčová slova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 flipV="1">
            <a:off x="4139952" y="1556792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052736"/>
            <a:ext cx="7992888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491880" y="2564904"/>
            <a:ext cx="259228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Sem vlož klíčová slova</a:t>
            </a: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4139952" y="2204864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20688"/>
            <a:ext cx="8208912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123728" y="2564904"/>
            <a:ext cx="3960440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Sem vlož klíčová slova, nebo adresu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 flipV="1">
            <a:off x="4139952" y="2276872"/>
            <a:ext cx="7200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08720"/>
            <a:ext cx="8496944" cy="489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91680" y="2924944"/>
            <a:ext cx="4104456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Sem vlož klíčová slova nebo adresu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 flipV="1">
            <a:off x="3203848" y="2636912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	1) Najdi webové stránky obce Dobrá Voda u Českých Budějovic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2) Najdi jízdní řád MHD České Budějovice, </a:t>
            </a:r>
            <a:r>
              <a:rPr lang="cs-CZ" dirty="0" smtClean="0"/>
              <a:t>linky   </a:t>
            </a:r>
            <a:r>
              <a:rPr lang="cs-CZ" dirty="0" smtClean="0"/>
              <a:t>č. 6</a:t>
            </a:r>
          </a:p>
          <a:p>
            <a:pPr>
              <a:buNone/>
            </a:pPr>
            <a:r>
              <a:rPr lang="cs-CZ" dirty="0" smtClean="0"/>
              <a:t>	3) V jakých zeměpisných oblastech se vyskytuje žirafa obecná?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Použij k tomu různé internetové portály.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467600" cy="498916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Obr. 1</a:t>
            </a:r>
          </a:p>
          <a:p>
            <a:pPr>
              <a:buNone/>
            </a:pPr>
            <a:r>
              <a:rPr lang="cs-CZ" sz="1800" dirty="0" smtClean="0"/>
              <a:t> Zdroj: klipart, internet, Microsoft Office\MEDIA\CAGCAT10\j0300520.gif</a:t>
            </a:r>
          </a:p>
          <a:p>
            <a:pPr>
              <a:buNone/>
            </a:pPr>
            <a:r>
              <a:rPr lang="cs-CZ" sz="1800" dirty="0" smtClean="0"/>
              <a:t>Obr.2</a:t>
            </a:r>
          </a:p>
          <a:p>
            <a:pPr>
              <a:buNone/>
            </a:pPr>
            <a:r>
              <a:rPr lang="cs-CZ" sz="1800" dirty="0" smtClean="0"/>
              <a:t>Zdroj: klipart, internet, Microsoft Office\MEDIA\CAGCAT10\j0287005.wmf</a:t>
            </a:r>
          </a:p>
          <a:p>
            <a:pPr>
              <a:buNone/>
            </a:pPr>
            <a:r>
              <a:rPr lang="cs-CZ" sz="1800" dirty="0" smtClean="0"/>
              <a:t>Obr.3</a:t>
            </a:r>
          </a:p>
          <a:p>
            <a:pPr>
              <a:buNone/>
            </a:pPr>
            <a:r>
              <a:rPr lang="cs-CZ" sz="1800" dirty="0" smtClean="0"/>
              <a:t>Zdroj:</a:t>
            </a:r>
            <a:r>
              <a:rPr lang="cs-CZ" sz="1800" dirty="0" smtClean="0">
                <a:hlinkClick r:id="rId2"/>
              </a:rPr>
              <a:t>http://upload.wikimedia.org/wikipedia/commons/e/e6/Internet_Explorer_9_logo_and_wordmark.svg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Obr.4</a:t>
            </a:r>
          </a:p>
          <a:p>
            <a:pPr>
              <a:buNone/>
            </a:pPr>
            <a:r>
              <a:rPr lang="cs-CZ" sz="1800" dirty="0" smtClean="0"/>
              <a:t>Zdroj:</a:t>
            </a:r>
            <a:r>
              <a:rPr lang="cs-CZ" sz="1800" dirty="0" smtClean="0">
                <a:hlinkClick r:id="rId3"/>
              </a:rPr>
              <a:t>http://upload.wikimedia.org/wikipedia/commons/7/76/Mozilla_Firefox_logo_2013.svg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Obr. 5</a:t>
            </a:r>
          </a:p>
          <a:p>
            <a:pPr>
              <a:buNone/>
            </a:pPr>
            <a:r>
              <a:rPr lang="cs-CZ" sz="1800" dirty="0" smtClean="0"/>
              <a:t>Zdroj:</a:t>
            </a:r>
            <a:r>
              <a:rPr lang="cs-CZ" sz="1800" dirty="0" smtClean="0">
                <a:hlinkClick r:id="rId4"/>
              </a:rPr>
              <a:t>http://</a:t>
            </a:r>
            <a:r>
              <a:rPr lang="cs-CZ" sz="1800" dirty="0" err="1" smtClean="0">
                <a:hlinkClick r:id="rId4"/>
              </a:rPr>
              <a:t>upload.wikimedia.org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wikipedia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commons</a:t>
            </a:r>
            <a:r>
              <a:rPr lang="cs-CZ" sz="1800" dirty="0" smtClean="0">
                <a:hlinkClick r:id="rId4"/>
              </a:rPr>
              <a:t>/0/01/</a:t>
            </a:r>
            <a:r>
              <a:rPr lang="cs-CZ" sz="1800" dirty="0" err="1" smtClean="0">
                <a:hlinkClick r:id="rId4"/>
              </a:rPr>
              <a:t>Google</a:t>
            </a:r>
            <a:r>
              <a:rPr lang="cs-CZ" sz="1800" dirty="0" smtClean="0">
                <a:hlinkClick r:id="rId4"/>
              </a:rPr>
              <a:t>_Chrome_</a:t>
            </a:r>
            <a:r>
              <a:rPr lang="cs-CZ" sz="1800" dirty="0" err="1" smtClean="0">
                <a:hlinkClick r:id="rId4"/>
              </a:rPr>
              <a:t>icon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and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wordmark</a:t>
            </a:r>
            <a:r>
              <a:rPr lang="cs-CZ" sz="1800" dirty="0" smtClean="0">
                <a:hlinkClick r:id="rId4"/>
              </a:rPr>
              <a:t>_%282011%29.svg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Obr. 6</a:t>
            </a:r>
          </a:p>
          <a:p>
            <a:pPr>
              <a:buNone/>
            </a:pPr>
            <a:r>
              <a:rPr lang="cs-CZ" sz="1800" dirty="0" smtClean="0"/>
              <a:t>Zdroj:</a:t>
            </a:r>
            <a:r>
              <a:rPr lang="cs-CZ" sz="1800" dirty="0" smtClean="0">
                <a:hlinkClick r:id="rId5"/>
              </a:rPr>
              <a:t>http://</a:t>
            </a:r>
            <a:r>
              <a:rPr lang="cs-CZ" sz="1800" dirty="0" err="1" smtClean="0">
                <a:hlinkClick r:id="rId5"/>
              </a:rPr>
              <a:t>upload.wikimedia.org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wikipedia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commons</a:t>
            </a:r>
            <a:r>
              <a:rPr lang="cs-CZ" sz="1800" dirty="0" smtClean="0">
                <a:hlinkClick r:id="rId5"/>
              </a:rPr>
              <a:t>/d/d4/Opera_</a:t>
            </a:r>
            <a:r>
              <a:rPr lang="cs-CZ" sz="1800" dirty="0" err="1" smtClean="0">
                <a:hlinkClick r:id="rId5"/>
              </a:rPr>
              <a:t>browser</a:t>
            </a:r>
            <a:r>
              <a:rPr lang="cs-CZ" sz="1800" dirty="0" smtClean="0">
                <a:hlinkClick r:id="rId5"/>
              </a:rPr>
              <a:t>_logo_2013.png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268760"/>
            <a:ext cx="79928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Prohlašuji,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Datum: leden 2014			Autor: Mgr. Marie Kardová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533</TotalTime>
  <Words>141</Words>
  <Application>Microsoft Office PowerPoint</Application>
  <PresentationFormat>Předvádění na obrazovce (4:3)</PresentationFormat>
  <Paragraphs>86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Arkýř</vt:lpstr>
      <vt:lpstr>Dokument</vt:lpstr>
      <vt:lpstr>Jak pracovat s internetem </vt:lpstr>
      <vt:lpstr>Snímek 2</vt:lpstr>
      <vt:lpstr>Snímek 3</vt:lpstr>
      <vt:lpstr>Jak pracovat s internetem</vt:lpstr>
      <vt:lpstr>Jak pracovat s internetem</vt:lpstr>
      <vt:lpstr>Jak pracovat s internetem</vt:lpstr>
      <vt:lpstr>Jak pracovat s internetem</vt:lpstr>
      <vt:lpstr>Snímek 8</vt:lpstr>
      <vt:lpstr>Snímek 9</vt:lpstr>
      <vt:lpstr>Snímek 10</vt:lpstr>
      <vt:lpstr>Snímek 11</vt:lpstr>
      <vt:lpstr>Snímek 12</vt:lpstr>
      <vt:lpstr>Úkol:</vt:lpstr>
      <vt:lpstr>Citace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pracovat s internetem</dc:title>
  <dc:creator>Majka</dc:creator>
  <cp:lastModifiedBy>Majka</cp:lastModifiedBy>
  <cp:revision>25</cp:revision>
  <dcterms:created xsi:type="dcterms:W3CDTF">2014-01-02T17:19:04Z</dcterms:created>
  <dcterms:modified xsi:type="dcterms:W3CDTF">2014-01-05T14:27:30Z</dcterms:modified>
</cp:coreProperties>
</file>