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7D8515F-24E2-4C1C-9EC7-C5474280758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F7B334-3D1A-4900-83E9-65A1CAD318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jeip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karmajka.webnode.cz/" TargetMode="External"/><Relationship Id="rId2" Type="http://schemas.openxmlformats.org/officeDocument/2006/relationships/hyperlink" Target="http://www.seznam.cz/map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Identifikace na internetu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Marie Kardová</a:t>
            </a:r>
          </a:p>
          <a:p>
            <a:r>
              <a:rPr lang="cs-CZ" dirty="0" smtClean="0"/>
              <a:t>Leden 2014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579172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268760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    III/2 Inovace a zkvalitnění výuky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      VY32INOVACEINF843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   leden 2014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   VIII.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   Internet, IP adresa, internetová adresa, doména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   Žáci se seznámí s identifikací na internetu a na 			      příkladech procvičí probranou látku.			  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   Žáci se naučí základy identifikace na internetu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Internet </a:t>
            </a:r>
            <a:r>
              <a:rPr lang="cs-CZ" dirty="0" smtClean="0"/>
              <a:t>je celosvětová informační a komunikační síť, ve které mezi sebou počítače komunikují pomocí protokolů TCP/IP.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Společným cílem všech lidí využívajících Internet je bezproblémová výměna dat. </a:t>
            </a:r>
          </a:p>
          <a:p>
            <a:endParaRPr lang="cs-CZ" dirty="0" smtClean="0"/>
          </a:p>
          <a:p>
            <a:r>
              <a:rPr lang="cs-CZ" b="1" dirty="0" smtClean="0"/>
              <a:t>Komunikační protokol </a:t>
            </a:r>
            <a:r>
              <a:rPr lang="cs-CZ" dirty="0" smtClean="0"/>
              <a:t>je skupina pravidel, která určují  zápis programovacího jazyka a význam jednotlivých zpráv při komunikaci mezi počítači.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IP 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Zkratka </a:t>
            </a:r>
            <a:r>
              <a:rPr lang="cs-CZ" b="1" dirty="0" smtClean="0"/>
              <a:t>IP</a:t>
            </a:r>
            <a:r>
              <a:rPr lang="cs-CZ" dirty="0" smtClean="0"/>
              <a:t> znamená </a:t>
            </a:r>
            <a:r>
              <a:rPr lang="cs-CZ" b="1" dirty="0" smtClean="0"/>
              <a:t>Internet Protokol</a:t>
            </a:r>
            <a:r>
              <a:rPr lang="cs-CZ" dirty="0" smtClean="0"/>
              <a:t>, což jsou pravidla, pomocí kterých spolu komunikují všechna zařízení v Internetu. </a:t>
            </a:r>
          </a:p>
          <a:p>
            <a:r>
              <a:rPr lang="cs-CZ" b="1" dirty="0" smtClean="0"/>
              <a:t>IP adresa</a:t>
            </a:r>
            <a:r>
              <a:rPr lang="cs-CZ" dirty="0" smtClean="0"/>
              <a:t> je číslo, které jednoznačně identifikuje síťové rozhraní v počítačové síti, která používá internetový protokol. </a:t>
            </a:r>
          </a:p>
          <a:p>
            <a:r>
              <a:rPr lang="cs-CZ" dirty="0" smtClean="0"/>
              <a:t>nejrozšířenější verze  </a:t>
            </a:r>
            <a:r>
              <a:rPr lang="cs-CZ" b="1" dirty="0" smtClean="0"/>
              <a:t>IPv4</a:t>
            </a:r>
            <a:r>
              <a:rPr lang="cs-CZ" dirty="0" smtClean="0"/>
              <a:t> používá 32bitové adresy </a:t>
            </a:r>
          </a:p>
          <a:p>
            <a:pPr>
              <a:buNone/>
            </a:pPr>
            <a:r>
              <a:rPr lang="cs-CZ" dirty="0" smtClean="0"/>
              <a:t>	(například 192.168.0.2)  </a:t>
            </a:r>
          </a:p>
          <a:p>
            <a:r>
              <a:rPr lang="cs-CZ" b="1" dirty="0" smtClean="0"/>
              <a:t>IPv6</a:t>
            </a:r>
            <a:r>
              <a:rPr lang="cs-CZ" dirty="0" smtClean="0"/>
              <a:t> bude používat 128bitové IP adresy</a:t>
            </a:r>
          </a:p>
          <a:p>
            <a:r>
              <a:rPr lang="cs-CZ" b="1" dirty="0" smtClean="0"/>
              <a:t>IP adresa je doménové jméno. </a:t>
            </a:r>
          </a:p>
          <a:p>
            <a:pPr>
              <a:buNone/>
            </a:pPr>
            <a:r>
              <a:rPr lang="cs-CZ" dirty="0" smtClean="0"/>
              <a:t>Příklad: 77.75.72.3 je </a:t>
            </a:r>
            <a:r>
              <a:rPr lang="cs-CZ" u="sng" dirty="0" smtClean="0">
                <a:hlinkClick r:id="rId2"/>
              </a:rPr>
              <a:t>www.seznam.</a:t>
            </a:r>
            <a:r>
              <a:rPr lang="cs-CZ" u="sng" dirty="0" err="1" smtClean="0">
                <a:hlinkClick r:id="rId2"/>
              </a:rPr>
              <a:t>cz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Zjištění interní IP adresy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Přes </a:t>
            </a:r>
            <a:r>
              <a:rPr lang="cs-CZ" dirty="0" smtClean="0"/>
              <a:t>webové služby (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mojeip.cz</a:t>
            </a:r>
            <a:r>
              <a:rPr lang="cs-CZ" dirty="0" smtClean="0"/>
              <a:t>)</a:t>
            </a:r>
          </a:p>
          <a:p>
            <a:pPr lvl="0"/>
            <a:r>
              <a:rPr lang="cs-CZ" dirty="0" smtClean="0"/>
              <a:t>Ovládací panely, Síťové připojení</a:t>
            </a:r>
          </a:p>
          <a:p>
            <a:pPr lvl="0"/>
            <a:r>
              <a:rPr lang="cs-CZ" dirty="0" smtClean="0"/>
              <a:t>Příkazový řádek (</a:t>
            </a:r>
            <a:r>
              <a:rPr lang="cs-CZ" dirty="0" err="1" smtClean="0"/>
              <a:t>ipconfig</a:t>
            </a:r>
            <a:r>
              <a:rPr lang="cs-CZ" dirty="0" smtClean="0"/>
              <a:t>; ping; tracen)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Internetová 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Jednoznačně určuje umístění adresovatelného prvku v počítačové síti.</a:t>
            </a:r>
          </a:p>
          <a:p>
            <a:r>
              <a:rPr lang="cs-CZ" dirty="0" smtClean="0"/>
              <a:t>Obsahuje protokol, ve kterém program komunikuje, domény 1</a:t>
            </a:r>
            <a:r>
              <a:rPr lang="cs-CZ" dirty="0" smtClean="0"/>
              <a:t>. řádu </a:t>
            </a:r>
            <a:r>
              <a:rPr lang="cs-CZ" dirty="0" smtClean="0"/>
              <a:t>(</a:t>
            </a:r>
            <a:r>
              <a:rPr lang="cs-CZ" dirty="0" err="1" smtClean="0"/>
              <a:t>cz</a:t>
            </a:r>
            <a:r>
              <a:rPr lang="cs-CZ" dirty="0" smtClean="0"/>
              <a:t>, de, </a:t>
            </a:r>
            <a:r>
              <a:rPr lang="cs-CZ" dirty="0" err="1" smtClean="0"/>
              <a:t>com</a:t>
            </a:r>
            <a:r>
              <a:rPr lang="cs-CZ" dirty="0" smtClean="0"/>
              <a:t>, </a:t>
            </a:r>
            <a:r>
              <a:rPr lang="cs-CZ" dirty="0" err="1" smtClean="0"/>
              <a:t>edu</a:t>
            </a:r>
            <a:r>
              <a:rPr lang="cs-CZ" dirty="0" smtClean="0"/>
              <a:t>…), 2</a:t>
            </a:r>
            <a:r>
              <a:rPr lang="cs-CZ" dirty="0" smtClean="0"/>
              <a:t>. řádu   </a:t>
            </a:r>
            <a:r>
              <a:rPr lang="cs-CZ" dirty="0" smtClean="0"/>
              <a:t>(seznam, volny, </a:t>
            </a:r>
            <a:r>
              <a:rPr lang="cs-CZ" dirty="0" err="1" smtClean="0"/>
              <a:t>rb</a:t>
            </a:r>
            <a:r>
              <a:rPr lang="cs-CZ" dirty="0" smtClean="0"/>
              <a:t>.. ) a 3</a:t>
            </a:r>
            <a:r>
              <a:rPr lang="cs-CZ" dirty="0" smtClean="0"/>
              <a:t>. řádu </a:t>
            </a:r>
            <a:r>
              <a:rPr lang="cs-CZ" dirty="0" smtClean="0"/>
              <a:t>(</a:t>
            </a:r>
            <a:r>
              <a:rPr lang="cs-CZ" dirty="0" err="1" smtClean="0"/>
              <a:t>novak</a:t>
            </a:r>
            <a:r>
              <a:rPr lang="cs-CZ" dirty="0" smtClean="0"/>
              <a:t>..).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Internetová  </a:t>
            </a:r>
            <a:r>
              <a:rPr lang="cs-CZ" dirty="0" smtClean="0"/>
              <a:t>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u="sng" dirty="0" smtClean="0">
              <a:hlinkClick r:id="rId2"/>
            </a:endParaRPr>
          </a:p>
          <a:p>
            <a:r>
              <a:rPr lang="cs-CZ" u="sng" dirty="0" smtClean="0">
                <a:hlinkClick r:id="rId2"/>
              </a:rPr>
              <a:t>http://www.seznam.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/mapy</a:t>
            </a:r>
            <a:endParaRPr lang="cs-CZ" dirty="0" smtClean="0"/>
          </a:p>
          <a:p>
            <a:r>
              <a:rPr lang="cs-CZ" b="1" dirty="0" smtClean="0"/>
              <a:t>http</a:t>
            </a:r>
            <a:r>
              <a:rPr lang="cs-CZ" dirty="0" smtClean="0"/>
              <a:t> 	protokol, ve kterém program komunikuje</a:t>
            </a:r>
          </a:p>
          <a:p>
            <a:r>
              <a:rPr lang="cs-CZ" b="1" dirty="0" smtClean="0"/>
              <a:t>seznam </a:t>
            </a:r>
            <a:r>
              <a:rPr lang="cs-CZ" dirty="0" smtClean="0"/>
              <a:t>	doména 2. řádu</a:t>
            </a:r>
          </a:p>
          <a:p>
            <a:r>
              <a:rPr lang="cs-CZ" b="1" dirty="0" err="1" smtClean="0"/>
              <a:t>cz</a:t>
            </a:r>
            <a:r>
              <a:rPr lang="cs-CZ" dirty="0" smtClean="0"/>
              <a:t>		doména 1. řádu</a:t>
            </a:r>
          </a:p>
          <a:p>
            <a:r>
              <a:rPr lang="cs-CZ" b="1" dirty="0" smtClean="0"/>
              <a:t>mapy</a:t>
            </a:r>
            <a:r>
              <a:rPr lang="cs-CZ" dirty="0" smtClean="0"/>
              <a:t>	název souboru</a:t>
            </a:r>
          </a:p>
          <a:p>
            <a:r>
              <a:rPr lang="cs-CZ" u="sng" dirty="0" smtClean="0">
                <a:hlinkClick r:id="rId3"/>
              </a:rPr>
              <a:t>http://karmajka.webnode.cz</a:t>
            </a:r>
            <a:endParaRPr lang="cs-CZ" dirty="0" smtClean="0"/>
          </a:p>
          <a:p>
            <a:r>
              <a:rPr lang="cs-CZ" dirty="0" err="1" smtClean="0"/>
              <a:t>karmajka</a:t>
            </a:r>
            <a:r>
              <a:rPr lang="cs-CZ" dirty="0" smtClean="0"/>
              <a:t>	doména 3. řádu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Datum: leden 2014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144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Dokument</vt:lpstr>
      <vt:lpstr>Identifikace na internetu</vt:lpstr>
      <vt:lpstr>Snímek 2</vt:lpstr>
      <vt:lpstr>Snímek 3</vt:lpstr>
      <vt:lpstr>Internet</vt:lpstr>
      <vt:lpstr>IP adresa</vt:lpstr>
      <vt:lpstr>Zjištění interní IP adresy počítače</vt:lpstr>
      <vt:lpstr>Internetová adresa</vt:lpstr>
      <vt:lpstr>Internetová  adresa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Identifikace na internetu</dc:title>
  <dc:creator>Majka</dc:creator>
  <cp:lastModifiedBy>Dum</cp:lastModifiedBy>
  <cp:revision>7</cp:revision>
  <dcterms:created xsi:type="dcterms:W3CDTF">2014-01-13T13:01:33Z</dcterms:created>
  <dcterms:modified xsi:type="dcterms:W3CDTF">2014-02-05T13:42:28Z</dcterms:modified>
</cp:coreProperties>
</file>