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1" r:id="rId2"/>
    <p:sldId id="256" r:id="rId3"/>
    <p:sldId id="257" r:id="rId4"/>
    <p:sldId id="258" r:id="rId5"/>
    <p:sldId id="259" r:id="rId6"/>
    <p:sldId id="260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6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1C8861-54CE-4264-A731-E22099370BB4}" type="datetimeFigureOut">
              <a:rPr lang="cs-CZ" smtClean="0"/>
              <a:t>26.3.2012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6C366B-D9DD-4953-8D43-319CA1250E1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093469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1C8861-54CE-4264-A731-E22099370BB4}" type="datetimeFigureOut">
              <a:rPr lang="cs-CZ" smtClean="0"/>
              <a:t>26.3.2012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6C366B-D9DD-4953-8D43-319CA1250E1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369719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1C8861-54CE-4264-A731-E22099370BB4}" type="datetimeFigureOut">
              <a:rPr lang="cs-CZ" smtClean="0"/>
              <a:t>26.3.2012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6C366B-D9DD-4953-8D43-319CA1250E1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073742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1C8861-54CE-4264-A731-E22099370BB4}" type="datetimeFigureOut">
              <a:rPr lang="cs-CZ" smtClean="0"/>
              <a:t>26.3.2012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6C366B-D9DD-4953-8D43-319CA1250E1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152544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1C8861-54CE-4264-A731-E22099370BB4}" type="datetimeFigureOut">
              <a:rPr lang="cs-CZ" smtClean="0"/>
              <a:t>26.3.2012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6C366B-D9DD-4953-8D43-319CA1250E1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6242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1C8861-54CE-4264-A731-E22099370BB4}" type="datetimeFigureOut">
              <a:rPr lang="cs-CZ" smtClean="0"/>
              <a:t>26.3.2012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6C366B-D9DD-4953-8D43-319CA1250E1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057879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1C8861-54CE-4264-A731-E22099370BB4}" type="datetimeFigureOut">
              <a:rPr lang="cs-CZ" smtClean="0"/>
              <a:t>26.3.2012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6C366B-D9DD-4953-8D43-319CA1250E1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4435451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1C8861-54CE-4264-A731-E22099370BB4}" type="datetimeFigureOut">
              <a:rPr lang="cs-CZ" smtClean="0"/>
              <a:t>26.3.2012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6C366B-D9DD-4953-8D43-319CA1250E1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466265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1C8861-54CE-4264-A731-E22099370BB4}" type="datetimeFigureOut">
              <a:rPr lang="cs-CZ" smtClean="0"/>
              <a:t>26.3.2012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6C366B-D9DD-4953-8D43-319CA1250E1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7440223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1C8861-54CE-4264-A731-E22099370BB4}" type="datetimeFigureOut">
              <a:rPr lang="cs-CZ" smtClean="0"/>
              <a:t>26.3.2012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6C366B-D9DD-4953-8D43-319CA1250E1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3072706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1C8861-54CE-4264-A731-E22099370BB4}" type="datetimeFigureOut">
              <a:rPr lang="cs-CZ" smtClean="0"/>
              <a:t>26.3.2012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6C366B-D9DD-4953-8D43-319CA1250E1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436678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C1C8861-54CE-4264-A731-E22099370BB4}" type="datetimeFigureOut">
              <a:rPr lang="cs-CZ" smtClean="0"/>
              <a:t>26.3.2012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F6C366B-D9DD-4953-8D43-319CA1250E1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16980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5562247"/>
              </p:ext>
            </p:extLst>
          </p:nvPr>
        </p:nvGraphicFramePr>
        <p:xfrm>
          <a:off x="395536" y="5229200"/>
          <a:ext cx="8496944" cy="1402080"/>
        </p:xfrm>
        <a:graphic>
          <a:graphicData uri="http://schemas.openxmlformats.org/drawingml/2006/table">
            <a:tbl>
              <a:tblPr/>
              <a:tblGrid>
                <a:gridCol w="2572469"/>
                <a:gridCol w="5924475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Český jazyk 4. 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VY_32_INOVACE_04_Slovní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druhy-procvičování 3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Mgr. Miroslava Kloudová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0363317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5"/>
          <p:cNvGrpSpPr/>
          <p:nvPr/>
        </p:nvGrpSpPr>
        <p:grpSpPr>
          <a:xfrm>
            <a:off x="1259632" y="1196752"/>
            <a:ext cx="6552728" cy="3600400"/>
            <a:chOff x="1259632" y="1196752"/>
            <a:chExt cx="6552728" cy="3600400"/>
          </a:xfrm>
        </p:grpSpPr>
        <p:sp>
          <p:nvSpPr>
            <p:cNvPr id="4" name="Výbuch 2 3"/>
            <p:cNvSpPr/>
            <p:nvPr/>
          </p:nvSpPr>
          <p:spPr>
            <a:xfrm>
              <a:off x="1259632" y="1196752"/>
              <a:ext cx="6552728" cy="3600400"/>
            </a:xfrm>
            <a:prstGeom prst="irregularSeal2">
              <a:avLst/>
            </a:prstGeom>
            <a:solidFill>
              <a:srgbClr val="00B0F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" name="TextovéPole 4"/>
            <p:cNvSpPr txBox="1"/>
            <p:nvPr/>
          </p:nvSpPr>
          <p:spPr>
            <a:xfrm>
              <a:off x="2627784" y="2276872"/>
              <a:ext cx="3096344" cy="175432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5400" b="1" i="1" dirty="0" smtClean="0"/>
                <a:t>Slovní druhy</a:t>
              </a:r>
              <a:endParaRPr lang="cs-CZ" sz="5400" b="1" i="1" dirty="0"/>
            </a:p>
          </p:txBody>
        </p:sp>
      </p:grpSp>
    </p:spTree>
    <p:extLst>
      <p:ext uri="{BB962C8B-B14F-4D97-AF65-F5344CB8AC3E}">
        <p14:creationId xmlns:p14="http://schemas.microsoft.com/office/powerpoint/2010/main" val="8333559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899592" y="0"/>
            <a:ext cx="4824536" cy="1412776"/>
            <a:chOff x="1259632" y="1196752"/>
            <a:chExt cx="6552728" cy="3600400"/>
          </a:xfrm>
        </p:grpSpPr>
        <p:sp>
          <p:nvSpPr>
            <p:cNvPr id="3" name="Výbuch 2 2"/>
            <p:cNvSpPr/>
            <p:nvPr/>
          </p:nvSpPr>
          <p:spPr>
            <a:xfrm>
              <a:off x="1259632" y="1196752"/>
              <a:ext cx="6552728" cy="3600400"/>
            </a:xfrm>
            <a:prstGeom prst="irregularSeal2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" name="TextovéPole 3"/>
            <p:cNvSpPr txBox="1"/>
            <p:nvPr/>
          </p:nvSpPr>
          <p:spPr>
            <a:xfrm>
              <a:off x="2648522" y="2027613"/>
              <a:ext cx="3096344" cy="243150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800" b="1" i="1" dirty="0" smtClean="0"/>
                <a:t>Urči slovní druhy</a:t>
              </a:r>
              <a:endParaRPr lang="cs-CZ" sz="2800" b="1" i="1" dirty="0"/>
            </a:p>
          </p:txBody>
        </p:sp>
      </p:grpSp>
      <p:sp>
        <p:nvSpPr>
          <p:cNvPr id="5" name="TextovéPole 4"/>
          <p:cNvSpPr txBox="1"/>
          <p:nvPr/>
        </p:nvSpPr>
        <p:spPr>
          <a:xfrm>
            <a:off x="539552" y="1436170"/>
            <a:ext cx="4104456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maminka  …………………………..</a:t>
            </a:r>
          </a:p>
          <a:p>
            <a:r>
              <a:rPr lang="cs-CZ" sz="2400" dirty="0"/>
              <a:t>a</a:t>
            </a:r>
            <a:r>
              <a:rPr lang="cs-CZ" sz="2400" dirty="0" smtClean="0"/>
              <a:t>le …………………………………….</a:t>
            </a:r>
          </a:p>
          <a:p>
            <a:r>
              <a:rPr lang="cs-CZ" sz="2400" dirty="0" smtClean="0"/>
              <a:t>já ……………………………………...</a:t>
            </a:r>
          </a:p>
          <a:p>
            <a:r>
              <a:rPr lang="cs-CZ" sz="2400" dirty="0" smtClean="0"/>
              <a:t>malý………………………………....</a:t>
            </a:r>
          </a:p>
          <a:p>
            <a:r>
              <a:rPr lang="cs-CZ" sz="2400" dirty="0" smtClean="0"/>
              <a:t>když………………………………….</a:t>
            </a:r>
          </a:p>
          <a:p>
            <a:r>
              <a:rPr lang="cs-CZ" sz="2400" dirty="0" smtClean="0"/>
              <a:t>před…………………………………..</a:t>
            </a:r>
          </a:p>
          <a:p>
            <a:r>
              <a:rPr lang="cs-CZ" sz="2400" dirty="0"/>
              <a:t>o</a:t>
            </a:r>
            <a:r>
              <a:rPr lang="cs-CZ" sz="2400" dirty="0" smtClean="0"/>
              <a:t>ni…………………………………….</a:t>
            </a:r>
          </a:p>
          <a:p>
            <a:r>
              <a:rPr lang="cs-CZ" sz="2400" dirty="0"/>
              <a:t>p</a:t>
            </a:r>
            <a:r>
              <a:rPr lang="cs-CZ" sz="2400" dirty="0" smtClean="0"/>
              <a:t>ovídání…………………………….</a:t>
            </a:r>
          </a:p>
          <a:p>
            <a:r>
              <a:rPr lang="cs-CZ" sz="2400" dirty="0"/>
              <a:t>c</a:t>
            </a:r>
            <a:r>
              <a:rPr lang="cs-CZ" sz="2400" dirty="0" smtClean="0"/>
              <a:t>hytrost…………………………….</a:t>
            </a:r>
          </a:p>
          <a:p>
            <a:r>
              <a:rPr lang="cs-CZ" sz="2400" dirty="0"/>
              <a:t>d</a:t>
            </a:r>
            <a:r>
              <a:rPr lang="cs-CZ" sz="2400" dirty="0" smtClean="0"/>
              <a:t>upe…………………………………</a:t>
            </a:r>
          </a:p>
          <a:p>
            <a:r>
              <a:rPr lang="cs-CZ" sz="2400" dirty="0"/>
              <a:t>d</a:t>
            </a:r>
            <a:r>
              <a:rPr lang="cs-CZ" sz="2400" dirty="0" smtClean="0"/>
              <a:t>ávný………………………………..</a:t>
            </a:r>
          </a:p>
          <a:p>
            <a:r>
              <a:rPr lang="cs-CZ" sz="2400" dirty="0"/>
              <a:t>k</a:t>
            </a:r>
            <a:r>
              <a:rPr lang="cs-CZ" sz="2400" dirty="0" smtClean="0"/>
              <a:t>okodák…………………………….</a:t>
            </a:r>
          </a:p>
          <a:p>
            <a:r>
              <a:rPr lang="cs-CZ" sz="2400" dirty="0"/>
              <a:t>p</a:t>
            </a:r>
            <a:r>
              <a:rPr lang="cs-CZ" sz="2400" dirty="0" smtClean="0"/>
              <a:t>ět……………………………………..</a:t>
            </a:r>
          </a:p>
          <a:p>
            <a:r>
              <a:rPr lang="cs-CZ" sz="2400" dirty="0"/>
              <a:t>n</a:t>
            </a:r>
            <a:r>
              <a:rPr lang="cs-CZ" sz="2400" dirty="0" smtClean="0"/>
              <a:t>echť…………………………………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724128" y="1556792"/>
            <a:ext cx="1584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/>
          </a:p>
        </p:txBody>
      </p:sp>
      <p:sp>
        <p:nvSpPr>
          <p:cNvPr id="8" name="Text Box 4"/>
          <p:cNvSpPr txBox="1">
            <a:spLocks noChangeArrowheads="1"/>
          </p:cNvSpPr>
          <p:nvPr/>
        </p:nvSpPr>
        <p:spPr bwMode="auto">
          <a:xfrm>
            <a:off x="1922181" y="1383159"/>
            <a:ext cx="2024507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 b="1" dirty="0" smtClean="0">
                <a:solidFill>
                  <a:srgbClr val="FF0000"/>
                </a:solidFill>
              </a:rPr>
              <a:t>podstatné </a:t>
            </a:r>
            <a:r>
              <a:rPr lang="cs-CZ" sz="2400" b="1" dirty="0" err="1" smtClean="0">
                <a:solidFill>
                  <a:srgbClr val="FF0000"/>
                </a:solidFill>
              </a:rPr>
              <a:t>jm</a:t>
            </a:r>
            <a:r>
              <a:rPr lang="cs-CZ" sz="2400" b="1" dirty="0" smtClean="0">
                <a:solidFill>
                  <a:srgbClr val="FF0000"/>
                </a:solidFill>
              </a:rPr>
              <a:t>.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0" name="Text Box 4"/>
          <p:cNvSpPr txBox="1">
            <a:spLocks noChangeArrowheads="1"/>
          </p:cNvSpPr>
          <p:nvPr/>
        </p:nvSpPr>
        <p:spPr bwMode="auto">
          <a:xfrm>
            <a:off x="2123728" y="2492896"/>
            <a:ext cx="2016225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 b="1" dirty="0" smtClean="0">
                <a:solidFill>
                  <a:srgbClr val="FF0000"/>
                </a:solidFill>
              </a:rPr>
              <a:t>přídavné </a:t>
            </a:r>
            <a:r>
              <a:rPr lang="cs-CZ" sz="2400" b="1" dirty="0" err="1" smtClean="0">
                <a:solidFill>
                  <a:srgbClr val="FF0000"/>
                </a:solidFill>
              </a:rPr>
              <a:t>jm</a:t>
            </a:r>
            <a:r>
              <a:rPr lang="cs-CZ" sz="2400" b="1" dirty="0" smtClean="0">
                <a:solidFill>
                  <a:srgbClr val="FF0000"/>
                </a:solidFill>
              </a:rPr>
              <a:t>.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1" name="Text Box 4"/>
          <p:cNvSpPr txBox="1">
            <a:spLocks noChangeArrowheads="1"/>
          </p:cNvSpPr>
          <p:nvPr/>
        </p:nvSpPr>
        <p:spPr bwMode="auto">
          <a:xfrm>
            <a:off x="2111896" y="1743199"/>
            <a:ext cx="1669084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 b="1" dirty="0" smtClean="0">
                <a:solidFill>
                  <a:srgbClr val="FF0000"/>
                </a:solidFill>
              </a:rPr>
              <a:t>spojka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2" name="Text Box 4"/>
          <p:cNvSpPr txBox="1">
            <a:spLocks noChangeArrowheads="1"/>
          </p:cNvSpPr>
          <p:nvPr/>
        </p:nvSpPr>
        <p:spPr bwMode="auto">
          <a:xfrm>
            <a:off x="2195735" y="5013176"/>
            <a:ext cx="2016225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 b="1" dirty="0" smtClean="0">
                <a:solidFill>
                  <a:srgbClr val="FF0000"/>
                </a:solidFill>
              </a:rPr>
              <a:t>přídavné </a:t>
            </a:r>
            <a:r>
              <a:rPr lang="cs-CZ" sz="2400" b="1" dirty="0" err="1" smtClean="0">
                <a:solidFill>
                  <a:srgbClr val="FF0000"/>
                </a:solidFill>
              </a:rPr>
              <a:t>jm</a:t>
            </a:r>
            <a:r>
              <a:rPr lang="cs-CZ" sz="2400" b="1" dirty="0" smtClean="0">
                <a:solidFill>
                  <a:srgbClr val="FF0000"/>
                </a:solidFill>
              </a:rPr>
              <a:t>.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3" name="Text Box 4"/>
          <p:cNvSpPr txBox="1">
            <a:spLocks noChangeArrowheads="1"/>
          </p:cNvSpPr>
          <p:nvPr/>
        </p:nvSpPr>
        <p:spPr bwMode="auto">
          <a:xfrm>
            <a:off x="1979712" y="2103239"/>
            <a:ext cx="2016225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 b="1" dirty="0" smtClean="0">
                <a:solidFill>
                  <a:srgbClr val="FF0000"/>
                </a:solidFill>
              </a:rPr>
              <a:t>zájmeno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4" name="Text Box 4"/>
          <p:cNvSpPr txBox="1">
            <a:spLocks noChangeArrowheads="1"/>
          </p:cNvSpPr>
          <p:nvPr/>
        </p:nvSpPr>
        <p:spPr bwMode="auto">
          <a:xfrm>
            <a:off x="2053931" y="3212976"/>
            <a:ext cx="2016225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 b="1" dirty="0" smtClean="0">
                <a:solidFill>
                  <a:srgbClr val="FF0000"/>
                </a:solidFill>
              </a:rPr>
              <a:t>předložka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5" name="Text Box 4"/>
          <p:cNvSpPr txBox="1">
            <a:spLocks noChangeArrowheads="1"/>
          </p:cNvSpPr>
          <p:nvPr/>
        </p:nvSpPr>
        <p:spPr bwMode="auto">
          <a:xfrm>
            <a:off x="2051719" y="3573016"/>
            <a:ext cx="2016225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 b="1" dirty="0" smtClean="0">
                <a:solidFill>
                  <a:srgbClr val="FF0000"/>
                </a:solidFill>
              </a:rPr>
              <a:t>zájmeno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6" name="Text Box 4"/>
          <p:cNvSpPr txBox="1">
            <a:spLocks noChangeArrowheads="1"/>
          </p:cNvSpPr>
          <p:nvPr/>
        </p:nvSpPr>
        <p:spPr bwMode="auto">
          <a:xfrm>
            <a:off x="2234128" y="2823319"/>
            <a:ext cx="1669084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 b="1" dirty="0" smtClean="0">
                <a:solidFill>
                  <a:srgbClr val="FF0000"/>
                </a:solidFill>
              </a:rPr>
              <a:t>spojka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7" name="Text Box 4"/>
          <p:cNvSpPr txBox="1">
            <a:spLocks noChangeArrowheads="1"/>
          </p:cNvSpPr>
          <p:nvPr/>
        </p:nvSpPr>
        <p:spPr bwMode="auto">
          <a:xfrm>
            <a:off x="2267744" y="4682753"/>
            <a:ext cx="1669084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 b="1" dirty="0" smtClean="0">
                <a:solidFill>
                  <a:srgbClr val="FF0000"/>
                </a:solidFill>
              </a:rPr>
              <a:t>sloveso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8" name="Text Box 4"/>
          <p:cNvSpPr txBox="1">
            <a:spLocks noChangeArrowheads="1"/>
          </p:cNvSpPr>
          <p:nvPr/>
        </p:nvSpPr>
        <p:spPr bwMode="auto">
          <a:xfrm>
            <a:off x="2277604" y="6135687"/>
            <a:ext cx="1669084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 b="1" dirty="0" smtClean="0">
                <a:solidFill>
                  <a:srgbClr val="FF0000"/>
                </a:solidFill>
              </a:rPr>
              <a:t>částice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9" name="Text Box 4"/>
          <p:cNvSpPr txBox="1">
            <a:spLocks noChangeArrowheads="1"/>
          </p:cNvSpPr>
          <p:nvPr/>
        </p:nvSpPr>
        <p:spPr bwMode="auto">
          <a:xfrm>
            <a:off x="2234128" y="5373216"/>
            <a:ext cx="1669084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 b="1" dirty="0" smtClean="0">
                <a:solidFill>
                  <a:srgbClr val="FF0000"/>
                </a:solidFill>
              </a:rPr>
              <a:t>citoslovce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0" name="Text Box 4"/>
          <p:cNvSpPr txBox="1">
            <a:spLocks noChangeArrowheads="1"/>
          </p:cNvSpPr>
          <p:nvPr/>
        </p:nvSpPr>
        <p:spPr bwMode="auto">
          <a:xfrm>
            <a:off x="2249218" y="5733256"/>
            <a:ext cx="1669084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 b="1" dirty="0" smtClean="0">
                <a:solidFill>
                  <a:srgbClr val="FF0000"/>
                </a:solidFill>
              </a:rPr>
              <a:t>číslovka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4644008" y="1403191"/>
            <a:ext cx="4104456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padat…..…………………………..</a:t>
            </a:r>
          </a:p>
          <a:p>
            <a:r>
              <a:rPr lang="cs-CZ" sz="2400" dirty="0" smtClean="0"/>
              <a:t>prudce…………………………….</a:t>
            </a:r>
          </a:p>
          <a:p>
            <a:r>
              <a:rPr lang="cs-CZ" sz="2400" dirty="0" smtClean="0"/>
              <a:t>nebo………………………………...</a:t>
            </a:r>
          </a:p>
          <a:p>
            <a:r>
              <a:rPr lang="cs-CZ" sz="2400" dirty="0" smtClean="0"/>
              <a:t>jeden……………………………....</a:t>
            </a:r>
          </a:p>
          <a:p>
            <a:r>
              <a:rPr lang="cs-CZ" sz="2400" dirty="0" smtClean="0"/>
              <a:t>ten.………………………………….</a:t>
            </a:r>
          </a:p>
          <a:p>
            <a:r>
              <a:rPr lang="cs-CZ" sz="2400" dirty="0" smtClean="0"/>
              <a:t>smutný……………………………..</a:t>
            </a:r>
          </a:p>
          <a:p>
            <a:r>
              <a:rPr lang="cs-CZ" sz="2400" dirty="0" smtClean="0"/>
              <a:t>ve…………………………………….</a:t>
            </a:r>
          </a:p>
          <a:p>
            <a:r>
              <a:rPr lang="cs-CZ" sz="2400" dirty="0" smtClean="0"/>
              <a:t>vy…………………………………….</a:t>
            </a:r>
          </a:p>
          <a:p>
            <a:r>
              <a:rPr lang="cs-CZ" sz="2400" dirty="0" smtClean="0"/>
              <a:t>plaval.……..……………………….</a:t>
            </a:r>
          </a:p>
          <a:p>
            <a:r>
              <a:rPr lang="cs-CZ" sz="2400" dirty="0" err="1" smtClean="0"/>
              <a:t>vrrr</a:t>
            </a:r>
            <a:r>
              <a:rPr lang="cs-CZ" sz="2400" dirty="0" smtClean="0"/>
              <a:t>……………..……………………</a:t>
            </a:r>
          </a:p>
          <a:p>
            <a:r>
              <a:rPr lang="cs-CZ" sz="2400" dirty="0" smtClean="0"/>
              <a:t>jarní…..……………………………..</a:t>
            </a:r>
          </a:p>
          <a:p>
            <a:r>
              <a:rPr lang="cs-CZ" sz="2400" dirty="0" smtClean="0"/>
              <a:t>a…………………………………..….</a:t>
            </a:r>
          </a:p>
          <a:p>
            <a:r>
              <a:rPr lang="cs-CZ" sz="2400" dirty="0" smtClean="0"/>
              <a:t>venku………………………………..</a:t>
            </a:r>
          </a:p>
          <a:p>
            <a:r>
              <a:rPr lang="cs-CZ" sz="2400" dirty="0" smtClean="0"/>
              <a:t>malování……………………………</a:t>
            </a:r>
            <a:endParaRPr lang="cs-CZ" sz="2400" dirty="0"/>
          </a:p>
        </p:txBody>
      </p:sp>
      <p:sp>
        <p:nvSpPr>
          <p:cNvPr id="22" name="Text Box 4"/>
          <p:cNvSpPr txBox="1">
            <a:spLocks noChangeArrowheads="1"/>
          </p:cNvSpPr>
          <p:nvPr/>
        </p:nvSpPr>
        <p:spPr bwMode="auto">
          <a:xfrm>
            <a:off x="6372200" y="6093296"/>
            <a:ext cx="1944216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 b="1" dirty="0" smtClean="0">
                <a:solidFill>
                  <a:srgbClr val="FF0000"/>
                </a:solidFill>
              </a:rPr>
              <a:t>podstatné </a:t>
            </a:r>
            <a:r>
              <a:rPr lang="cs-CZ" sz="2400" b="1" dirty="0" err="1" smtClean="0">
                <a:solidFill>
                  <a:srgbClr val="FF0000"/>
                </a:solidFill>
              </a:rPr>
              <a:t>jm</a:t>
            </a:r>
            <a:r>
              <a:rPr lang="cs-CZ" sz="2400" b="1" dirty="0" smtClean="0">
                <a:solidFill>
                  <a:srgbClr val="FF0000"/>
                </a:solidFill>
              </a:rPr>
              <a:t>.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3" name="Text Box 4"/>
          <p:cNvSpPr txBox="1">
            <a:spLocks noChangeArrowheads="1"/>
          </p:cNvSpPr>
          <p:nvPr/>
        </p:nvSpPr>
        <p:spPr bwMode="auto">
          <a:xfrm>
            <a:off x="6228184" y="2022102"/>
            <a:ext cx="1669084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 b="1" dirty="0" smtClean="0">
                <a:solidFill>
                  <a:srgbClr val="FF0000"/>
                </a:solidFill>
              </a:rPr>
              <a:t>spojka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4" name="Text Box 4"/>
          <p:cNvSpPr txBox="1">
            <a:spLocks noChangeArrowheads="1"/>
          </p:cNvSpPr>
          <p:nvPr/>
        </p:nvSpPr>
        <p:spPr bwMode="auto">
          <a:xfrm>
            <a:off x="6372200" y="5343599"/>
            <a:ext cx="1669084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 b="1" dirty="0" smtClean="0">
                <a:solidFill>
                  <a:srgbClr val="FF0000"/>
                </a:solidFill>
              </a:rPr>
              <a:t>spojka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5" name="Text Box 4"/>
          <p:cNvSpPr txBox="1">
            <a:spLocks noChangeArrowheads="1"/>
          </p:cNvSpPr>
          <p:nvPr/>
        </p:nvSpPr>
        <p:spPr bwMode="auto">
          <a:xfrm>
            <a:off x="6193093" y="1695291"/>
            <a:ext cx="1669084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 b="1" dirty="0" smtClean="0">
                <a:solidFill>
                  <a:srgbClr val="FF0000"/>
                </a:solidFill>
              </a:rPr>
              <a:t>příslovce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6" name="Text Box 4"/>
          <p:cNvSpPr txBox="1">
            <a:spLocks noChangeArrowheads="1"/>
          </p:cNvSpPr>
          <p:nvPr/>
        </p:nvSpPr>
        <p:spPr bwMode="auto">
          <a:xfrm>
            <a:off x="6345493" y="5703639"/>
            <a:ext cx="1669084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 b="1" dirty="0" smtClean="0">
                <a:solidFill>
                  <a:srgbClr val="FF0000"/>
                </a:solidFill>
              </a:rPr>
              <a:t>příslovce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7" name="Text Box 4"/>
          <p:cNvSpPr txBox="1">
            <a:spLocks noChangeArrowheads="1"/>
          </p:cNvSpPr>
          <p:nvPr/>
        </p:nvSpPr>
        <p:spPr bwMode="auto">
          <a:xfrm>
            <a:off x="6084168" y="2823319"/>
            <a:ext cx="2016225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 b="1" dirty="0" smtClean="0">
                <a:solidFill>
                  <a:srgbClr val="FF0000"/>
                </a:solidFill>
              </a:rPr>
              <a:t>zájmeno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8" name="Text Box 4"/>
          <p:cNvSpPr txBox="1">
            <a:spLocks noChangeArrowheads="1"/>
          </p:cNvSpPr>
          <p:nvPr/>
        </p:nvSpPr>
        <p:spPr bwMode="auto">
          <a:xfrm>
            <a:off x="6171922" y="3903439"/>
            <a:ext cx="2016225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 b="1" dirty="0" smtClean="0">
                <a:solidFill>
                  <a:srgbClr val="FF0000"/>
                </a:solidFill>
              </a:rPr>
              <a:t>zájmeno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9" name="Text Box 4"/>
          <p:cNvSpPr txBox="1">
            <a:spLocks noChangeArrowheads="1"/>
          </p:cNvSpPr>
          <p:nvPr/>
        </p:nvSpPr>
        <p:spPr bwMode="auto">
          <a:xfrm>
            <a:off x="6345493" y="4623519"/>
            <a:ext cx="1669084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 b="1" dirty="0" smtClean="0">
                <a:solidFill>
                  <a:srgbClr val="FF0000"/>
                </a:solidFill>
              </a:rPr>
              <a:t>citoslovce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30" name="Text Box 4"/>
          <p:cNvSpPr txBox="1">
            <a:spLocks noChangeArrowheads="1"/>
          </p:cNvSpPr>
          <p:nvPr/>
        </p:nvSpPr>
        <p:spPr bwMode="auto">
          <a:xfrm>
            <a:off x="6228184" y="2420888"/>
            <a:ext cx="1669084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 b="1" dirty="0" smtClean="0">
                <a:solidFill>
                  <a:srgbClr val="FF0000"/>
                </a:solidFill>
              </a:rPr>
              <a:t>číslovka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31" name="Text Box 4"/>
          <p:cNvSpPr txBox="1">
            <a:spLocks noChangeArrowheads="1"/>
          </p:cNvSpPr>
          <p:nvPr/>
        </p:nvSpPr>
        <p:spPr bwMode="auto">
          <a:xfrm>
            <a:off x="6084167" y="3183359"/>
            <a:ext cx="2016225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 b="1" dirty="0" smtClean="0">
                <a:solidFill>
                  <a:srgbClr val="FF0000"/>
                </a:solidFill>
              </a:rPr>
              <a:t>přídavné </a:t>
            </a:r>
            <a:r>
              <a:rPr lang="cs-CZ" sz="2400" b="1" dirty="0" err="1" smtClean="0">
                <a:solidFill>
                  <a:srgbClr val="FF0000"/>
                </a:solidFill>
              </a:rPr>
              <a:t>jm</a:t>
            </a:r>
            <a:r>
              <a:rPr lang="cs-CZ" sz="2400" b="1" dirty="0" smtClean="0">
                <a:solidFill>
                  <a:srgbClr val="FF0000"/>
                </a:solidFill>
              </a:rPr>
              <a:t>.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32" name="Text Box 4"/>
          <p:cNvSpPr txBox="1">
            <a:spLocks noChangeArrowheads="1"/>
          </p:cNvSpPr>
          <p:nvPr/>
        </p:nvSpPr>
        <p:spPr bwMode="auto">
          <a:xfrm>
            <a:off x="1971429" y="3903438"/>
            <a:ext cx="2024507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 b="1" dirty="0" smtClean="0">
                <a:solidFill>
                  <a:srgbClr val="FF0000"/>
                </a:solidFill>
              </a:rPr>
              <a:t>podstatné </a:t>
            </a:r>
            <a:r>
              <a:rPr lang="cs-CZ" sz="2400" b="1" dirty="0" err="1" smtClean="0">
                <a:solidFill>
                  <a:srgbClr val="FF0000"/>
                </a:solidFill>
              </a:rPr>
              <a:t>jm</a:t>
            </a:r>
            <a:r>
              <a:rPr lang="cs-CZ" sz="2400" b="1" dirty="0" smtClean="0">
                <a:solidFill>
                  <a:srgbClr val="FF0000"/>
                </a:solidFill>
              </a:rPr>
              <a:t>.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33" name="Text Box 4"/>
          <p:cNvSpPr txBox="1">
            <a:spLocks noChangeArrowheads="1"/>
          </p:cNvSpPr>
          <p:nvPr/>
        </p:nvSpPr>
        <p:spPr bwMode="auto">
          <a:xfrm>
            <a:off x="2010212" y="4293096"/>
            <a:ext cx="2024507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 b="1" dirty="0" smtClean="0">
                <a:solidFill>
                  <a:srgbClr val="FF0000"/>
                </a:solidFill>
              </a:rPr>
              <a:t>podstatné </a:t>
            </a:r>
            <a:r>
              <a:rPr lang="cs-CZ" sz="2400" b="1" dirty="0" err="1" smtClean="0">
                <a:solidFill>
                  <a:srgbClr val="FF0000"/>
                </a:solidFill>
              </a:rPr>
              <a:t>jm</a:t>
            </a:r>
            <a:r>
              <a:rPr lang="cs-CZ" sz="2400" b="1" dirty="0" smtClean="0">
                <a:solidFill>
                  <a:srgbClr val="FF0000"/>
                </a:solidFill>
              </a:rPr>
              <a:t>.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34" name="Text Box 4"/>
          <p:cNvSpPr txBox="1">
            <a:spLocks noChangeArrowheads="1"/>
          </p:cNvSpPr>
          <p:nvPr/>
        </p:nvSpPr>
        <p:spPr bwMode="auto">
          <a:xfrm>
            <a:off x="6167163" y="1311151"/>
            <a:ext cx="1669084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 b="1" dirty="0" smtClean="0">
                <a:solidFill>
                  <a:srgbClr val="FF0000"/>
                </a:solidFill>
              </a:rPr>
              <a:t>sloveso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35" name="Text Box 4"/>
          <p:cNvSpPr txBox="1">
            <a:spLocks noChangeArrowheads="1"/>
          </p:cNvSpPr>
          <p:nvPr/>
        </p:nvSpPr>
        <p:spPr bwMode="auto">
          <a:xfrm>
            <a:off x="6345492" y="4264567"/>
            <a:ext cx="1669084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 b="1" dirty="0" smtClean="0">
                <a:solidFill>
                  <a:srgbClr val="FF0000"/>
                </a:solidFill>
              </a:rPr>
              <a:t>sloveso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36" name="Text Box 4"/>
          <p:cNvSpPr txBox="1">
            <a:spLocks noChangeArrowheads="1"/>
          </p:cNvSpPr>
          <p:nvPr/>
        </p:nvSpPr>
        <p:spPr bwMode="auto">
          <a:xfrm>
            <a:off x="6025059" y="3543399"/>
            <a:ext cx="2016225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 b="1" dirty="0" smtClean="0">
                <a:solidFill>
                  <a:srgbClr val="FF0000"/>
                </a:solidFill>
              </a:rPr>
              <a:t>předložka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37" name="Text Box 4"/>
          <p:cNvSpPr txBox="1">
            <a:spLocks noChangeArrowheads="1"/>
          </p:cNvSpPr>
          <p:nvPr/>
        </p:nvSpPr>
        <p:spPr bwMode="auto">
          <a:xfrm>
            <a:off x="6228184" y="4983559"/>
            <a:ext cx="2016225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 b="1" dirty="0" smtClean="0">
                <a:solidFill>
                  <a:srgbClr val="FF0000"/>
                </a:solidFill>
              </a:rPr>
              <a:t>přídavné </a:t>
            </a:r>
            <a:r>
              <a:rPr lang="cs-CZ" sz="2400" b="1" dirty="0" err="1" smtClean="0">
                <a:solidFill>
                  <a:srgbClr val="FF0000"/>
                </a:solidFill>
              </a:rPr>
              <a:t>jm</a:t>
            </a:r>
            <a:r>
              <a:rPr lang="cs-CZ" sz="2400" b="1" dirty="0" smtClean="0">
                <a:solidFill>
                  <a:srgbClr val="FF0000"/>
                </a:solidFill>
              </a:rPr>
              <a:t>.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38" name="Veselý obličej 37"/>
          <p:cNvSpPr/>
          <p:nvPr/>
        </p:nvSpPr>
        <p:spPr>
          <a:xfrm>
            <a:off x="8334537" y="5733256"/>
            <a:ext cx="683568" cy="531638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228142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3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1" fill="hold">
                      <p:stCondLst>
                        <p:cond delay="indefinite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9" fill="hold">
                      <p:stCondLst>
                        <p:cond delay="indefinite"/>
                      </p:stCondLst>
                      <p:childTnLst>
                        <p:par>
                          <p:cTn id="150" fill="hold">
                            <p:stCondLst>
                              <p:cond delay="0"/>
                            </p:stCondLst>
                            <p:childTnLst>
                              <p:par>
                                <p:cTn id="15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6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6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6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7" fill="hold">
                      <p:stCondLst>
                        <p:cond delay="indefinite"/>
                      </p:stCondLst>
                      <p:childTnLst>
                        <p:par>
                          <p:cTn id="168" fill="hold">
                            <p:stCondLst>
                              <p:cond delay="0"/>
                            </p:stCondLst>
                            <p:childTnLst>
                              <p:par>
                                <p:cTn id="16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7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8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8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5" fill="hold">
                      <p:stCondLst>
                        <p:cond delay="indefinite"/>
                      </p:stCondLst>
                      <p:childTnLst>
                        <p:par>
                          <p:cTn id="186" fill="hold">
                            <p:stCondLst>
                              <p:cond delay="0"/>
                            </p:stCondLst>
                            <p:childTnLst>
                              <p:par>
                                <p:cTn id="18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9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0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3" fill="hold">
                      <p:stCondLst>
                        <p:cond delay="indefinite"/>
                      </p:stCondLst>
                      <p:childTnLst>
                        <p:par>
                          <p:cTn id="204" fill="hold">
                            <p:stCondLst>
                              <p:cond delay="0"/>
                            </p:stCondLst>
                            <p:childTnLst>
                              <p:par>
                                <p:cTn id="20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1" fill="hold">
                      <p:stCondLst>
                        <p:cond delay="indefinite"/>
                      </p:stCondLst>
                      <p:childTnLst>
                        <p:par>
                          <p:cTn id="222" fill="hold">
                            <p:stCondLst>
                              <p:cond delay="0"/>
                            </p:stCondLst>
                            <p:childTnLst>
                              <p:par>
                                <p:cTn id="2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9" fill="hold">
                      <p:stCondLst>
                        <p:cond delay="indefinite"/>
                      </p:stCondLst>
                      <p:childTnLst>
                        <p:par>
                          <p:cTn id="240" fill="hold">
                            <p:stCondLst>
                              <p:cond delay="0"/>
                            </p:stCondLst>
                            <p:childTnLst>
                              <p:par>
                                <p:cTn id="2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7" fill="hold">
                      <p:stCondLst>
                        <p:cond delay="indefinite"/>
                      </p:stCondLst>
                      <p:childTnLst>
                        <p:par>
                          <p:cTn id="258" fill="hold">
                            <p:stCondLst>
                              <p:cond delay="0"/>
                            </p:stCondLst>
                            <p:childTnLst>
                              <p:par>
                                <p:cTn id="2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5" fill="hold">
                      <p:stCondLst>
                        <p:cond delay="indefinite"/>
                      </p:stCondLst>
                      <p:childTnLst>
                        <p:par>
                          <p:cTn id="276" fill="hold">
                            <p:stCondLst>
                              <p:cond delay="0"/>
                            </p:stCondLst>
                            <p:childTnLst>
                              <p:par>
                                <p:cTn id="27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3" fill="hold">
                      <p:stCondLst>
                        <p:cond delay="indefinite"/>
                      </p:stCondLst>
                      <p:childTnLst>
                        <p:par>
                          <p:cTn id="294" fill="hold">
                            <p:stCondLst>
                              <p:cond delay="0"/>
                            </p:stCondLst>
                            <p:childTnLst>
                              <p:par>
                                <p:cTn id="29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0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0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0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0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1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1" fill="hold">
                      <p:stCondLst>
                        <p:cond delay="indefinite"/>
                      </p:stCondLst>
                      <p:childTnLst>
                        <p:par>
                          <p:cTn id="312" fill="hold">
                            <p:stCondLst>
                              <p:cond delay="0"/>
                            </p:stCondLst>
                            <p:childTnLst>
                              <p:par>
                                <p:cTn id="31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2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2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2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2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9" fill="hold">
                      <p:stCondLst>
                        <p:cond delay="indefinite"/>
                      </p:stCondLst>
                      <p:childTnLst>
                        <p:par>
                          <p:cTn id="330" fill="hold">
                            <p:stCondLst>
                              <p:cond delay="0"/>
                            </p:stCondLst>
                            <p:childTnLst>
                              <p:par>
                                <p:cTn id="33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3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4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4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4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7" fill="hold">
                      <p:stCondLst>
                        <p:cond delay="indefinite"/>
                      </p:stCondLst>
                      <p:childTnLst>
                        <p:par>
                          <p:cTn id="348" fill="hold">
                            <p:stCondLst>
                              <p:cond delay="0"/>
                            </p:stCondLst>
                            <p:childTnLst>
                              <p:par>
                                <p:cTn id="34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5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5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6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6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5" fill="hold">
                      <p:stCondLst>
                        <p:cond delay="indefinite"/>
                      </p:stCondLst>
                      <p:childTnLst>
                        <p:par>
                          <p:cTn id="366" fill="hold">
                            <p:stCondLst>
                              <p:cond delay="0"/>
                            </p:stCondLst>
                            <p:childTnLst>
                              <p:par>
                                <p:cTn id="36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7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7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7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8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3" fill="hold">
                      <p:stCondLst>
                        <p:cond delay="indefinite"/>
                      </p:stCondLst>
                      <p:childTnLst>
                        <p:par>
                          <p:cTn id="384" fill="hold">
                            <p:stCondLst>
                              <p:cond delay="0"/>
                            </p:stCondLst>
                            <p:childTnLst>
                              <p:par>
                                <p:cTn id="38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9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9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9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9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0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1" fill="hold">
                      <p:stCondLst>
                        <p:cond delay="indefinite"/>
                      </p:stCondLst>
                      <p:childTnLst>
                        <p:par>
                          <p:cTn id="402" fill="hold">
                            <p:stCondLst>
                              <p:cond delay="0"/>
                            </p:stCondLst>
                            <p:childTnLst>
                              <p:par>
                                <p:cTn id="40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1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1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1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1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1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9" fill="hold">
                      <p:stCondLst>
                        <p:cond delay="indefinite"/>
                      </p:stCondLst>
                      <p:childTnLst>
                        <p:par>
                          <p:cTn id="420" fill="hold">
                            <p:stCondLst>
                              <p:cond delay="0"/>
                            </p:stCondLst>
                            <p:childTnLst>
                              <p:par>
                                <p:cTn id="42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2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3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3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3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3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7" fill="hold">
                      <p:stCondLst>
                        <p:cond delay="indefinite"/>
                      </p:stCondLst>
                      <p:childTnLst>
                        <p:par>
                          <p:cTn id="438" fill="hold">
                            <p:stCondLst>
                              <p:cond delay="0"/>
                            </p:stCondLst>
                            <p:childTnLst>
                              <p:par>
                                <p:cTn id="43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4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4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4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5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5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5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5" fill="hold">
                      <p:stCondLst>
                        <p:cond delay="indefinite"/>
                      </p:stCondLst>
                      <p:childTnLst>
                        <p:par>
                          <p:cTn id="456" fill="hold">
                            <p:stCondLst>
                              <p:cond delay="0"/>
                            </p:stCondLst>
                            <p:childTnLst>
                              <p:par>
                                <p:cTn id="45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6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6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6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6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6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7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7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3" fill="hold">
                      <p:stCondLst>
                        <p:cond delay="indefinite"/>
                      </p:stCondLst>
                      <p:childTnLst>
                        <p:par>
                          <p:cTn id="474" fill="hold">
                            <p:stCondLst>
                              <p:cond delay="0"/>
                            </p:stCondLst>
                            <p:childTnLst>
                              <p:par>
                                <p:cTn id="47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8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8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8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8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8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8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8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9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1" fill="hold">
                      <p:stCondLst>
                        <p:cond delay="indefinite"/>
                      </p:stCondLst>
                      <p:childTnLst>
                        <p:par>
                          <p:cTn id="492" fill="hold">
                            <p:stCondLst>
                              <p:cond delay="0"/>
                            </p:stCondLst>
                            <p:childTnLst>
                              <p:par>
                                <p:cTn id="49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9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0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0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0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0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0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0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0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9" fill="hold">
                      <p:stCondLst>
                        <p:cond delay="indefinite"/>
                      </p:stCondLst>
                      <p:childTnLst>
                        <p:par>
                          <p:cTn id="510" fill="hold">
                            <p:stCondLst>
                              <p:cond delay="0"/>
                            </p:stCondLst>
                            <p:childTnLst>
                              <p:par>
                                <p:cTn id="51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1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1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2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2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2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2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2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2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7" fill="hold">
                            <p:stCondLst>
                              <p:cond delay="2000"/>
                            </p:stCondLst>
                            <p:childTnLst>
                              <p:par>
                                <p:cTn id="528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0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1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2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8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23" grpId="0"/>
      <p:bldP spid="24" grpId="0"/>
      <p:bldP spid="25" grpId="0"/>
      <p:bldP spid="26" grpId="0"/>
      <p:bldP spid="27" grpId="0"/>
      <p:bldP spid="28" grpId="0"/>
      <p:bldP spid="29" grpId="0"/>
      <p:bldP spid="30" grpId="0"/>
      <p:bldP spid="31" grpId="0"/>
      <p:bldP spid="32" grpId="0"/>
      <p:bldP spid="33" grpId="0"/>
      <p:bldP spid="34" grpId="0"/>
      <p:bldP spid="35" grpId="0"/>
      <p:bldP spid="36" grpId="0"/>
      <p:bldP spid="37" grpId="0"/>
      <p:bldP spid="38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1799692" y="0"/>
            <a:ext cx="4824536" cy="1412776"/>
            <a:chOff x="1259632" y="1196752"/>
            <a:chExt cx="6552728" cy="3600400"/>
          </a:xfrm>
        </p:grpSpPr>
        <p:sp>
          <p:nvSpPr>
            <p:cNvPr id="3" name="Výbuch 2 2"/>
            <p:cNvSpPr/>
            <p:nvPr/>
          </p:nvSpPr>
          <p:spPr>
            <a:xfrm>
              <a:off x="1259632" y="1196752"/>
              <a:ext cx="6552728" cy="3600400"/>
            </a:xfrm>
            <a:prstGeom prst="irregularSeal2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" name="TextovéPole 3"/>
            <p:cNvSpPr txBox="1"/>
            <p:nvPr/>
          </p:nvSpPr>
          <p:spPr>
            <a:xfrm>
              <a:off x="2358092" y="1969111"/>
              <a:ext cx="4239054" cy="243150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800" b="1" i="1" dirty="0" smtClean="0"/>
                <a:t>Urči slovní druhy čísly.</a:t>
              </a:r>
              <a:endParaRPr lang="cs-CZ" sz="2800" b="1" i="1" dirty="0"/>
            </a:p>
          </p:txBody>
        </p:sp>
      </p:grpSp>
      <p:sp>
        <p:nvSpPr>
          <p:cNvPr id="5" name="TextovéPole 4"/>
          <p:cNvSpPr txBox="1"/>
          <p:nvPr/>
        </p:nvSpPr>
        <p:spPr>
          <a:xfrm>
            <a:off x="539552" y="1436170"/>
            <a:ext cx="2052229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pracuje  ………</a:t>
            </a:r>
          </a:p>
          <a:p>
            <a:r>
              <a:rPr lang="cs-CZ" sz="2400" dirty="0" smtClean="0"/>
              <a:t>ta………….…….</a:t>
            </a:r>
          </a:p>
          <a:p>
            <a:r>
              <a:rPr lang="cs-CZ" sz="2400" dirty="0" smtClean="0"/>
              <a:t>my……………..</a:t>
            </a:r>
          </a:p>
          <a:p>
            <a:r>
              <a:rPr lang="cs-CZ" sz="2400" dirty="0" smtClean="0"/>
              <a:t>pěkně…………</a:t>
            </a:r>
          </a:p>
          <a:p>
            <a:r>
              <a:rPr lang="cs-CZ" sz="2400" dirty="0" smtClean="0"/>
              <a:t>kéž……..………</a:t>
            </a:r>
          </a:p>
          <a:p>
            <a:r>
              <a:rPr lang="cs-CZ" sz="2400" dirty="0" smtClean="0"/>
              <a:t>čte…….……….</a:t>
            </a:r>
          </a:p>
          <a:p>
            <a:r>
              <a:rPr lang="cs-CZ" sz="2400" dirty="0" smtClean="0"/>
              <a:t>třikrát…………</a:t>
            </a:r>
          </a:p>
          <a:p>
            <a:r>
              <a:rPr lang="cs-CZ" sz="2400" dirty="0" smtClean="0"/>
              <a:t>povídal….……</a:t>
            </a:r>
          </a:p>
          <a:p>
            <a:r>
              <a:rPr lang="cs-CZ" sz="2400" dirty="0" smtClean="0"/>
              <a:t>mytí……………</a:t>
            </a:r>
          </a:p>
          <a:p>
            <a:r>
              <a:rPr lang="cs-CZ" sz="2400" dirty="0" smtClean="0"/>
              <a:t>kuku….……….</a:t>
            </a:r>
          </a:p>
          <a:p>
            <a:r>
              <a:rPr lang="cs-CZ" sz="2400" dirty="0" smtClean="0"/>
              <a:t>živý………...….</a:t>
            </a:r>
          </a:p>
          <a:p>
            <a:r>
              <a:rPr lang="cs-CZ" sz="2400" dirty="0" smtClean="0"/>
              <a:t>tady……….……</a:t>
            </a:r>
          </a:p>
          <a:p>
            <a:r>
              <a:rPr lang="cs-CZ" sz="2400" dirty="0" smtClean="0"/>
              <a:t>do……………….</a:t>
            </a:r>
          </a:p>
          <a:p>
            <a:r>
              <a:rPr lang="cs-CZ" sz="2400" dirty="0" smtClean="0"/>
              <a:t>i…………………..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724128" y="1556792"/>
            <a:ext cx="1584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/>
          </a:p>
        </p:txBody>
      </p:sp>
      <p:sp>
        <p:nvSpPr>
          <p:cNvPr id="8" name="Text Box 4"/>
          <p:cNvSpPr txBox="1">
            <a:spLocks noChangeArrowheads="1"/>
          </p:cNvSpPr>
          <p:nvPr/>
        </p:nvSpPr>
        <p:spPr bwMode="auto">
          <a:xfrm>
            <a:off x="1619672" y="1383159"/>
            <a:ext cx="744798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 b="1" dirty="0" smtClean="0">
                <a:solidFill>
                  <a:srgbClr val="FF0000"/>
                </a:solidFill>
              </a:rPr>
              <a:t>5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0" name="Text Box 4"/>
          <p:cNvSpPr txBox="1">
            <a:spLocks noChangeArrowheads="1"/>
          </p:cNvSpPr>
          <p:nvPr/>
        </p:nvSpPr>
        <p:spPr bwMode="auto">
          <a:xfrm>
            <a:off x="1619672" y="2492896"/>
            <a:ext cx="707180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 b="1" dirty="0" smtClean="0">
                <a:solidFill>
                  <a:srgbClr val="FF0000"/>
                </a:solidFill>
              </a:rPr>
              <a:t>6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1" name="Text Box 4"/>
          <p:cNvSpPr txBox="1">
            <a:spLocks noChangeArrowheads="1"/>
          </p:cNvSpPr>
          <p:nvPr/>
        </p:nvSpPr>
        <p:spPr bwMode="auto">
          <a:xfrm>
            <a:off x="1619148" y="1743199"/>
            <a:ext cx="720604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 b="1" dirty="0" smtClean="0">
                <a:solidFill>
                  <a:srgbClr val="FF0000"/>
                </a:solidFill>
              </a:rPr>
              <a:t>3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2" name="Text Box 4"/>
          <p:cNvSpPr txBox="1">
            <a:spLocks noChangeArrowheads="1"/>
          </p:cNvSpPr>
          <p:nvPr/>
        </p:nvSpPr>
        <p:spPr bwMode="auto">
          <a:xfrm>
            <a:off x="1547664" y="5013176"/>
            <a:ext cx="792089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 b="1" dirty="0" smtClean="0">
                <a:solidFill>
                  <a:srgbClr val="FF0000"/>
                </a:solidFill>
              </a:rPr>
              <a:t>2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3" name="Text Box 4"/>
          <p:cNvSpPr txBox="1">
            <a:spLocks noChangeArrowheads="1"/>
          </p:cNvSpPr>
          <p:nvPr/>
        </p:nvSpPr>
        <p:spPr bwMode="auto">
          <a:xfrm>
            <a:off x="1666962" y="2103239"/>
            <a:ext cx="567166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 b="1" dirty="0" smtClean="0">
                <a:solidFill>
                  <a:srgbClr val="FF0000"/>
                </a:solidFill>
              </a:rPr>
              <a:t>3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4" name="Text Box 4"/>
          <p:cNvSpPr txBox="1">
            <a:spLocks noChangeArrowheads="1"/>
          </p:cNvSpPr>
          <p:nvPr/>
        </p:nvSpPr>
        <p:spPr bwMode="auto">
          <a:xfrm>
            <a:off x="1475656" y="3212976"/>
            <a:ext cx="876996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 b="1" dirty="0" smtClean="0">
                <a:solidFill>
                  <a:srgbClr val="FF0000"/>
                </a:solidFill>
              </a:rPr>
              <a:t>5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5" name="Text Box 4"/>
          <p:cNvSpPr txBox="1">
            <a:spLocks noChangeArrowheads="1"/>
          </p:cNvSpPr>
          <p:nvPr/>
        </p:nvSpPr>
        <p:spPr bwMode="auto">
          <a:xfrm>
            <a:off x="1475656" y="3543398"/>
            <a:ext cx="804988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 b="1" dirty="0" smtClean="0">
                <a:solidFill>
                  <a:srgbClr val="FF0000"/>
                </a:solidFill>
              </a:rPr>
              <a:t>4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6" name="Text Box 4"/>
          <p:cNvSpPr txBox="1">
            <a:spLocks noChangeArrowheads="1"/>
          </p:cNvSpPr>
          <p:nvPr/>
        </p:nvSpPr>
        <p:spPr bwMode="auto">
          <a:xfrm>
            <a:off x="1619672" y="2823319"/>
            <a:ext cx="660972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 b="1" dirty="0" smtClean="0">
                <a:solidFill>
                  <a:srgbClr val="FF0000"/>
                </a:solidFill>
              </a:rPr>
              <a:t>9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7" name="Text Box 4"/>
          <p:cNvSpPr txBox="1">
            <a:spLocks noChangeArrowheads="1"/>
          </p:cNvSpPr>
          <p:nvPr/>
        </p:nvSpPr>
        <p:spPr bwMode="auto">
          <a:xfrm>
            <a:off x="1619672" y="4682753"/>
            <a:ext cx="648072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 b="1" dirty="0" smtClean="0">
                <a:solidFill>
                  <a:srgbClr val="FF0000"/>
                </a:solidFill>
              </a:rPr>
              <a:t>10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8" name="Text Box 4"/>
          <p:cNvSpPr txBox="1">
            <a:spLocks noChangeArrowheads="1"/>
          </p:cNvSpPr>
          <p:nvPr/>
        </p:nvSpPr>
        <p:spPr bwMode="auto">
          <a:xfrm>
            <a:off x="1505210" y="6135687"/>
            <a:ext cx="834542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 b="1" dirty="0" smtClean="0">
                <a:solidFill>
                  <a:srgbClr val="FF0000"/>
                </a:solidFill>
              </a:rPr>
              <a:t>8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9" name="Text Box 4"/>
          <p:cNvSpPr txBox="1">
            <a:spLocks noChangeArrowheads="1"/>
          </p:cNvSpPr>
          <p:nvPr/>
        </p:nvSpPr>
        <p:spPr bwMode="auto">
          <a:xfrm>
            <a:off x="1691680" y="5373216"/>
            <a:ext cx="465664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 b="1" dirty="0" smtClean="0">
                <a:solidFill>
                  <a:srgbClr val="FF0000"/>
                </a:solidFill>
              </a:rPr>
              <a:t>6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0" name="Text Box 4"/>
          <p:cNvSpPr txBox="1">
            <a:spLocks noChangeArrowheads="1"/>
          </p:cNvSpPr>
          <p:nvPr/>
        </p:nvSpPr>
        <p:spPr bwMode="auto">
          <a:xfrm>
            <a:off x="1547664" y="5733256"/>
            <a:ext cx="738606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 b="1" dirty="0" smtClean="0">
                <a:solidFill>
                  <a:srgbClr val="FF0000"/>
                </a:solidFill>
              </a:rPr>
              <a:t>7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32" name="Text Box 4"/>
          <p:cNvSpPr txBox="1">
            <a:spLocks noChangeArrowheads="1"/>
          </p:cNvSpPr>
          <p:nvPr/>
        </p:nvSpPr>
        <p:spPr bwMode="auto">
          <a:xfrm>
            <a:off x="1416548" y="3903438"/>
            <a:ext cx="995212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 b="1" dirty="0" smtClean="0">
                <a:solidFill>
                  <a:srgbClr val="FF0000"/>
                </a:solidFill>
              </a:rPr>
              <a:t>5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33" name="Text Box 4"/>
          <p:cNvSpPr txBox="1">
            <a:spLocks noChangeArrowheads="1"/>
          </p:cNvSpPr>
          <p:nvPr/>
        </p:nvSpPr>
        <p:spPr bwMode="auto">
          <a:xfrm>
            <a:off x="1331640" y="4293096"/>
            <a:ext cx="1193635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 b="1" dirty="0" smtClean="0">
                <a:solidFill>
                  <a:srgbClr val="FF0000"/>
                </a:solidFill>
              </a:rPr>
              <a:t>1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38" name="Veselý obličej 37"/>
          <p:cNvSpPr/>
          <p:nvPr/>
        </p:nvSpPr>
        <p:spPr>
          <a:xfrm>
            <a:off x="8334537" y="5733256"/>
            <a:ext cx="683568" cy="531638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TextovéPole 38"/>
          <p:cNvSpPr txBox="1"/>
          <p:nvPr/>
        </p:nvSpPr>
        <p:spPr>
          <a:xfrm>
            <a:off x="3336577" y="1412776"/>
            <a:ext cx="2052229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pod…………….</a:t>
            </a:r>
          </a:p>
          <a:p>
            <a:r>
              <a:rPr lang="cs-CZ" sz="2400" dirty="0" smtClean="0"/>
              <a:t>dvě……….…….</a:t>
            </a:r>
          </a:p>
          <a:p>
            <a:r>
              <a:rPr lang="cs-CZ" sz="2400" dirty="0" smtClean="0"/>
              <a:t>zde……………..</a:t>
            </a:r>
          </a:p>
          <a:p>
            <a:r>
              <a:rPr lang="cs-CZ" sz="2400" dirty="0" smtClean="0"/>
              <a:t>čti……………….</a:t>
            </a:r>
          </a:p>
          <a:p>
            <a:r>
              <a:rPr lang="cs-CZ" sz="2400" dirty="0" smtClean="0"/>
              <a:t>haf……..………</a:t>
            </a:r>
          </a:p>
          <a:p>
            <a:r>
              <a:rPr lang="cs-CZ" sz="2400" dirty="0" smtClean="0"/>
              <a:t>s………..……….</a:t>
            </a:r>
          </a:p>
          <a:p>
            <a:r>
              <a:rPr lang="cs-CZ" sz="2400" dirty="0" smtClean="0"/>
              <a:t>čtvero…………</a:t>
            </a:r>
          </a:p>
          <a:p>
            <a:r>
              <a:rPr lang="cs-CZ" sz="2400" dirty="0" smtClean="0"/>
              <a:t>milý…….……..</a:t>
            </a:r>
          </a:p>
          <a:p>
            <a:r>
              <a:rPr lang="cs-CZ" sz="2400" dirty="0" smtClean="0"/>
              <a:t>dopis………….</a:t>
            </a:r>
          </a:p>
          <a:p>
            <a:r>
              <a:rPr lang="cs-CZ" sz="2400" dirty="0" smtClean="0"/>
              <a:t>tato…...……….</a:t>
            </a:r>
          </a:p>
          <a:p>
            <a:r>
              <a:rPr lang="cs-CZ" sz="2400" dirty="0" smtClean="0"/>
              <a:t>protože…...….</a:t>
            </a:r>
          </a:p>
          <a:p>
            <a:r>
              <a:rPr lang="cs-CZ" sz="2400" dirty="0" smtClean="0"/>
              <a:t>mezi……….……</a:t>
            </a:r>
          </a:p>
          <a:p>
            <a:r>
              <a:rPr lang="cs-CZ" sz="2400" dirty="0" smtClean="0"/>
              <a:t>ať……………….</a:t>
            </a:r>
          </a:p>
          <a:p>
            <a:r>
              <a:rPr lang="cs-CZ" sz="2400" dirty="0" smtClean="0"/>
              <a:t>úl………………..</a:t>
            </a:r>
            <a:endParaRPr lang="cs-CZ" sz="2400" dirty="0"/>
          </a:p>
        </p:txBody>
      </p:sp>
      <p:sp>
        <p:nvSpPr>
          <p:cNvPr id="40" name="Text Box 4"/>
          <p:cNvSpPr txBox="1">
            <a:spLocks noChangeArrowheads="1"/>
          </p:cNvSpPr>
          <p:nvPr/>
        </p:nvSpPr>
        <p:spPr bwMode="auto">
          <a:xfrm>
            <a:off x="4088392" y="1340768"/>
            <a:ext cx="744798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 b="1" dirty="0" smtClean="0">
                <a:solidFill>
                  <a:srgbClr val="FF0000"/>
                </a:solidFill>
              </a:rPr>
              <a:t>7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41" name="Text Box 4"/>
          <p:cNvSpPr txBox="1">
            <a:spLocks noChangeArrowheads="1"/>
          </p:cNvSpPr>
          <p:nvPr/>
        </p:nvSpPr>
        <p:spPr bwMode="auto">
          <a:xfrm>
            <a:off x="4090662" y="1743199"/>
            <a:ext cx="744798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 b="1" dirty="0" smtClean="0">
                <a:solidFill>
                  <a:srgbClr val="FF0000"/>
                </a:solidFill>
              </a:rPr>
              <a:t>4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42" name="Text Box 4"/>
          <p:cNvSpPr txBox="1">
            <a:spLocks noChangeArrowheads="1"/>
          </p:cNvSpPr>
          <p:nvPr/>
        </p:nvSpPr>
        <p:spPr bwMode="auto">
          <a:xfrm>
            <a:off x="4090662" y="2103239"/>
            <a:ext cx="744798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 b="1" dirty="0" smtClean="0">
                <a:solidFill>
                  <a:srgbClr val="FF0000"/>
                </a:solidFill>
              </a:rPr>
              <a:t>6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43" name="Text Box 4"/>
          <p:cNvSpPr txBox="1">
            <a:spLocks noChangeArrowheads="1"/>
          </p:cNvSpPr>
          <p:nvPr/>
        </p:nvSpPr>
        <p:spPr bwMode="auto">
          <a:xfrm>
            <a:off x="4067944" y="2420888"/>
            <a:ext cx="744798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 b="1" dirty="0" smtClean="0">
                <a:solidFill>
                  <a:srgbClr val="FF0000"/>
                </a:solidFill>
              </a:rPr>
              <a:t>5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44" name="Text Box 4"/>
          <p:cNvSpPr txBox="1">
            <a:spLocks noChangeArrowheads="1"/>
          </p:cNvSpPr>
          <p:nvPr/>
        </p:nvSpPr>
        <p:spPr bwMode="auto">
          <a:xfrm>
            <a:off x="4043226" y="2823319"/>
            <a:ext cx="744798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 b="1" dirty="0" smtClean="0">
                <a:solidFill>
                  <a:srgbClr val="FF0000"/>
                </a:solidFill>
              </a:rPr>
              <a:t>10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45" name="Text Box 4"/>
          <p:cNvSpPr txBox="1">
            <a:spLocks noChangeArrowheads="1"/>
          </p:cNvSpPr>
          <p:nvPr/>
        </p:nvSpPr>
        <p:spPr bwMode="auto">
          <a:xfrm>
            <a:off x="4090662" y="3183359"/>
            <a:ext cx="744798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 b="1" dirty="0" smtClean="0">
                <a:solidFill>
                  <a:srgbClr val="FF0000"/>
                </a:solidFill>
              </a:rPr>
              <a:t>7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46" name="Text Box 4"/>
          <p:cNvSpPr txBox="1">
            <a:spLocks noChangeArrowheads="1"/>
          </p:cNvSpPr>
          <p:nvPr/>
        </p:nvSpPr>
        <p:spPr bwMode="auto">
          <a:xfrm>
            <a:off x="4090662" y="3543399"/>
            <a:ext cx="744798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 b="1" dirty="0" smtClean="0">
                <a:solidFill>
                  <a:srgbClr val="FF0000"/>
                </a:solidFill>
              </a:rPr>
              <a:t>4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47" name="Text Box 4"/>
          <p:cNvSpPr txBox="1">
            <a:spLocks noChangeArrowheads="1"/>
          </p:cNvSpPr>
          <p:nvPr/>
        </p:nvSpPr>
        <p:spPr bwMode="auto">
          <a:xfrm>
            <a:off x="4067944" y="3903439"/>
            <a:ext cx="744798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 b="1" dirty="0" smtClean="0">
                <a:solidFill>
                  <a:srgbClr val="FF0000"/>
                </a:solidFill>
              </a:rPr>
              <a:t>2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48" name="Text Box 4"/>
          <p:cNvSpPr txBox="1">
            <a:spLocks noChangeArrowheads="1"/>
          </p:cNvSpPr>
          <p:nvPr/>
        </p:nvSpPr>
        <p:spPr bwMode="auto">
          <a:xfrm>
            <a:off x="4043226" y="4263479"/>
            <a:ext cx="744798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 b="1" dirty="0" smtClean="0">
                <a:solidFill>
                  <a:srgbClr val="FF0000"/>
                </a:solidFill>
              </a:rPr>
              <a:t>1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49" name="Text Box 4"/>
          <p:cNvSpPr txBox="1">
            <a:spLocks noChangeArrowheads="1"/>
          </p:cNvSpPr>
          <p:nvPr/>
        </p:nvSpPr>
        <p:spPr bwMode="auto">
          <a:xfrm>
            <a:off x="4076139" y="4623519"/>
            <a:ext cx="744798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 b="1" dirty="0" smtClean="0">
                <a:solidFill>
                  <a:srgbClr val="FF0000"/>
                </a:solidFill>
              </a:rPr>
              <a:t>3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50" name="Text Box 4"/>
          <p:cNvSpPr txBox="1">
            <a:spLocks noChangeArrowheads="1"/>
          </p:cNvSpPr>
          <p:nvPr/>
        </p:nvSpPr>
        <p:spPr bwMode="auto">
          <a:xfrm>
            <a:off x="4211960" y="4983559"/>
            <a:ext cx="744798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 b="1" dirty="0" smtClean="0">
                <a:solidFill>
                  <a:srgbClr val="FF0000"/>
                </a:solidFill>
              </a:rPr>
              <a:t>8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51" name="Text Box 4"/>
          <p:cNvSpPr txBox="1">
            <a:spLocks noChangeArrowheads="1"/>
          </p:cNvSpPr>
          <p:nvPr/>
        </p:nvSpPr>
        <p:spPr bwMode="auto">
          <a:xfrm>
            <a:off x="4067944" y="5389240"/>
            <a:ext cx="744798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 b="1" dirty="0" smtClean="0">
                <a:solidFill>
                  <a:srgbClr val="FF0000"/>
                </a:solidFill>
              </a:rPr>
              <a:t>7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52" name="Text Box 4"/>
          <p:cNvSpPr txBox="1">
            <a:spLocks noChangeArrowheads="1"/>
          </p:cNvSpPr>
          <p:nvPr/>
        </p:nvSpPr>
        <p:spPr bwMode="auto">
          <a:xfrm>
            <a:off x="4090662" y="5725154"/>
            <a:ext cx="744798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 b="1" dirty="0" smtClean="0">
                <a:solidFill>
                  <a:srgbClr val="FF0000"/>
                </a:solidFill>
              </a:rPr>
              <a:t>9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53" name="Text Box 4"/>
          <p:cNvSpPr txBox="1">
            <a:spLocks noChangeArrowheads="1"/>
          </p:cNvSpPr>
          <p:nvPr/>
        </p:nvSpPr>
        <p:spPr bwMode="auto">
          <a:xfrm>
            <a:off x="4098857" y="6087549"/>
            <a:ext cx="744798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 b="1" dirty="0" smtClean="0">
                <a:solidFill>
                  <a:srgbClr val="FF0000"/>
                </a:solidFill>
              </a:rPr>
              <a:t>1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54" name="TextovéPole 53"/>
          <p:cNvSpPr txBox="1"/>
          <p:nvPr/>
        </p:nvSpPr>
        <p:spPr>
          <a:xfrm>
            <a:off x="6084168" y="1406381"/>
            <a:ext cx="2052229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tento………….</a:t>
            </a:r>
          </a:p>
          <a:p>
            <a:r>
              <a:rPr lang="cs-CZ" sz="2400" dirty="0" smtClean="0"/>
              <a:t>šestý…….…….</a:t>
            </a:r>
          </a:p>
          <a:p>
            <a:r>
              <a:rPr lang="cs-CZ" sz="2400" dirty="0" smtClean="0"/>
              <a:t>mydlit….……..</a:t>
            </a:r>
          </a:p>
          <a:p>
            <a:r>
              <a:rPr lang="cs-CZ" sz="2400" dirty="0" smtClean="0"/>
              <a:t>mýdlo…………</a:t>
            </a:r>
          </a:p>
          <a:p>
            <a:r>
              <a:rPr lang="cs-CZ" sz="2400" dirty="0" smtClean="0"/>
              <a:t>do.……..………</a:t>
            </a:r>
          </a:p>
          <a:p>
            <a:r>
              <a:rPr lang="cs-CZ" sz="2400" dirty="0" smtClean="0"/>
              <a:t>pro……..………</a:t>
            </a:r>
          </a:p>
          <a:p>
            <a:r>
              <a:rPr lang="cs-CZ" sz="2400" dirty="0" smtClean="0"/>
              <a:t>zelené…………</a:t>
            </a:r>
          </a:p>
          <a:p>
            <a:r>
              <a:rPr lang="cs-CZ" sz="2400" dirty="0" smtClean="0"/>
              <a:t>dlouho….……</a:t>
            </a:r>
          </a:p>
          <a:p>
            <a:r>
              <a:rPr lang="cs-CZ" sz="2400" dirty="0" smtClean="0"/>
              <a:t>oni...…..………</a:t>
            </a:r>
          </a:p>
          <a:p>
            <a:r>
              <a:rPr lang="cs-CZ" sz="2400" dirty="0" smtClean="0"/>
              <a:t>ke….…………….</a:t>
            </a:r>
          </a:p>
          <a:p>
            <a:r>
              <a:rPr lang="cs-CZ" sz="2400" dirty="0" smtClean="0"/>
              <a:t>že….………...….</a:t>
            </a:r>
          </a:p>
          <a:p>
            <a:r>
              <a:rPr lang="cs-CZ" sz="2400" dirty="0" smtClean="0"/>
              <a:t>dvojí..…….……</a:t>
            </a:r>
          </a:p>
          <a:p>
            <a:r>
              <a:rPr lang="cs-CZ" sz="2400" dirty="0" smtClean="0"/>
              <a:t>jdi……………….</a:t>
            </a:r>
          </a:p>
          <a:p>
            <a:r>
              <a:rPr lang="cs-CZ" sz="2400" dirty="0" smtClean="0"/>
              <a:t>ty………………..</a:t>
            </a:r>
            <a:endParaRPr lang="cs-CZ" sz="2400" dirty="0"/>
          </a:p>
        </p:txBody>
      </p:sp>
      <p:sp>
        <p:nvSpPr>
          <p:cNvPr id="55" name="Text Box 4"/>
          <p:cNvSpPr txBox="1">
            <a:spLocks noChangeArrowheads="1"/>
          </p:cNvSpPr>
          <p:nvPr/>
        </p:nvSpPr>
        <p:spPr bwMode="auto">
          <a:xfrm>
            <a:off x="6935905" y="1321902"/>
            <a:ext cx="744798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 b="1" dirty="0" smtClean="0">
                <a:solidFill>
                  <a:srgbClr val="FF0000"/>
                </a:solidFill>
              </a:rPr>
              <a:t>3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56" name="Text Box 4"/>
          <p:cNvSpPr txBox="1">
            <a:spLocks noChangeArrowheads="1"/>
          </p:cNvSpPr>
          <p:nvPr/>
        </p:nvSpPr>
        <p:spPr bwMode="auto">
          <a:xfrm>
            <a:off x="6977758" y="1695291"/>
            <a:ext cx="744798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 b="1" dirty="0" smtClean="0">
                <a:solidFill>
                  <a:srgbClr val="FF0000"/>
                </a:solidFill>
              </a:rPr>
              <a:t>4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57" name="Text Box 4"/>
          <p:cNvSpPr txBox="1">
            <a:spLocks noChangeArrowheads="1"/>
          </p:cNvSpPr>
          <p:nvPr/>
        </p:nvSpPr>
        <p:spPr bwMode="auto">
          <a:xfrm>
            <a:off x="6995554" y="2060848"/>
            <a:ext cx="744798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 b="1" dirty="0" smtClean="0">
                <a:solidFill>
                  <a:srgbClr val="FF0000"/>
                </a:solidFill>
              </a:rPr>
              <a:t>5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58" name="Text Box 4"/>
          <p:cNvSpPr txBox="1">
            <a:spLocks noChangeArrowheads="1"/>
          </p:cNvSpPr>
          <p:nvPr/>
        </p:nvSpPr>
        <p:spPr bwMode="auto">
          <a:xfrm>
            <a:off x="7012714" y="2463279"/>
            <a:ext cx="744798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 b="1" dirty="0" smtClean="0">
                <a:solidFill>
                  <a:srgbClr val="FF0000"/>
                </a:solidFill>
              </a:rPr>
              <a:t>1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59" name="Text Box 4"/>
          <p:cNvSpPr txBox="1">
            <a:spLocks noChangeArrowheads="1"/>
          </p:cNvSpPr>
          <p:nvPr/>
        </p:nvSpPr>
        <p:spPr bwMode="auto">
          <a:xfrm>
            <a:off x="6995554" y="2823319"/>
            <a:ext cx="744798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 b="1" dirty="0" smtClean="0">
                <a:solidFill>
                  <a:srgbClr val="FF0000"/>
                </a:solidFill>
              </a:rPr>
              <a:t>7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60" name="Text Box 4"/>
          <p:cNvSpPr txBox="1">
            <a:spLocks noChangeArrowheads="1"/>
          </p:cNvSpPr>
          <p:nvPr/>
        </p:nvSpPr>
        <p:spPr bwMode="auto">
          <a:xfrm>
            <a:off x="7020272" y="3183359"/>
            <a:ext cx="744798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 b="1" dirty="0" smtClean="0">
                <a:solidFill>
                  <a:srgbClr val="FF0000"/>
                </a:solidFill>
              </a:rPr>
              <a:t>7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61" name="Text Box 4"/>
          <p:cNvSpPr txBox="1">
            <a:spLocks noChangeArrowheads="1"/>
          </p:cNvSpPr>
          <p:nvPr/>
        </p:nvSpPr>
        <p:spPr bwMode="auto">
          <a:xfrm>
            <a:off x="7020272" y="3529540"/>
            <a:ext cx="744798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 b="1" dirty="0" smtClean="0">
                <a:solidFill>
                  <a:srgbClr val="FF0000"/>
                </a:solidFill>
              </a:rPr>
              <a:t>2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62" name="Text Box 4"/>
          <p:cNvSpPr txBox="1">
            <a:spLocks noChangeArrowheads="1"/>
          </p:cNvSpPr>
          <p:nvPr/>
        </p:nvSpPr>
        <p:spPr bwMode="auto">
          <a:xfrm>
            <a:off x="7020272" y="3903437"/>
            <a:ext cx="744798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 b="1" dirty="0" smtClean="0">
                <a:solidFill>
                  <a:srgbClr val="FF0000"/>
                </a:solidFill>
              </a:rPr>
              <a:t>6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63" name="Text Box 4"/>
          <p:cNvSpPr txBox="1">
            <a:spLocks noChangeArrowheads="1"/>
          </p:cNvSpPr>
          <p:nvPr/>
        </p:nvSpPr>
        <p:spPr bwMode="auto">
          <a:xfrm>
            <a:off x="7020272" y="4256314"/>
            <a:ext cx="744798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 b="1" dirty="0" smtClean="0">
                <a:solidFill>
                  <a:srgbClr val="FF0000"/>
                </a:solidFill>
              </a:rPr>
              <a:t>3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64" name="Text Box 4"/>
          <p:cNvSpPr txBox="1">
            <a:spLocks noChangeArrowheads="1"/>
          </p:cNvSpPr>
          <p:nvPr/>
        </p:nvSpPr>
        <p:spPr bwMode="auto">
          <a:xfrm>
            <a:off x="6995554" y="4623519"/>
            <a:ext cx="744798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 b="1" dirty="0" smtClean="0">
                <a:solidFill>
                  <a:srgbClr val="FF0000"/>
                </a:solidFill>
              </a:rPr>
              <a:t>7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65" name="Text Box 4"/>
          <p:cNvSpPr txBox="1">
            <a:spLocks noChangeArrowheads="1"/>
          </p:cNvSpPr>
          <p:nvPr/>
        </p:nvSpPr>
        <p:spPr bwMode="auto">
          <a:xfrm>
            <a:off x="7020272" y="5045967"/>
            <a:ext cx="744798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 b="1" dirty="0" smtClean="0">
                <a:solidFill>
                  <a:srgbClr val="FF0000"/>
                </a:solidFill>
              </a:rPr>
              <a:t>8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66" name="Text Box 4"/>
          <p:cNvSpPr txBox="1">
            <a:spLocks noChangeArrowheads="1"/>
          </p:cNvSpPr>
          <p:nvPr/>
        </p:nvSpPr>
        <p:spPr bwMode="auto">
          <a:xfrm>
            <a:off x="7020272" y="5373216"/>
            <a:ext cx="744798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 b="1" dirty="0" smtClean="0">
                <a:solidFill>
                  <a:srgbClr val="FF0000"/>
                </a:solidFill>
              </a:rPr>
              <a:t>4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67" name="Text Box 4"/>
          <p:cNvSpPr txBox="1">
            <a:spLocks noChangeArrowheads="1"/>
          </p:cNvSpPr>
          <p:nvPr/>
        </p:nvSpPr>
        <p:spPr bwMode="auto">
          <a:xfrm>
            <a:off x="6977758" y="5733256"/>
            <a:ext cx="744798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 b="1" dirty="0" smtClean="0">
                <a:solidFill>
                  <a:srgbClr val="FF0000"/>
                </a:solidFill>
              </a:rPr>
              <a:t>5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68" name="Text Box 4"/>
          <p:cNvSpPr txBox="1">
            <a:spLocks noChangeArrowheads="1"/>
          </p:cNvSpPr>
          <p:nvPr/>
        </p:nvSpPr>
        <p:spPr bwMode="auto">
          <a:xfrm>
            <a:off x="6977758" y="6093296"/>
            <a:ext cx="744798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 b="1" dirty="0" smtClean="0">
                <a:solidFill>
                  <a:srgbClr val="FF0000"/>
                </a:solidFill>
              </a:rPr>
              <a:t>3</a:t>
            </a:r>
            <a:endParaRPr lang="cs-CZ" sz="24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308966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5" fill="hold">
                      <p:stCondLst>
                        <p:cond delay="indefinite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3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3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5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5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6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1" fill="hold">
                      <p:stCondLst>
                        <p:cond delay="indefinite"/>
                      </p:stCondLst>
                      <p:childTnLst>
                        <p:par>
                          <p:cTn id="162" fill="hold">
                            <p:stCondLst>
                              <p:cond delay="0"/>
                            </p:stCondLst>
                            <p:childTnLst>
                              <p:par>
                                <p:cTn id="16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7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7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7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9" fill="hold">
                      <p:stCondLst>
                        <p:cond delay="indefinite"/>
                      </p:stCondLst>
                      <p:childTnLst>
                        <p:par>
                          <p:cTn id="180" fill="hold">
                            <p:stCondLst>
                              <p:cond delay="0"/>
                            </p:stCondLst>
                            <p:childTnLst>
                              <p:par>
                                <p:cTn id="18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9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9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7" fill="hold">
                      <p:stCondLst>
                        <p:cond delay="indefinite"/>
                      </p:stCondLst>
                      <p:childTnLst>
                        <p:par>
                          <p:cTn id="198" fill="hold">
                            <p:stCondLst>
                              <p:cond delay="0"/>
                            </p:stCondLst>
                            <p:childTnLst>
                              <p:par>
                                <p:cTn id="19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1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1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5" fill="hold">
                      <p:stCondLst>
                        <p:cond delay="indefinite"/>
                      </p:stCondLst>
                      <p:childTnLst>
                        <p:par>
                          <p:cTn id="216" fill="hold">
                            <p:stCondLst>
                              <p:cond delay="0"/>
                            </p:stCondLst>
                            <p:childTnLst>
                              <p:par>
                                <p:cTn id="21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2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2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2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3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3" fill="hold">
                      <p:stCondLst>
                        <p:cond delay="indefinite"/>
                      </p:stCondLst>
                      <p:childTnLst>
                        <p:par>
                          <p:cTn id="234" fill="hold">
                            <p:stCondLst>
                              <p:cond delay="0"/>
                            </p:stCondLst>
                            <p:childTnLst>
                              <p:par>
                                <p:cTn id="23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4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4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4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4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1" fill="hold">
                      <p:stCondLst>
                        <p:cond delay="indefinite"/>
                      </p:stCondLst>
                      <p:childTnLst>
                        <p:par>
                          <p:cTn id="252" fill="hold">
                            <p:stCondLst>
                              <p:cond delay="0"/>
                            </p:stCondLst>
                            <p:childTnLst>
                              <p:par>
                                <p:cTn id="25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6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6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6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6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6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9" fill="hold">
                            <p:stCondLst>
                              <p:cond delay="2000"/>
                            </p:stCondLst>
                            <p:childTnLst>
                              <p:par>
                                <p:cTn id="270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2" dur="1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3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4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5" fill="hold">
                      <p:stCondLst>
                        <p:cond delay="indefinite"/>
                      </p:stCondLst>
                      <p:childTnLst>
                        <p:par>
                          <p:cTn id="276" fill="hold">
                            <p:stCondLst>
                              <p:cond delay="0"/>
                            </p:stCondLst>
                            <p:childTnLst>
                              <p:par>
                                <p:cTn id="27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3" fill="hold">
                      <p:stCondLst>
                        <p:cond delay="indefinite"/>
                      </p:stCondLst>
                      <p:childTnLst>
                        <p:par>
                          <p:cTn id="294" fill="hold">
                            <p:stCondLst>
                              <p:cond delay="0"/>
                            </p:stCondLst>
                            <p:childTnLst>
                              <p:par>
                                <p:cTn id="29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0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0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0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0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1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1" fill="hold">
                      <p:stCondLst>
                        <p:cond delay="indefinite"/>
                      </p:stCondLst>
                      <p:childTnLst>
                        <p:par>
                          <p:cTn id="312" fill="hold">
                            <p:stCondLst>
                              <p:cond delay="0"/>
                            </p:stCondLst>
                            <p:childTnLst>
                              <p:par>
                                <p:cTn id="31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2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2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2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2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9" fill="hold">
                      <p:stCondLst>
                        <p:cond delay="indefinite"/>
                      </p:stCondLst>
                      <p:childTnLst>
                        <p:par>
                          <p:cTn id="330" fill="hold">
                            <p:stCondLst>
                              <p:cond delay="0"/>
                            </p:stCondLst>
                            <p:childTnLst>
                              <p:par>
                                <p:cTn id="33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3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4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4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4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7" fill="hold">
                      <p:stCondLst>
                        <p:cond delay="indefinite"/>
                      </p:stCondLst>
                      <p:childTnLst>
                        <p:par>
                          <p:cTn id="348" fill="hold">
                            <p:stCondLst>
                              <p:cond delay="0"/>
                            </p:stCondLst>
                            <p:childTnLst>
                              <p:par>
                                <p:cTn id="34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5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5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6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6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5" fill="hold">
                      <p:stCondLst>
                        <p:cond delay="indefinite"/>
                      </p:stCondLst>
                      <p:childTnLst>
                        <p:par>
                          <p:cTn id="366" fill="hold">
                            <p:stCondLst>
                              <p:cond delay="0"/>
                            </p:stCondLst>
                            <p:childTnLst>
                              <p:par>
                                <p:cTn id="36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7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7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7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8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3" fill="hold">
                      <p:stCondLst>
                        <p:cond delay="indefinite"/>
                      </p:stCondLst>
                      <p:childTnLst>
                        <p:par>
                          <p:cTn id="384" fill="hold">
                            <p:stCondLst>
                              <p:cond delay="0"/>
                            </p:stCondLst>
                            <p:childTnLst>
                              <p:par>
                                <p:cTn id="38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9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9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9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9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0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1" fill="hold">
                      <p:stCondLst>
                        <p:cond delay="indefinite"/>
                      </p:stCondLst>
                      <p:childTnLst>
                        <p:par>
                          <p:cTn id="402" fill="hold">
                            <p:stCondLst>
                              <p:cond delay="0"/>
                            </p:stCondLst>
                            <p:childTnLst>
                              <p:par>
                                <p:cTn id="40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1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1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1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1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1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9" fill="hold">
                      <p:stCondLst>
                        <p:cond delay="indefinite"/>
                      </p:stCondLst>
                      <p:childTnLst>
                        <p:par>
                          <p:cTn id="420" fill="hold">
                            <p:stCondLst>
                              <p:cond delay="0"/>
                            </p:stCondLst>
                            <p:childTnLst>
                              <p:par>
                                <p:cTn id="42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2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3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3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3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3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7" fill="hold">
                      <p:stCondLst>
                        <p:cond delay="indefinite"/>
                      </p:stCondLst>
                      <p:childTnLst>
                        <p:par>
                          <p:cTn id="438" fill="hold">
                            <p:stCondLst>
                              <p:cond delay="0"/>
                            </p:stCondLst>
                            <p:childTnLst>
                              <p:par>
                                <p:cTn id="43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4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4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4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5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5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5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5" fill="hold">
                      <p:stCondLst>
                        <p:cond delay="indefinite"/>
                      </p:stCondLst>
                      <p:childTnLst>
                        <p:par>
                          <p:cTn id="456" fill="hold">
                            <p:stCondLst>
                              <p:cond delay="0"/>
                            </p:stCondLst>
                            <p:childTnLst>
                              <p:par>
                                <p:cTn id="45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6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6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6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6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6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7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7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3" fill="hold">
                      <p:stCondLst>
                        <p:cond delay="indefinite"/>
                      </p:stCondLst>
                      <p:childTnLst>
                        <p:par>
                          <p:cTn id="474" fill="hold">
                            <p:stCondLst>
                              <p:cond delay="0"/>
                            </p:stCondLst>
                            <p:childTnLst>
                              <p:par>
                                <p:cTn id="47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8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8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8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8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8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8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8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9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1" fill="hold">
                      <p:stCondLst>
                        <p:cond delay="indefinite"/>
                      </p:stCondLst>
                      <p:childTnLst>
                        <p:par>
                          <p:cTn id="492" fill="hold">
                            <p:stCondLst>
                              <p:cond delay="0"/>
                            </p:stCondLst>
                            <p:childTnLst>
                              <p:par>
                                <p:cTn id="49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9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0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0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0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0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0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0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0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9" fill="hold">
                      <p:stCondLst>
                        <p:cond delay="indefinite"/>
                      </p:stCondLst>
                      <p:childTnLst>
                        <p:par>
                          <p:cTn id="510" fill="hold">
                            <p:stCondLst>
                              <p:cond delay="0"/>
                            </p:stCondLst>
                            <p:childTnLst>
                              <p:par>
                                <p:cTn id="51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1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1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2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2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2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2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2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2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7" fill="hold">
                            <p:stCondLst>
                              <p:cond delay="2000"/>
                            </p:stCondLst>
                            <p:childTnLst>
                              <p:par>
                                <p:cTn id="528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0" dur="10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1" dur="1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2" dur="1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3" fill="hold">
                      <p:stCondLst>
                        <p:cond delay="indefinite"/>
                      </p:stCondLst>
                      <p:childTnLst>
                        <p:par>
                          <p:cTn id="534" fill="hold">
                            <p:stCondLst>
                              <p:cond delay="0"/>
                            </p:stCondLst>
                            <p:childTnLst>
                              <p:par>
                                <p:cTn id="53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3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4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4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4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4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4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4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5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1" fill="hold">
                      <p:stCondLst>
                        <p:cond delay="indefinite"/>
                      </p:stCondLst>
                      <p:childTnLst>
                        <p:par>
                          <p:cTn id="552" fill="hold">
                            <p:stCondLst>
                              <p:cond delay="0"/>
                            </p:stCondLst>
                            <p:childTnLst>
                              <p:par>
                                <p:cTn id="55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6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6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6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6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6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6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6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9" fill="hold">
                      <p:stCondLst>
                        <p:cond delay="indefinite"/>
                      </p:stCondLst>
                      <p:childTnLst>
                        <p:par>
                          <p:cTn id="570" fill="hold">
                            <p:stCondLst>
                              <p:cond delay="0"/>
                            </p:stCondLst>
                            <p:childTnLst>
                              <p:par>
                                <p:cTn id="57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7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8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8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8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8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7" fill="hold">
                      <p:stCondLst>
                        <p:cond delay="indefinite"/>
                      </p:stCondLst>
                      <p:childTnLst>
                        <p:par>
                          <p:cTn id="588" fill="hold">
                            <p:stCondLst>
                              <p:cond delay="0"/>
                            </p:stCondLst>
                            <p:childTnLst>
                              <p:par>
                                <p:cTn id="58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9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9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9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9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0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0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0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0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0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5" fill="hold">
                      <p:stCondLst>
                        <p:cond delay="indefinite"/>
                      </p:stCondLst>
                      <p:childTnLst>
                        <p:par>
                          <p:cTn id="606" fill="hold">
                            <p:stCondLst>
                              <p:cond delay="0"/>
                            </p:stCondLst>
                            <p:childTnLst>
                              <p:par>
                                <p:cTn id="60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0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1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1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1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1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1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2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2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2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3" fill="hold">
                      <p:stCondLst>
                        <p:cond delay="indefinite"/>
                      </p:stCondLst>
                      <p:childTnLst>
                        <p:par>
                          <p:cTn id="624" fill="hold">
                            <p:stCondLst>
                              <p:cond delay="0"/>
                            </p:stCondLst>
                            <p:childTnLst>
                              <p:par>
                                <p:cTn id="62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2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3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3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3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3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3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3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3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4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1" fill="hold">
                      <p:stCondLst>
                        <p:cond delay="indefinite"/>
                      </p:stCondLst>
                      <p:childTnLst>
                        <p:par>
                          <p:cTn id="642" fill="hold">
                            <p:stCondLst>
                              <p:cond delay="0"/>
                            </p:stCondLst>
                            <p:childTnLst>
                              <p:par>
                                <p:cTn id="64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4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5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5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5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5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5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5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5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5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9" fill="hold">
                      <p:stCondLst>
                        <p:cond delay="indefinite"/>
                      </p:stCondLst>
                      <p:childTnLst>
                        <p:par>
                          <p:cTn id="660" fill="hold">
                            <p:stCondLst>
                              <p:cond delay="0"/>
                            </p:stCondLst>
                            <p:childTnLst>
                              <p:par>
                                <p:cTn id="66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6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6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6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7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7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7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7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7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7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7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7" fill="hold">
                      <p:stCondLst>
                        <p:cond delay="indefinite"/>
                      </p:stCondLst>
                      <p:childTnLst>
                        <p:par>
                          <p:cTn id="678" fill="hold">
                            <p:stCondLst>
                              <p:cond delay="0"/>
                            </p:stCondLst>
                            <p:childTnLst>
                              <p:par>
                                <p:cTn id="67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8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8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8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9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9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9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5" fill="hold">
                      <p:stCondLst>
                        <p:cond delay="indefinite"/>
                      </p:stCondLst>
                      <p:childTnLst>
                        <p:par>
                          <p:cTn id="696" fill="hold">
                            <p:stCondLst>
                              <p:cond delay="0"/>
                            </p:stCondLst>
                            <p:childTnLst>
                              <p:par>
                                <p:cTn id="69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9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0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0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0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0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1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1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3" fill="hold">
                      <p:stCondLst>
                        <p:cond delay="indefinite"/>
                      </p:stCondLst>
                      <p:childTnLst>
                        <p:par>
                          <p:cTn id="714" fill="hold">
                            <p:stCondLst>
                              <p:cond delay="0"/>
                            </p:stCondLst>
                            <p:childTnLst>
                              <p:par>
                                <p:cTn id="71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1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2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2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2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2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2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2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3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1" fill="hold">
                      <p:stCondLst>
                        <p:cond delay="indefinite"/>
                      </p:stCondLst>
                      <p:childTnLst>
                        <p:par>
                          <p:cTn id="732" fill="hold">
                            <p:stCondLst>
                              <p:cond delay="0"/>
                            </p:stCondLst>
                            <p:childTnLst>
                              <p:par>
                                <p:cTn id="73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3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3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4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4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4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4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4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4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4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9" fill="hold">
                      <p:stCondLst>
                        <p:cond delay="indefinite"/>
                      </p:stCondLst>
                      <p:childTnLst>
                        <p:par>
                          <p:cTn id="750" fill="hold">
                            <p:stCondLst>
                              <p:cond delay="0"/>
                            </p:stCondLst>
                            <p:childTnLst>
                              <p:par>
                                <p:cTn id="75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5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5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5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6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6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6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6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6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6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6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7" fill="hold">
                      <p:stCondLst>
                        <p:cond delay="indefinite"/>
                      </p:stCondLst>
                      <p:childTnLst>
                        <p:par>
                          <p:cTn id="768" fill="hold">
                            <p:stCondLst>
                              <p:cond delay="0"/>
                            </p:stCondLst>
                            <p:childTnLst>
                              <p:par>
                                <p:cTn id="76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7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7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7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7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8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8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8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8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8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85" fill="hold">
                            <p:stCondLst>
                              <p:cond delay="2000"/>
                            </p:stCondLst>
                            <p:childTnLst>
                              <p:par>
                                <p:cTn id="786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8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9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0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8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32" grpId="0"/>
      <p:bldP spid="33" grpId="0"/>
      <p:bldP spid="38" grpId="0" animBg="1"/>
      <p:bldP spid="39" grpId="0"/>
      <p:bldP spid="40" grpId="0"/>
      <p:bldP spid="41" grpId="0"/>
      <p:bldP spid="42" grpId="0"/>
      <p:bldP spid="43" grpId="0"/>
      <p:bldP spid="44" grpId="0"/>
      <p:bldP spid="45" grpId="0"/>
      <p:bldP spid="46" grpId="0"/>
      <p:bldP spid="47" grpId="0"/>
      <p:bldP spid="48" grpId="0"/>
      <p:bldP spid="49" grpId="0"/>
      <p:bldP spid="50" grpId="0"/>
      <p:bldP spid="51" grpId="0"/>
      <p:bldP spid="52" grpId="0"/>
      <p:bldP spid="53" grpId="0"/>
      <p:bldP spid="54" grpId="0"/>
      <p:bldP spid="55" grpId="0"/>
      <p:bldP spid="56" grpId="0"/>
      <p:bldP spid="57" grpId="0"/>
      <p:bldP spid="58" grpId="0"/>
      <p:bldP spid="59" grpId="0"/>
      <p:bldP spid="60" grpId="0"/>
      <p:bldP spid="61" grpId="0"/>
      <p:bldP spid="62" grpId="0"/>
      <p:bldP spid="63" grpId="0"/>
      <p:bldP spid="64" grpId="0"/>
      <p:bldP spid="65" grpId="0"/>
      <p:bldP spid="66" grpId="0"/>
      <p:bldP spid="67" grpId="0"/>
      <p:bldP spid="6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1043608" y="0"/>
            <a:ext cx="4824536" cy="1412776"/>
            <a:chOff x="1259632" y="1196752"/>
            <a:chExt cx="6552728" cy="3600400"/>
          </a:xfrm>
        </p:grpSpPr>
        <p:sp>
          <p:nvSpPr>
            <p:cNvPr id="3" name="Výbuch 2 2"/>
            <p:cNvSpPr/>
            <p:nvPr/>
          </p:nvSpPr>
          <p:spPr>
            <a:xfrm>
              <a:off x="1259632" y="1196752"/>
              <a:ext cx="6552728" cy="3600400"/>
            </a:xfrm>
            <a:prstGeom prst="irregularSeal2">
              <a:avLst/>
            </a:prstGeom>
            <a:solidFill>
              <a:srgbClr val="FFC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" name="TextovéPole 3"/>
            <p:cNvSpPr txBox="1"/>
            <p:nvPr/>
          </p:nvSpPr>
          <p:spPr>
            <a:xfrm>
              <a:off x="2358092" y="1969111"/>
              <a:ext cx="4239054" cy="243150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800" b="1" i="1" dirty="0" smtClean="0"/>
                <a:t>Urči slovní druhy čísly.</a:t>
              </a:r>
              <a:endParaRPr lang="cs-CZ" sz="2800" b="1" i="1" dirty="0"/>
            </a:p>
          </p:txBody>
        </p:sp>
      </p:grpSp>
      <p:sp>
        <p:nvSpPr>
          <p:cNvPr id="5" name="TextovéPole 4"/>
          <p:cNvSpPr txBox="1"/>
          <p:nvPr/>
        </p:nvSpPr>
        <p:spPr>
          <a:xfrm>
            <a:off x="683568" y="1628800"/>
            <a:ext cx="7704856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cs-CZ" sz="2400" dirty="0" smtClean="0"/>
              <a:t>V širém poli stála chaloupka. Běžela okolo myška. Uviděla chaloupku a zastavila se před ní. Chaloupka se jí líbila a začala v ní bydlet. Za čas k ní přibyla hbitá žabička, rychlý zajíček, chytrá liška a velký medvěd. Rozhodl se, že bude bydlet na střeše, ale to neměl dělat. Malá chaloupka se zřítila. Zvířátkům nezbylo, než si postavit chaloupku novou. </a:t>
            </a:r>
            <a:endParaRPr lang="cs-CZ" sz="2400" dirty="0"/>
          </a:p>
        </p:txBody>
      </p:sp>
      <p:sp>
        <p:nvSpPr>
          <p:cNvPr id="6" name="Text Box 4"/>
          <p:cNvSpPr txBox="1">
            <a:spLocks noChangeArrowheads="1"/>
          </p:cNvSpPr>
          <p:nvPr/>
        </p:nvSpPr>
        <p:spPr bwMode="auto">
          <a:xfrm>
            <a:off x="697158" y="1628800"/>
            <a:ext cx="360040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 b="1" dirty="0" smtClean="0">
                <a:solidFill>
                  <a:srgbClr val="00B0F0"/>
                </a:solidFill>
              </a:rPr>
              <a:t>7</a:t>
            </a:r>
            <a:endParaRPr lang="cs-CZ" sz="2400" b="1" dirty="0">
              <a:solidFill>
                <a:srgbClr val="00B0F0"/>
              </a:solidFill>
            </a:endParaRPr>
          </a:p>
        </p:txBody>
      </p:sp>
      <p:sp>
        <p:nvSpPr>
          <p:cNvPr id="7" name="Text Box 4"/>
          <p:cNvSpPr txBox="1">
            <a:spLocks noChangeArrowheads="1"/>
          </p:cNvSpPr>
          <p:nvPr/>
        </p:nvSpPr>
        <p:spPr bwMode="auto">
          <a:xfrm>
            <a:off x="5389753" y="3140968"/>
            <a:ext cx="372399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 b="1" dirty="0" smtClean="0">
                <a:solidFill>
                  <a:srgbClr val="00B0F0"/>
                </a:solidFill>
              </a:rPr>
              <a:t>2</a:t>
            </a:r>
            <a:endParaRPr lang="cs-CZ" sz="2400" b="1" dirty="0">
              <a:solidFill>
                <a:srgbClr val="00B0F0"/>
              </a:solidFill>
            </a:endParaRPr>
          </a:p>
        </p:txBody>
      </p:sp>
      <p:sp>
        <p:nvSpPr>
          <p:cNvPr id="8" name="Text Box 4"/>
          <p:cNvSpPr txBox="1">
            <a:spLocks noChangeArrowheads="1"/>
          </p:cNvSpPr>
          <p:nvPr/>
        </p:nvSpPr>
        <p:spPr bwMode="auto">
          <a:xfrm>
            <a:off x="1214601" y="1628800"/>
            <a:ext cx="372399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 b="1" dirty="0" smtClean="0">
                <a:solidFill>
                  <a:srgbClr val="00B0F0"/>
                </a:solidFill>
              </a:rPr>
              <a:t>2</a:t>
            </a:r>
            <a:endParaRPr lang="cs-CZ" sz="2400" b="1" dirty="0">
              <a:solidFill>
                <a:srgbClr val="00B0F0"/>
              </a:solidFill>
            </a:endParaRPr>
          </a:p>
        </p:txBody>
      </p:sp>
      <p:sp>
        <p:nvSpPr>
          <p:cNvPr id="9" name="Text Box 4"/>
          <p:cNvSpPr txBox="1">
            <a:spLocks noChangeArrowheads="1"/>
          </p:cNvSpPr>
          <p:nvPr/>
        </p:nvSpPr>
        <p:spPr bwMode="auto">
          <a:xfrm>
            <a:off x="7236296" y="3140968"/>
            <a:ext cx="372399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 b="1" dirty="0" smtClean="0">
                <a:solidFill>
                  <a:srgbClr val="00B0F0"/>
                </a:solidFill>
              </a:rPr>
              <a:t>2</a:t>
            </a:r>
            <a:endParaRPr lang="cs-CZ" sz="2400" b="1" dirty="0">
              <a:solidFill>
                <a:srgbClr val="00B0F0"/>
              </a:solidFill>
            </a:endParaRPr>
          </a:p>
        </p:txBody>
      </p:sp>
      <p:sp>
        <p:nvSpPr>
          <p:cNvPr id="10" name="Text Box 4"/>
          <p:cNvSpPr txBox="1">
            <a:spLocks noChangeArrowheads="1"/>
          </p:cNvSpPr>
          <p:nvPr/>
        </p:nvSpPr>
        <p:spPr bwMode="auto">
          <a:xfrm>
            <a:off x="1979712" y="3861048"/>
            <a:ext cx="372399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 b="1" dirty="0" smtClean="0">
                <a:solidFill>
                  <a:srgbClr val="00B0F0"/>
                </a:solidFill>
              </a:rPr>
              <a:t>2</a:t>
            </a:r>
            <a:endParaRPr lang="cs-CZ" sz="2400" b="1" dirty="0">
              <a:solidFill>
                <a:srgbClr val="00B0F0"/>
              </a:solidFill>
            </a:endParaRPr>
          </a:p>
        </p:txBody>
      </p:sp>
      <p:sp>
        <p:nvSpPr>
          <p:cNvPr id="11" name="Text Box 4"/>
          <p:cNvSpPr txBox="1">
            <a:spLocks noChangeArrowheads="1"/>
          </p:cNvSpPr>
          <p:nvPr/>
        </p:nvSpPr>
        <p:spPr bwMode="auto">
          <a:xfrm>
            <a:off x="3491880" y="3890957"/>
            <a:ext cx="372399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 b="1" dirty="0" smtClean="0">
                <a:solidFill>
                  <a:srgbClr val="00B0F0"/>
                </a:solidFill>
              </a:rPr>
              <a:t>2</a:t>
            </a:r>
            <a:endParaRPr lang="cs-CZ" sz="2400" b="1" dirty="0">
              <a:solidFill>
                <a:srgbClr val="00B0F0"/>
              </a:solidFill>
            </a:endParaRPr>
          </a:p>
        </p:txBody>
      </p:sp>
      <p:sp>
        <p:nvSpPr>
          <p:cNvPr id="12" name="Text Box 4"/>
          <p:cNvSpPr txBox="1">
            <a:spLocks noChangeArrowheads="1"/>
          </p:cNvSpPr>
          <p:nvPr/>
        </p:nvSpPr>
        <p:spPr bwMode="auto">
          <a:xfrm>
            <a:off x="5357111" y="4581128"/>
            <a:ext cx="372399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 b="1" dirty="0" smtClean="0">
                <a:solidFill>
                  <a:srgbClr val="00B0F0"/>
                </a:solidFill>
              </a:rPr>
              <a:t>2</a:t>
            </a:r>
            <a:endParaRPr lang="cs-CZ" sz="2400" b="1" dirty="0">
              <a:solidFill>
                <a:srgbClr val="00B0F0"/>
              </a:solidFill>
            </a:endParaRPr>
          </a:p>
        </p:txBody>
      </p:sp>
      <p:sp>
        <p:nvSpPr>
          <p:cNvPr id="13" name="Text Box 4"/>
          <p:cNvSpPr txBox="1">
            <a:spLocks noChangeArrowheads="1"/>
          </p:cNvSpPr>
          <p:nvPr/>
        </p:nvSpPr>
        <p:spPr bwMode="auto">
          <a:xfrm>
            <a:off x="7422495" y="5301208"/>
            <a:ext cx="372399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 b="1" dirty="0" smtClean="0">
                <a:solidFill>
                  <a:srgbClr val="00B0F0"/>
                </a:solidFill>
              </a:rPr>
              <a:t>2</a:t>
            </a:r>
            <a:endParaRPr lang="cs-CZ" sz="2400" b="1" dirty="0">
              <a:solidFill>
                <a:srgbClr val="00B0F0"/>
              </a:solidFill>
            </a:endParaRPr>
          </a:p>
        </p:txBody>
      </p:sp>
      <p:sp>
        <p:nvSpPr>
          <p:cNvPr id="14" name="Text Box 4"/>
          <p:cNvSpPr txBox="1">
            <a:spLocks noChangeArrowheads="1"/>
          </p:cNvSpPr>
          <p:nvPr/>
        </p:nvSpPr>
        <p:spPr bwMode="auto">
          <a:xfrm>
            <a:off x="5402112" y="1628800"/>
            <a:ext cx="360040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 b="1" dirty="0" smtClean="0">
                <a:solidFill>
                  <a:srgbClr val="00B0F0"/>
                </a:solidFill>
              </a:rPr>
              <a:t>7</a:t>
            </a:r>
            <a:endParaRPr lang="cs-CZ" sz="2400" b="1" dirty="0">
              <a:solidFill>
                <a:srgbClr val="00B0F0"/>
              </a:solidFill>
            </a:endParaRPr>
          </a:p>
        </p:txBody>
      </p:sp>
      <p:sp>
        <p:nvSpPr>
          <p:cNvPr id="15" name="Text Box 4"/>
          <p:cNvSpPr txBox="1">
            <a:spLocks noChangeArrowheads="1"/>
          </p:cNvSpPr>
          <p:nvPr/>
        </p:nvSpPr>
        <p:spPr bwMode="auto">
          <a:xfrm>
            <a:off x="3875537" y="2420888"/>
            <a:ext cx="360040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 b="1" dirty="0" smtClean="0">
                <a:solidFill>
                  <a:srgbClr val="00B0F0"/>
                </a:solidFill>
              </a:rPr>
              <a:t>7</a:t>
            </a:r>
            <a:endParaRPr lang="cs-CZ" sz="2400" b="1" dirty="0">
              <a:solidFill>
                <a:srgbClr val="00B0F0"/>
              </a:solidFill>
            </a:endParaRPr>
          </a:p>
        </p:txBody>
      </p:sp>
      <p:sp>
        <p:nvSpPr>
          <p:cNvPr id="16" name="Text Box 4"/>
          <p:cNvSpPr txBox="1">
            <a:spLocks noChangeArrowheads="1"/>
          </p:cNvSpPr>
          <p:nvPr/>
        </p:nvSpPr>
        <p:spPr bwMode="auto">
          <a:xfrm>
            <a:off x="1475656" y="3140968"/>
            <a:ext cx="360040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 b="1" dirty="0" smtClean="0">
                <a:solidFill>
                  <a:srgbClr val="00B0F0"/>
                </a:solidFill>
              </a:rPr>
              <a:t>7</a:t>
            </a:r>
            <a:endParaRPr lang="cs-CZ" sz="2400" b="1" dirty="0">
              <a:solidFill>
                <a:srgbClr val="00B0F0"/>
              </a:solidFill>
            </a:endParaRPr>
          </a:p>
        </p:txBody>
      </p:sp>
      <p:sp>
        <p:nvSpPr>
          <p:cNvPr id="17" name="Text Box 4"/>
          <p:cNvSpPr txBox="1">
            <a:spLocks noChangeArrowheads="1"/>
          </p:cNvSpPr>
          <p:nvPr/>
        </p:nvSpPr>
        <p:spPr bwMode="auto">
          <a:xfrm>
            <a:off x="1619672" y="4589037"/>
            <a:ext cx="360040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 b="1" dirty="0" smtClean="0">
                <a:solidFill>
                  <a:srgbClr val="00B0F0"/>
                </a:solidFill>
              </a:rPr>
              <a:t>7</a:t>
            </a:r>
            <a:endParaRPr lang="cs-CZ" sz="2400" b="1" dirty="0">
              <a:solidFill>
                <a:srgbClr val="00B0F0"/>
              </a:solidFill>
            </a:endParaRPr>
          </a:p>
        </p:txBody>
      </p:sp>
      <p:sp>
        <p:nvSpPr>
          <p:cNvPr id="18" name="Text Box 4"/>
          <p:cNvSpPr txBox="1">
            <a:spLocks noChangeArrowheads="1"/>
          </p:cNvSpPr>
          <p:nvPr/>
        </p:nvSpPr>
        <p:spPr bwMode="auto">
          <a:xfrm>
            <a:off x="2987824" y="3148877"/>
            <a:ext cx="360040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 b="1" dirty="0" smtClean="0">
                <a:solidFill>
                  <a:srgbClr val="00B0F0"/>
                </a:solidFill>
              </a:rPr>
              <a:t>7</a:t>
            </a:r>
            <a:endParaRPr lang="cs-CZ" sz="2400" b="1" dirty="0">
              <a:solidFill>
                <a:srgbClr val="00B0F0"/>
              </a:solidFill>
            </a:endParaRPr>
          </a:p>
        </p:txBody>
      </p:sp>
      <p:sp>
        <p:nvSpPr>
          <p:cNvPr id="19" name="Text Box 4"/>
          <p:cNvSpPr txBox="1">
            <a:spLocks noChangeArrowheads="1"/>
          </p:cNvSpPr>
          <p:nvPr/>
        </p:nvSpPr>
        <p:spPr bwMode="auto">
          <a:xfrm>
            <a:off x="3707904" y="3148877"/>
            <a:ext cx="360040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 b="1" dirty="0" smtClean="0">
                <a:solidFill>
                  <a:srgbClr val="00B0F0"/>
                </a:solidFill>
              </a:rPr>
              <a:t>7</a:t>
            </a:r>
            <a:endParaRPr lang="cs-CZ" sz="2400" b="1" dirty="0">
              <a:solidFill>
                <a:srgbClr val="00B0F0"/>
              </a:solidFill>
            </a:endParaRPr>
          </a:p>
        </p:txBody>
      </p:sp>
      <p:sp>
        <p:nvSpPr>
          <p:cNvPr id="20" name="Text Box 4"/>
          <p:cNvSpPr txBox="1">
            <a:spLocks noChangeArrowheads="1"/>
          </p:cNvSpPr>
          <p:nvPr/>
        </p:nvSpPr>
        <p:spPr bwMode="auto">
          <a:xfrm>
            <a:off x="1279569" y="2449487"/>
            <a:ext cx="360040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 b="1" dirty="0" smtClean="0">
                <a:solidFill>
                  <a:srgbClr val="00B0F0"/>
                </a:solidFill>
              </a:rPr>
              <a:t>1</a:t>
            </a:r>
            <a:endParaRPr lang="cs-CZ" sz="2400" b="1" dirty="0">
              <a:solidFill>
                <a:srgbClr val="00B0F0"/>
              </a:solidFill>
            </a:endParaRPr>
          </a:p>
        </p:txBody>
      </p:sp>
      <p:sp>
        <p:nvSpPr>
          <p:cNvPr id="21" name="Text Box 4"/>
          <p:cNvSpPr txBox="1">
            <a:spLocks noChangeArrowheads="1"/>
          </p:cNvSpPr>
          <p:nvPr/>
        </p:nvSpPr>
        <p:spPr bwMode="auto">
          <a:xfrm>
            <a:off x="3422001" y="1628800"/>
            <a:ext cx="360040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 b="1" dirty="0" smtClean="0">
                <a:solidFill>
                  <a:srgbClr val="00B0F0"/>
                </a:solidFill>
              </a:rPr>
              <a:t>1</a:t>
            </a:r>
            <a:endParaRPr lang="cs-CZ" sz="2400" b="1" dirty="0">
              <a:solidFill>
                <a:srgbClr val="00B0F0"/>
              </a:solidFill>
            </a:endParaRPr>
          </a:p>
        </p:txBody>
      </p:sp>
      <p:sp>
        <p:nvSpPr>
          <p:cNvPr id="22" name="Text Box 4"/>
          <p:cNvSpPr txBox="1">
            <a:spLocks noChangeArrowheads="1"/>
          </p:cNvSpPr>
          <p:nvPr/>
        </p:nvSpPr>
        <p:spPr bwMode="auto">
          <a:xfrm>
            <a:off x="6156176" y="1628800"/>
            <a:ext cx="360040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 b="1" dirty="0" smtClean="0">
                <a:solidFill>
                  <a:srgbClr val="00B0F0"/>
                </a:solidFill>
              </a:rPr>
              <a:t>1</a:t>
            </a:r>
            <a:endParaRPr lang="cs-CZ" sz="2400" b="1" dirty="0">
              <a:solidFill>
                <a:srgbClr val="00B0F0"/>
              </a:solidFill>
            </a:endParaRPr>
          </a:p>
        </p:txBody>
      </p:sp>
      <p:sp>
        <p:nvSpPr>
          <p:cNvPr id="23" name="Text Box 4"/>
          <p:cNvSpPr txBox="1">
            <a:spLocks noChangeArrowheads="1"/>
          </p:cNvSpPr>
          <p:nvPr/>
        </p:nvSpPr>
        <p:spPr bwMode="auto">
          <a:xfrm>
            <a:off x="5369470" y="2449487"/>
            <a:ext cx="360040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 b="1" dirty="0" smtClean="0">
                <a:solidFill>
                  <a:srgbClr val="00B0F0"/>
                </a:solidFill>
              </a:rPr>
              <a:t>1</a:t>
            </a:r>
            <a:endParaRPr lang="cs-CZ" sz="2400" b="1" dirty="0">
              <a:solidFill>
                <a:srgbClr val="00B0F0"/>
              </a:solidFill>
            </a:endParaRPr>
          </a:p>
        </p:txBody>
      </p:sp>
      <p:sp>
        <p:nvSpPr>
          <p:cNvPr id="24" name="Text Box 4"/>
          <p:cNvSpPr txBox="1">
            <a:spLocks noChangeArrowheads="1"/>
          </p:cNvSpPr>
          <p:nvPr/>
        </p:nvSpPr>
        <p:spPr bwMode="auto">
          <a:xfrm>
            <a:off x="6156176" y="3140967"/>
            <a:ext cx="360040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 b="1" dirty="0" smtClean="0">
                <a:solidFill>
                  <a:srgbClr val="00B0F0"/>
                </a:solidFill>
              </a:rPr>
              <a:t>1</a:t>
            </a:r>
            <a:endParaRPr lang="cs-CZ" sz="2400" b="1" dirty="0">
              <a:solidFill>
                <a:srgbClr val="00B0F0"/>
              </a:solidFill>
            </a:endParaRPr>
          </a:p>
        </p:txBody>
      </p:sp>
      <p:sp>
        <p:nvSpPr>
          <p:cNvPr id="25" name="Text Box 4"/>
          <p:cNvSpPr txBox="1">
            <a:spLocks noChangeArrowheads="1"/>
          </p:cNvSpPr>
          <p:nvPr/>
        </p:nvSpPr>
        <p:spPr bwMode="auto">
          <a:xfrm>
            <a:off x="993227" y="3861048"/>
            <a:ext cx="360040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 b="1" dirty="0" smtClean="0">
                <a:solidFill>
                  <a:srgbClr val="00B0F0"/>
                </a:solidFill>
              </a:rPr>
              <a:t>1</a:t>
            </a:r>
            <a:endParaRPr lang="cs-CZ" sz="2400" b="1" dirty="0">
              <a:solidFill>
                <a:srgbClr val="00B0F0"/>
              </a:solidFill>
            </a:endParaRPr>
          </a:p>
        </p:txBody>
      </p:sp>
      <p:sp>
        <p:nvSpPr>
          <p:cNvPr id="26" name="Text Box 4"/>
          <p:cNvSpPr txBox="1">
            <a:spLocks noChangeArrowheads="1"/>
          </p:cNvSpPr>
          <p:nvPr/>
        </p:nvSpPr>
        <p:spPr bwMode="auto">
          <a:xfrm>
            <a:off x="6444208" y="4653136"/>
            <a:ext cx="360040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 b="1" dirty="0" smtClean="0">
                <a:solidFill>
                  <a:srgbClr val="00B0F0"/>
                </a:solidFill>
              </a:rPr>
              <a:t>1</a:t>
            </a:r>
            <a:endParaRPr lang="cs-CZ" sz="2400" b="1" dirty="0">
              <a:solidFill>
                <a:srgbClr val="00B0F0"/>
              </a:solidFill>
            </a:endParaRPr>
          </a:p>
        </p:txBody>
      </p:sp>
      <p:sp>
        <p:nvSpPr>
          <p:cNvPr id="27" name="Text Box 4"/>
          <p:cNvSpPr txBox="1">
            <a:spLocks noChangeArrowheads="1"/>
          </p:cNvSpPr>
          <p:nvPr/>
        </p:nvSpPr>
        <p:spPr bwMode="auto">
          <a:xfrm>
            <a:off x="2282807" y="4581128"/>
            <a:ext cx="360040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 b="1" dirty="0" smtClean="0">
                <a:solidFill>
                  <a:srgbClr val="00B0F0"/>
                </a:solidFill>
              </a:rPr>
              <a:t>1</a:t>
            </a:r>
            <a:endParaRPr lang="cs-CZ" sz="2400" b="1" dirty="0">
              <a:solidFill>
                <a:srgbClr val="00B0F0"/>
              </a:solidFill>
            </a:endParaRPr>
          </a:p>
        </p:txBody>
      </p:sp>
      <p:sp>
        <p:nvSpPr>
          <p:cNvPr id="28" name="Text Box 4"/>
          <p:cNvSpPr txBox="1">
            <a:spLocks noChangeArrowheads="1"/>
          </p:cNvSpPr>
          <p:nvPr/>
        </p:nvSpPr>
        <p:spPr bwMode="auto">
          <a:xfrm>
            <a:off x="2627784" y="3861048"/>
            <a:ext cx="360040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 b="1" dirty="0" smtClean="0">
                <a:solidFill>
                  <a:srgbClr val="00B0F0"/>
                </a:solidFill>
              </a:rPr>
              <a:t>1</a:t>
            </a:r>
            <a:endParaRPr lang="cs-CZ" sz="2400" b="1" dirty="0">
              <a:solidFill>
                <a:srgbClr val="00B0F0"/>
              </a:solidFill>
            </a:endParaRPr>
          </a:p>
        </p:txBody>
      </p:sp>
      <p:sp>
        <p:nvSpPr>
          <p:cNvPr id="29" name="Text Box 4"/>
          <p:cNvSpPr txBox="1">
            <a:spLocks noChangeArrowheads="1"/>
          </p:cNvSpPr>
          <p:nvPr/>
        </p:nvSpPr>
        <p:spPr bwMode="auto">
          <a:xfrm>
            <a:off x="4535996" y="3890957"/>
            <a:ext cx="360040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 b="1" dirty="0" smtClean="0">
                <a:solidFill>
                  <a:srgbClr val="00B0F0"/>
                </a:solidFill>
              </a:rPr>
              <a:t>1</a:t>
            </a:r>
            <a:endParaRPr lang="cs-CZ" sz="2400" b="1" dirty="0">
              <a:solidFill>
                <a:srgbClr val="00B0F0"/>
              </a:solidFill>
            </a:endParaRPr>
          </a:p>
        </p:txBody>
      </p:sp>
      <p:sp>
        <p:nvSpPr>
          <p:cNvPr id="30" name="Text Box 4"/>
          <p:cNvSpPr txBox="1">
            <a:spLocks noChangeArrowheads="1"/>
          </p:cNvSpPr>
          <p:nvPr/>
        </p:nvSpPr>
        <p:spPr bwMode="auto">
          <a:xfrm>
            <a:off x="6306243" y="5301208"/>
            <a:ext cx="360040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 b="1" dirty="0" smtClean="0">
                <a:solidFill>
                  <a:srgbClr val="00B0F0"/>
                </a:solidFill>
              </a:rPr>
              <a:t>1</a:t>
            </a:r>
            <a:endParaRPr lang="cs-CZ" sz="2400" b="1" dirty="0">
              <a:solidFill>
                <a:srgbClr val="00B0F0"/>
              </a:solidFill>
            </a:endParaRPr>
          </a:p>
        </p:txBody>
      </p:sp>
      <p:sp>
        <p:nvSpPr>
          <p:cNvPr id="31" name="Text Box 4"/>
          <p:cNvSpPr txBox="1">
            <a:spLocks noChangeArrowheads="1"/>
          </p:cNvSpPr>
          <p:nvPr/>
        </p:nvSpPr>
        <p:spPr bwMode="auto">
          <a:xfrm>
            <a:off x="2048027" y="5301208"/>
            <a:ext cx="360040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 b="1" dirty="0" smtClean="0">
                <a:solidFill>
                  <a:srgbClr val="00B0F0"/>
                </a:solidFill>
              </a:rPr>
              <a:t>1</a:t>
            </a:r>
            <a:endParaRPr lang="cs-CZ" sz="2400" b="1" dirty="0">
              <a:solidFill>
                <a:srgbClr val="00B0F0"/>
              </a:solidFill>
            </a:endParaRPr>
          </a:p>
        </p:txBody>
      </p:sp>
      <p:sp>
        <p:nvSpPr>
          <p:cNvPr id="32" name="Text Box 4"/>
          <p:cNvSpPr txBox="1">
            <a:spLocks noChangeArrowheads="1"/>
          </p:cNvSpPr>
          <p:nvPr/>
        </p:nvSpPr>
        <p:spPr bwMode="auto">
          <a:xfrm>
            <a:off x="2271244" y="3140966"/>
            <a:ext cx="360040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 b="1" dirty="0" smtClean="0">
                <a:solidFill>
                  <a:srgbClr val="00B0F0"/>
                </a:solidFill>
              </a:rPr>
              <a:t>5</a:t>
            </a:r>
            <a:endParaRPr lang="cs-CZ" sz="2400" b="1" dirty="0">
              <a:solidFill>
                <a:srgbClr val="00B0F0"/>
              </a:solidFill>
            </a:endParaRPr>
          </a:p>
        </p:txBody>
      </p:sp>
      <p:sp>
        <p:nvSpPr>
          <p:cNvPr id="33" name="Text Box 4"/>
          <p:cNvSpPr txBox="1">
            <a:spLocks noChangeArrowheads="1"/>
          </p:cNvSpPr>
          <p:nvPr/>
        </p:nvSpPr>
        <p:spPr bwMode="auto">
          <a:xfrm>
            <a:off x="2411760" y="1628800"/>
            <a:ext cx="360040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 b="1" dirty="0" smtClean="0">
                <a:solidFill>
                  <a:srgbClr val="00B0F0"/>
                </a:solidFill>
              </a:rPr>
              <a:t>5</a:t>
            </a:r>
            <a:endParaRPr lang="cs-CZ" sz="2400" b="1" dirty="0">
              <a:solidFill>
                <a:srgbClr val="00B0F0"/>
              </a:solidFill>
            </a:endParaRPr>
          </a:p>
        </p:txBody>
      </p:sp>
      <p:sp>
        <p:nvSpPr>
          <p:cNvPr id="34" name="Text Box 4"/>
          <p:cNvSpPr txBox="1">
            <a:spLocks noChangeArrowheads="1"/>
          </p:cNvSpPr>
          <p:nvPr/>
        </p:nvSpPr>
        <p:spPr bwMode="auto">
          <a:xfrm>
            <a:off x="4549206" y="1628800"/>
            <a:ext cx="360040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 b="1" dirty="0" smtClean="0">
                <a:solidFill>
                  <a:srgbClr val="00B0F0"/>
                </a:solidFill>
              </a:rPr>
              <a:t>5</a:t>
            </a:r>
            <a:endParaRPr lang="cs-CZ" sz="2400" b="1" dirty="0">
              <a:solidFill>
                <a:srgbClr val="00B0F0"/>
              </a:solidFill>
            </a:endParaRPr>
          </a:p>
        </p:txBody>
      </p:sp>
      <p:sp>
        <p:nvSpPr>
          <p:cNvPr id="35" name="Text Box 4"/>
          <p:cNvSpPr txBox="1">
            <a:spLocks noChangeArrowheads="1"/>
          </p:cNvSpPr>
          <p:nvPr/>
        </p:nvSpPr>
        <p:spPr bwMode="auto">
          <a:xfrm>
            <a:off x="7227734" y="1628800"/>
            <a:ext cx="360040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 b="1" dirty="0" smtClean="0">
                <a:solidFill>
                  <a:srgbClr val="00B0F0"/>
                </a:solidFill>
              </a:rPr>
              <a:t>5</a:t>
            </a:r>
            <a:endParaRPr lang="cs-CZ" sz="2400" b="1" dirty="0">
              <a:solidFill>
                <a:srgbClr val="00B0F0"/>
              </a:solidFill>
            </a:endParaRPr>
          </a:p>
        </p:txBody>
      </p:sp>
      <p:sp>
        <p:nvSpPr>
          <p:cNvPr id="36" name="Text Box 4"/>
          <p:cNvSpPr txBox="1">
            <a:spLocks noChangeArrowheads="1"/>
          </p:cNvSpPr>
          <p:nvPr/>
        </p:nvSpPr>
        <p:spPr bwMode="auto">
          <a:xfrm>
            <a:off x="6804248" y="2420888"/>
            <a:ext cx="360040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 b="1" dirty="0" smtClean="0">
                <a:solidFill>
                  <a:srgbClr val="00B0F0"/>
                </a:solidFill>
              </a:rPr>
              <a:t>5</a:t>
            </a:r>
            <a:endParaRPr lang="cs-CZ" sz="2400" b="1" dirty="0">
              <a:solidFill>
                <a:srgbClr val="00B0F0"/>
              </a:solidFill>
            </a:endParaRPr>
          </a:p>
        </p:txBody>
      </p:sp>
      <p:sp>
        <p:nvSpPr>
          <p:cNvPr id="37" name="Text Box 4"/>
          <p:cNvSpPr txBox="1">
            <a:spLocks noChangeArrowheads="1"/>
          </p:cNvSpPr>
          <p:nvPr/>
        </p:nvSpPr>
        <p:spPr bwMode="auto">
          <a:xfrm>
            <a:off x="2771800" y="2420887"/>
            <a:ext cx="360040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 b="1" dirty="0" smtClean="0">
                <a:solidFill>
                  <a:srgbClr val="00B0F0"/>
                </a:solidFill>
              </a:rPr>
              <a:t>5</a:t>
            </a:r>
            <a:endParaRPr lang="cs-CZ" sz="2400" b="1" dirty="0">
              <a:solidFill>
                <a:srgbClr val="00B0F0"/>
              </a:solidFill>
            </a:endParaRPr>
          </a:p>
        </p:txBody>
      </p:sp>
      <p:sp>
        <p:nvSpPr>
          <p:cNvPr id="38" name="Text Box 4"/>
          <p:cNvSpPr txBox="1">
            <a:spLocks noChangeArrowheads="1"/>
          </p:cNvSpPr>
          <p:nvPr/>
        </p:nvSpPr>
        <p:spPr bwMode="auto">
          <a:xfrm>
            <a:off x="1026350" y="3153473"/>
            <a:ext cx="360040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 b="1" dirty="0" smtClean="0">
                <a:solidFill>
                  <a:srgbClr val="00B0F0"/>
                </a:solidFill>
              </a:rPr>
              <a:t>5</a:t>
            </a:r>
            <a:endParaRPr lang="cs-CZ" sz="2400" b="1" dirty="0">
              <a:solidFill>
                <a:srgbClr val="00B0F0"/>
              </a:solidFill>
            </a:endParaRPr>
          </a:p>
        </p:txBody>
      </p:sp>
      <p:sp>
        <p:nvSpPr>
          <p:cNvPr id="39" name="Text Box 4"/>
          <p:cNvSpPr txBox="1">
            <a:spLocks noChangeArrowheads="1"/>
          </p:cNvSpPr>
          <p:nvPr/>
        </p:nvSpPr>
        <p:spPr bwMode="auto">
          <a:xfrm>
            <a:off x="4521586" y="3140968"/>
            <a:ext cx="360040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 b="1" dirty="0" smtClean="0">
                <a:solidFill>
                  <a:srgbClr val="00B0F0"/>
                </a:solidFill>
              </a:rPr>
              <a:t>5</a:t>
            </a:r>
            <a:endParaRPr lang="cs-CZ" sz="2400" b="1" dirty="0">
              <a:solidFill>
                <a:srgbClr val="00B0F0"/>
              </a:solidFill>
            </a:endParaRPr>
          </a:p>
        </p:txBody>
      </p:sp>
      <p:sp>
        <p:nvSpPr>
          <p:cNvPr id="40" name="Text Box 4"/>
          <p:cNvSpPr txBox="1">
            <a:spLocks noChangeArrowheads="1"/>
          </p:cNvSpPr>
          <p:nvPr/>
        </p:nvSpPr>
        <p:spPr bwMode="auto">
          <a:xfrm>
            <a:off x="5729510" y="3890957"/>
            <a:ext cx="360040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 b="1" dirty="0" smtClean="0">
                <a:solidFill>
                  <a:srgbClr val="00B0F0"/>
                </a:solidFill>
              </a:rPr>
              <a:t>5</a:t>
            </a:r>
            <a:endParaRPr lang="cs-CZ" sz="2400" b="1" dirty="0">
              <a:solidFill>
                <a:srgbClr val="00B0F0"/>
              </a:solidFill>
            </a:endParaRPr>
          </a:p>
        </p:txBody>
      </p:sp>
      <p:sp>
        <p:nvSpPr>
          <p:cNvPr id="41" name="Text Box 4"/>
          <p:cNvSpPr txBox="1">
            <a:spLocks noChangeArrowheads="1"/>
          </p:cNvSpPr>
          <p:nvPr/>
        </p:nvSpPr>
        <p:spPr bwMode="auto">
          <a:xfrm>
            <a:off x="7116537" y="3906438"/>
            <a:ext cx="360040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 b="1" dirty="0" smtClean="0">
                <a:solidFill>
                  <a:srgbClr val="00B0F0"/>
                </a:solidFill>
              </a:rPr>
              <a:t>5</a:t>
            </a:r>
            <a:endParaRPr lang="cs-CZ" sz="2400" b="1" dirty="0">
              <a:solidFill>
                <a:srgbClr val="00B0F0"/>
              </a:solidFill>
            </a:endParaRPr>
          </a:p>
        </p:txBody>
      </p:sp>
      <p:sp>
        <p:nvSpPr>
          <p:cNvPr id="42" name="Text Box 4"/>
          <p:cNvSpPr txBox="1">
            <a:spLocks noChangeArrowheads="1"/>
          </p:cNvSpPr>
          <p:nvPr/>
        </p:nvSpPr>
        <p:spPr bwMode="auto">
          <a:xfrm>
            <a:off x="1026350" y="4581128"/>
            <a:ext cx="360040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 b="1" dirty="0" smtClean="0">
                <a:solidFill>
                  <a:srgbClr val="00B0F0"/>
                </a:solidFill>
              </a:rPr>
              <a:t>5</a:t>
            </a:r>
            <a:endParaRPr lang="cs-CZ" sz="2400" b="1" dirty="0">
              <a:solidFill>
                <a:srgbClr val="00B0F0"/>
              </a:solidFill>
            </a:endParaRPr>
          </a:p>
        </p:txBody>
      </p:sp>
      <p:sp>
        <p:nvSpPr>
          <p:cNvPr id="43" name="Text Box 4"/>
          <p:cNvSpPr txBox="1">
            <a:spLocks noChangeArrowheads="1"/>
          </p:cNvSpPr>
          <p:nvPr/>
        </p:nvSpPr>
        <p:spPr bwMode="auto">
          <a:xfrm>
            <a:off x="3241981" y="5301208"/>
            <a:ext cx="360040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 b="1" dirty="0" smtClean="0">
                <a:solidFill>
                  <a:srgbClr val="00B0F0"/>
                </a:solidFill>
              </a:rPr>
              <a:t>5</a:t>
            </a:r>
            <a:endParaRPr lang="cs-CZ" sz="2400" b="1" dirty="0">
              <a:solidFill>
                <a:srgbClr val="00B0F0"/>
              </a:solidFill>
            </a:endParaRPr>
          </a:p>
        </p:txBody>
      </p:sp>
      <p:sp>
        <p:nvSpPr>
          <p:cNvPr id="44" name="Text Box 4"/>
          <p:cNvSpPr txBox="1">
            <a:spLocks noChangeArrowheads="1"/>
          </p:cNvSpPr>
          <p:nvPr/>
        </p:nvSpPr>
        <p:spPr bwMode="auto">
          <a:xfrm>
            <a:off x="3887935" y="4581128"/>
            <a:ext cx="360040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 b="1" dirty="0" smtClean="0">
                <a:solidFill>
                  <a:srgbClr val="00B0F0"/>
                </a:solidFill>
              </a:rPr>
              <a:t>5</a:t>
            </a:r>
            <a:endParaRPr lang="cs-CZ" sz="2400" b="1" dirty="0">
              <a:solidFill>
                <a:srgbClr val="00B0F0"/>
              </a:solidFill>
            </a:endParaRPr>
          </a:p>
        </p:txBody>
      </p:sp>
      <p:sp>
        <p:nvSpPr>
          <p:cNvPr id="45" name="Text Box 4"/>
          <p:cNvSpPr txBox="1">
            <a:spLocks noChangeArrowheads="1"/>
          </p:cNvSpPr>
          <p:nvPr/>
        </p:nvSpPr>
        <p:spPr bwMode="auto">
          <a:xfrm>
            <a:off x="4572000" y="4581128"/>
            <a:ext cx="360040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 b="1" dirty="0" smtClean="0">
                <a:solidFill>
                  <a:srgbClr val="00B0F0"/>
                </a:solidFill>
              </a:rPr>
              <a:t>5</a:t>
            </a:r>
            <a:endParaRPr lang="cs-CZ" sz="2400" b="1" dirty="0">
              <a:solidFill>
                <a:srgbClr val="00B0F0"/>
              </a:solidFill>
            </a:endParaRPr>
          </a:p>
        </p:txBody>
      </p:sp>
      <p:sp>
        <p:nvSpPr>
          <p:cNvPr id="46" name="Text Box 4"/>
          <p:cNvSpPr txBox="1">
            <a:spLocks noChangeArrowheads="1"/>
          </p:cNvSpPr>
          <p:nvPr/>
        </p:nvSpPr>
        <p:spPr bwMode="auto">
          <a:xfrm>
            <a:off x="5130354" y="5301208"/>
            <a:ext cx="360040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 b="1" dirty="0" smtClean="0">
                <a:solidFill>
                  <a:srgbClr val="00B0F0"/>
                </a:solidFill>
              </a:rPr>
              <a:t>5</a:t>
            </a:r>
            <a:endParaRPr lang="cs-CZ" sz="2400" b="1" dirty="0">
              <a:solidFill>
                <a:srgbClr val="00B0F0"/>
              </a:solidFill>
            </a:endParaRPr>
          </a:p>
        </p:txBody>
      </p:sp>
      <p:sp>
        <p:nvSpPr>
          <p:cNvPr id="47" name="Text Box 4"/>
          <p:cNvSpPr txBox="1">
            <a:spLocks noChangeArrowheads="1"/>
          </p:cNvSpPr>
          <p:nvPr/>
        </p:nvSpPr>
        <p:spPr bwMode="auto">
          <a:xfrm>
            <a:off x="919529" y="5301208"/>
            <a:ext cx="360040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 b="1" dirty="0" smtClean="0">
                <a:solidFill>
                  <a:srgbClr val="00B0F0"/>
                </a:solidFill>
              </a:rPr>
              <a:t>5</a:t>
            </a:r>
            <a:endParaRPr lang="cs-CZ" sz="2400" b="1" dirty="0">
              <a:solidFill>
                <a:srgbClr val="00B0F0"/>
              </a:solidFill>
            </a:endParaRPr>
          </a:p>
        </p:txBody>
      </p:sp>
      <p:sp>
        <p:nvSpPr>
          <p:cNvPr id="48" name="Text Box 4"/>
          <p:cNvSpPr txBox="1">
            <a:spLocks noChangeArrowheads="1"/>
          </p:cNvSpPr>
          <p:nvPr/>
        </p:nvSpPr>
        <p:spPr bwMode="auto">
          <a:xfrm>
            <a:off x="1835696" y="1628800"/>
            <a:ext cx="360040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 b="1" dirty="0" smtClean="0">
                <a:solidFill>
                  <a:srgbClr val="00B0F0"/>
                </a:solidFill>
              </a:rPr>
              <a:t>1</a:t>
            </a:r>
            <a:endParaRPr lang="cs-CZ" sz="2400" b="1" dirty="0">
              <a:solidFill>
                <a:srgbClr val="00B0F0"/>
              </a:solidFill>
            </a:endParaRPr>
          </a:p>
        </p:txBody>
      </p:sp>
      <p:sp>
        <p:nvSpPr>
          <p:cNvPr id="49" name="Text Box 4"/>
          <p:cNvSpPr txBox="1">
            <a:spLocks noChangeArrowheads="1"/>
          </p:cNvSpPr>
          <p:nvPr/>
        </p:nvSpPr>
        <p:spPr bwMode="auto">
          <a:xfrm>
            <a:off x="3061961" y="3861048"/>
            <a:ext cx="360040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 b="1" dirty="0" smtClean="0">
                <a:solidFill>
                  <a:srgbClr val="00B0F0"/>
                </a:solidFill>
              </a:rPr>
              <a:t>8</a:t>
            </a:r>
            <a:endParaRPr lang="cs-CZ" sz="2400" b="1" dirty="0">
              <a:solidFill>
                <a:srgbClr val="00B0F0"/>
              </a:solidFill>
            </a:endParaRPr>
          </a:p>
        </p:txBody>
      </p:sp>
      <p:sp>
        <p:nvSpPr>
          <p:cNvPr id="50" name="Text Box 4"/>
          <p:cNvSpPr txBox="1">
            <a:spLocks noChangeArrowheads="1"/>
          </p:cNvSpPr>
          <p:nvPr/>
        </p:nvSpPr>
        <p:spPr bwMode="auto">
          <a:xfrm>
            <a:off x="2015716" y="2420888"/>
            <a:ext cx="360040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 b="1" dirty="0" smtClean="0">
                <a:solidFill>
                  <a:srgbClr val="00B0F0"/>
                </a:solidFill>
              </a:rPr>
              <a:t>8</a:t>
            </a:r>
            <a:endParaRPr lang="cs-CZ" sz="2400" b="1" dirty="0">
              <a:solidFill>
                <a:srgbClr val="00B0F0"/>
              </a:solidFill>
            </a:endParaRPr>
          </a:p>
        </p:txBody>
      </p:sp>
      <p:sp>
        <p:nvSpPr>
          <p:cNvPr id="51" name="Text Box 4"/>
          <p:cNvSpPr txBox="1">
            <a:spLocks noChangeArrowheads="1"/>
          </p:cNvSpPr>
          <p:nvPr/>
        </p:nvSpPr>
        <p:spPr bwMode="auto">
          <a:xfrm>
            <a:off x="2881941" y="4581128"/>
            <a:ext cx="360040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 b="1" dirty="0" smtClean="0">
                <a:solidFill>
                  <a:srgbClr val="00B0F0"/>
                </a:solidFill>
              </a:rPr>
              <a:t>8</a:t>
            </a:r>
            <a:endParaRPr lang="cs-CZ" sz="2400" b="1" dirty="0">
              <a:solidFill>
                <a:srgbClr val="00B0F0"/>
              </a:solidFill>
            </a:endParaRPr>
          </a:p>
        </p:txBody>
      </p:sp>
      <p:sp>
        <p:nvSpPr>
          <p:cNvPr id="52" name="Text Box 4"/>
          <p:cNvSpPr txBox="1">
            <a:spLocks noChangeArrowheads="1"/>
          </p:cNvSpPr>
          <p:nvPr/>
        </p:nvSpPr>
        <p:spPr bwMode="auto">
          <a:xfrm>
            <a:off x="6639018" y="3890956"/>
            <a:ext cx="360040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 b="1" dirty="0" smtClean="0">
                <a:solidFill>
                  <a:srgbClr val="00B0F0"/>
                </a:solidFill>
              </a:rPr>
              <a:t>8</a:t>
            </a:r>
            <a:endParaRPr lang="cs-CZ" sz="2400" b="1" dirty="0">
              <a:solidFill>
                <a:srgbClr val="00B0F0"/>
              </a:solidFill>
            </a:endParaRPr>
          </a:p>
        </p:txBody>
      </p:sp>
      <p:sp>
        <p:nvSpPr>
          <p:cNvPr id="53" name="Text Box 4"/>
          <p:cNvSpPr txBox="1">
            <a:spLocks noChangeArrowheads="1"/>
          </p:cNvSpPr>
          <p:nvPr/>
        </p:nvSpPr>
        <p:spPr bwMode="auto">
          <a:xfrm>
            <a:off x="7236296" y="2420888"/>
            <a:ext cx="360040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 b="1" dirty="0" smtClean="0">
                <a:solidFill>
                  <a:srgbClr val="00B0F0"/>
                </a:solidFill>
              </a:rPr>
              <a:t>8</a:t>
            </a:r>
            <a:endParaRPr lang="cs-CZ" sz="2400" b="1" dirty="0">
              <a:solidFill>
                <a:srgbClr val="00B0F0"/>
              </a:solidFill>
            </a:endParaRPr>
          </a:p>
        </p:txBody>
      </p:sp>
      <p:sp>
        <p:nvSpPr>
          <p:cNvPr id="54" name="Text Box 4"/>
          <p:cNvSpPr txBox="1">
            <a:spLocks noChangeArrowheads="1"/>
          </p:cNvSpPr>
          <p:nvPr/>
        </p:nvSpPr>
        <p:spPr bwMode="auto">
          <a:xfrm>
            <a:off x="4067944" y="5301208"/>
            <a:ext cx="360040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 b="1" dirty="0" smtClean="0">
                <a:solidFill>
                  <a:srgbClr val="00B0F0"/>
                </a:solidFill>
              </a:rPr>
              <a:t>8</a:t>
            </a:r>
            <a:endParaRPr lang="cs-CZ" sz="2400" b="1" dirty="0">
              <a:solidFill>
                <a:srgbClr val="00B0F0"/>
              </a:solidFill>
            </a:endParaRPr>
          </a:p>
        </p:txBody>
      </p:sp>
      <p:sp>
        <p:nvSpPr>
          <p:cNvPr id="55" name="Text Box 4"/>
          <p:cNvSpPr txBox="1">
            <a:spLocks noChangeArrowheads="1"/>
          </p:cNvSpPr>
          <p:nvPr/>
        </p:nvSpPr>
        <p:spPr bwMode="auto">
          <a:xfrm>
            <a:off x="1799692" y="3140968"/>
            <a:ext cx="360040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 b="1" dirty="0" smtClean="0">
                <a:solidFill>
                  <a:srgbClr val="00B0F0"/>
                </a:solidFill>
              </a:rPr>
              <a:t>3</a:t>
            </a:r>
            <a:endParaRPr lang="cs-CZ" sz="2400" b="1" dirty="0">
              <a:solidFill>
                <a:srgbClr val="00B0F0"/>
              </a:solidFill>
            </a:endParaRPr>
          </a:p>
        </p:txBody>
      </p:sp>
      <p:sp>
        <p:nvSpPr>
          <p:cNvPr id="56" name="Text Box 4"/>
          <p:cNvSpPr txBox="1">
            <a:spLocks noChangeArrowheads="1"/>
          </p:cNvSpPr>
          <p:nvPr/>
        </p:nvSpPr>
        <p:spPr bwMode="auto">
          <a:xfrm>
            <a:off x="6156176" y="2420888"/>
            <a:ext cx="360040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 b="1" dirty="0" smtClean="0">
                <a:solidFill>
                  <a:srgbClr val="00B0F0"/>
                </a:solidFill>
              </a:rPr>
              <a:t>3</a:t>
            </a:r>
            <a:endParaRPr lang="cs-CZ" sz="2400" b="1" dirty="0">
              <a:solidFill>
                <a:srgbClr val="00B0F0"/>
              </a:solidFill>
            </a:endParaRPr>
          </a:p>
        </p:txBody>
      </p:sp>
      <p:sp>
        <p:nvSpPr>
          <p:cNvPr id="57" name="Text Box 4"/>
          <p:cNvSpPr txBox="1">
            <a:spLocks noChangeArrowheads="1"/>
          </p:cNvSpPr>
          <p:nvPr/>
        </p:nvSpPr>
        <p:spPr bwMode="auto">
          <a:xfrm>
            <a:off x="6444208" y="2391271"/>
            <a:ext cx="360040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 b="1" dirty="0" smtClean="0">
                <a:solidFill>
                  <a:srgbClr val="00B0F0"/>
                </a:solidFill>
              </a:rPr>
              <a:t>3</a:t>
            </a:r>
            <a:endParaRPr lang="cs-CZ" sz="2400" b="1" dirty="0">
              <a:solidFill>
                <a:srgbClr val="00B0F0"/>
              </a:solidFill>
            </a:endParaRPr>
          </a:p>
        </p:txBody>
      </p:sp>
      <p:sp>
        <p:nvSpPr>
          <p:cNvPr id="58" name="Text Box 4"/>
          <p:cNvSpPr txBox="1">
            <a:spLocks noChangeArrowheads="1"/>
          </p:cNvSpPr>
          <p:nvPr/>
        </p:nvSpPr>
        <p:spPr bwMode="auto">
          <a:xfrm>
            <a:off x="4355976" y="2420888"/>
            <a:ext cx="360040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 b="1" dirty="0" smtClean="0">
                <a:solidFill>
                  <a:srgbClr val="00B0F0"/>
                </a:solidFill>
              </a:rPr>
              <a:t>3</a:t>
            </a:r>
            <a:endParaRPr lang="cs-CZ" sz="2400" b="1" dirty="0">
              <a:solidFill>
                <a:srgbClr val="00B0F0"/>
              </a:solidFill>
            </a:endParaRPr>
          </a:p>
        </p:txBody>
      </p:sp>
      <p:sp>
        <p:nvSpPr>
          <p:cNvPr id="59" name="Text Box 4"/>
          <p:cNvSpPr txBox="1">
            <a:spLocks noChangeArrowheads="1"/>
          </p:cNvSpPr>
          <p:nvPr/>
        </p:nvSpPr>
        <p:spPr bwMode="auto">
          <a:xfrm>
            <a:off x="3422904" y="2420888"/>
            <a:ext cx="360040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 b="1" dirty="0" smtClean="0">
                <a:solidFill>
                  <a:srgbClr val="00B0F0"/>
                </a:solidFill>
              </a:rPr>
              <a:t>3</a:t>
            </a:r>
            <a:endParaRPr lang="cs-CZ" sz="2400" b="1" dirty="0">
              <a:solidFill>
                <a:srgbClr val="00B0F0"/>
              </a:solidFill>
            </a:endParaRPr>
          </a:p>
        </p:txBody>
      </p:sp>
      <p:sp>
        <p:nvSpPr>
          <p:cNvPr id="60" name="Text Box 4"/>
          <p:cNvSpPr txBox="1">
            <a:spLocks noChangeArrowheads="1"/>
          </p:cNvSpPr>
          <p:nvPr/>
        </p:nvSpPr>
        <p:spPr bwMode="auto">
          <a:xfrm>
            <a:off x="3275856" y="4581128"/>
            <a:ext cx="360040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 b="1" dirty="0" smtClean="0">
                <a:solidFill>
                  <a:srgbClr val="00B0F0"/>
                </a:solidFill>
              </a:rPr>
              <a:t>3</a:t>
            </a:r>
            <a:endParaRPr lang="cs-CZ" sz="2400" b="1" dirty="0">
              <a:solidFill>
                <a:srgbClr val="00B0F0"/>
              </a:solidFill>
            </a:endParaRPr>
          </a:p>
        </p:txBody>
      </p:sp>
      <p:sp>
        <p:nvSpPr>
          <p:cNvPr id="61" name="Text Box 4"/>
          <p:cNvSpPr txBox="1">
            <a:spLocks noChangeArrowheads="1"/>
          </p:cNvSpPr>
          <p:nvPr/>
        </p:nvSpPr>
        <p:spPr bwMode="auto">
          <a:xfrm>
            <a:off x="7296557" y="4581128"/>
            <a:ext cx="360040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 b="1" dirty="0" smtClean="0">
                <a:solidFill>
                  <a:srgbClr val="00B0F0"/>
                </a:solidFill>
              </a:rPr>
              <a:t>3</a:t>
            </a:r>
            <a:endParaRPr lang="cs-CZ" sz="2400" b="1" dirty="0">
              <a:solidFill>
                <a:srgbClr val="00B0F0"/>
              </a:solidFill>
            </a:endParaRPr>
          </a:p>
        </p:txBody>
      </p:sp>
      <p:sp>
        <p:nvSpPr>
          <p:cNvPr id="62" name="Text Box 4"/>
          <p:cNvSpPr txBox="1">
            <a:spLocks noChangeArrowheads="1"/>
          </p:cNvSpPr>
          <p:nvPr/>
        </p:nvSpPr>
        <p:spPr bwMode="auto">
          <a:xfrm>
            <a:off x="4453194" y="5301208"/>
            <a:ext cx="360040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 b="1" dirty="0" smtClean="0">
                <a:solidFill>
                  <a:srgbClr val="00B0F0"/>
                </a:solidFill>
              </a:rPr>
              <a:t>3</a:t>
            </a:r>
            <a:endParaRPr lang="cs-CZ" sz="2400" b="1" dirty="0">
              <a:solidFill>
                <a:srgbClr val="00B0F0"/>
              </a:solidFill>
            </a:endParaRPr>
          </a:p>
        </p:txBody>
      </p:sp>
      <p:sp>
        <p:nvSpPr>
          <p:cNvPr id="63" name="Text Box 4"/>
          <p:cNvSpPr txBox="1">
            <a:spLocks noChangeArrowheads="1"/>
          </p:cNvSpPr>
          <p:nvPr/>
        </p:nvSpPr>
        <p:spPr bwMode="auto">
          <a:xfrm>
            <a:off x="3397940" y="3153473"/>
            <a:ext cx="360040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 b="1" dirty="0" smtClean="0">
                <a:solidFill>
                  <a:srgbClr val="00B0F0"/>
                </a:solidFill>
              </a:rPr>
              <a:t>1</a:t>
            </a:r>
            <a:endParaRPr lang="cs-CZ" sz="2400" b="1" dirty="0">
              <a:solidFill>
                <a:srgbClr val="00B0F0"/>
              </a:solidFill>
            </a:endParaRPr>
          </a:p>
        </p:txBody>
      </p:sp>
      <p:sp>
        <p:nvSpPr>
          <p:cNvPr id="64" name="Text Box 4"/>
          <p:cNvSpPr txBox="1">
            <a:spLocks noChangeArrowheads="1"/>
          </p:cNvSpPr>
          <p:nvPr/>
        </p:nvSpPr>
        <p:spPr bwMode="auto">
          <a:xfrm>
            <a:off x="6306243" y="3906437"/>
            <a:ext cx="360040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 b="1" dirty="0" smtClean="0">
                <a:solidFill>
                  <a:srgbClr val="00B0F0"/>
                </a:solidFill>
              </a:rPr>
              <a:t>3</a:t>
            </a:r>
            <a:endParaRPr lang="cs-CZ" sz="2400" b="1" dirty="0">
              <a:solidFill>
                <a:srgbClr val="00B0F0"/>
              </a:solidFill>
            </a:endParaRPr>
          </a:p>
        </p:txBody>
      </p:sp>
      <p:sp>
        <p:nvSpPr>
          <p:cNvPr id="65" name="Text Box 4"/>
          <p:cNvSpPr txBox="1">
            <a:spLocks noChangeArrowheads="1"/>
          </p:cNvSpPr>
          <p:nvPr/>
        </p:nvSpPr>
        <p:spPr bwMode="auto">
          <a:xfrm>
            <a:off x="3988959" y="3153473"/>
            <a:ext cx="360040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 b="1" dirty="0" smtClean="0">
                <a:solidFill>
                  <a:srgbClr val="00B0F0"/>
                </a:solidFill>
              </a:rPr>
              <a:t>3</a:t>
            </a:r>
            <a:endParaRPr lang="cs-CZ" sz="2400" b="1" dirty="0">
              <a:solidFill>
                <a:srgbClr val="00B0F0"/>
              </a:solidFill>
            </a:endParaRPr>
          </a:p>
        </p:txBody>
      </p:sp>
      <p:pic>
        <p:nvPicPr>
          <p:cNvPr id="1026" name="Picture 2" descr="C:\Users\OEM\AppData\Local\Microsoft\Windows\Temporary Internet Files\Content.IE5\RZBRHLXH\MC90034579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07274" y="5907814"/>
            <a:ext cx="1595923" cy="10741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821706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7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5" dur="1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3" dur="1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8" dur="1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1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1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1" dur="10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6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9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>
                      <p:stCondLst>
                        <p:cond delay="indefinite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4" dur="1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1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1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7" dur="10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2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5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6" fill="hold">
                      <p:stCondLst>
                        <p:cond delay="indefinite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0" dur="1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1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1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3" dur="10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4" fill="hold">
                      <p:stCondLst>
                        <p:cond delay="indefinite"/>
                      </p:stCondLst>
                      <p:childTnLst>
                        <p:par>
                          <p:cTn id="145" fill="hold">
                            <p:stCondLst>
                              <p:cond delay="0"/>
                            </p:stCondLst>
                            <p:childTnLst>
                              <p:par>
                                <p:cTn id="146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8" dur="1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9" dur="1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0" dur="1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1" dur="10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2" fill="hold">
                      <p:stCondLst>
                        <p:cond delay="indefinite"/>
                      </p:stCondLst>
                      <p:childTnLst>
                        <p:par>
                          <p:cTn id="153" fill="hold">
                            <p:stCondLst>
                              <p:cond delay="0"/>
                            </p:stCondLst>
                            <p:childTnLst>
                              <p:par>
                                <p:cTn id="154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6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7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8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9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0" fill="hold">
                      <p:stCondLst>
                        <p:cond delay="indefinite"/>
                      </p:stCondLst>
                      <p:childTnLst>
                        <p:par>
                          <p:cTn id="161" fill="hold">
                            <p:stCondLst>
                              <p:cond delay="0"/>
                            </p:stCondLst>
                            <p:childTnLst>
                              <p:par>
                                <p:cTn id="162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4" dur="1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5" dur="1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6" dur="1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7" dur="10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8" fill="hold">
                      <p:stCondLst>
                        <p:cond delay="indefinite"/>
                      </p:stCondLst>
                      <p:childTnLst>
                        <p:par>
                          <p:cTn id="169" fill="hold">
                            <p:stCondLst>
                              <p:cond delay="0"/>
                            </p:stCondLst>
                            <p:childTnLst>
                              <p:par>
                                <p:cTn id="17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2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3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4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5" fill="hold">
                      <p:stCondLst>
                        <p:cond delay="indefinite"/>
                      </p:stCondLst>
                      <p:childTnLst>
                        <p:par>
                          <p:cTn id="176" fill="hold">
                            <p:stCondLst>
                              <p:cond delay="0"/>
                            </p:stCondLst>
                            <p:childTnLst>
                              <p:par>
                                <p:cTn id="17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9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0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1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2" fill="hold">
                      <p:stCondLst>
                        <p:cond delay="indefinite"/>
                      </p:stCondLst>
                      <p:childTnLst>
                        <p:par>
                          <p:cTn id="183" fill="hold">
                            <p:stCondLst>
                              <p:cond delay="0"/>
                            </p:stCondLst>
                            <p:childTnLst>
                              <p:par>
                                <p:cTn id="18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6" dur="10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7" dur="1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8" dur="1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9" fill="hold">
                      <p:stCondLst>
                        <p:cond delay="indefinite"/>
                      </p:stCondLst>
                      <p:childTnLst>
                        <p:par>
                          <p:cTn id="190" fill="hold">
                            <p:stCondLst>
                              <p:cond delay="0"/>
                            </p:stCondLst>
                            <p:childTnLst>
                              <p:par>
                                <p:cTn id="19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3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4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5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6" fill="hold">
                      <p:stCondLst>
                        <p:cond delay="indefinite"/>
                      </p:stCondLst>
                      <p:childTnLst>
                        <p:par>
                          <p:cTn id="197" fill="hold">
                            <p:stCondLst>
                              <p:cond delay="0"/>
                            </p:stCondLst>
                            <p:childTnLst>
                              <p:par>
                                <p:cTn id="19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0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1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2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3" fill="hold">
                      <p:stCondLst>
                        <p:cond delay="indefinite"/>
                      </p:stCondLst>
                      <p:childTnLst>
                        <p:par>
                          <p:cTn id="204" fill="hold">
                            <p:stCondLst>
                              <p:cond delay="0"/>
                            </p:stCondLst>
                            <p:childTnLst>
                              <p:par>
                                <p:cTn id="20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7" dur="10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8" dur="1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9" dur="1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0" fill="hold">
                      <p:stCondLst>
                        <p:cond delay="indefinite"/>
                      </p:stCondLst>
                      <p:childTnLst>
                        <p:par>
                          <p:cTn id="211" fill="hold">
                            <p:stCondLst>
                              <p:cond delay="0"/>
                            </p:stCondLst>
                            <p:childTnLst>
                              <p:par>
                                <p:cTn id="2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4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5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7" fill="hold">
                      <p:stCondLst>
                        <p:cond delay="indefinite"/>
                      </p:stCondLst>
                      <p:childTnLst>
                        <p:par>
                          <p:cTn id="218" fill="hold">
                            <p:stCondLst>
                              <p:cond delay="0"/>
                            </p:stCondLst>
                            <p:childTnLst>
                              <p:par>
                                <p:cTn id="2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1" dur="10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2" dur="10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3" dur="10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4" fill="hold">
                      <p:stCondLst>
                        <p:cond delay="indefinite"/>
                      </p:stCondLst>
                      <p:childTnLst>
                        <p:par>
                          <p:cTn id="225" fill="hold">
                            <p:stCondLst>
                              <p:cond delay="0"/>
                            </p:stCondLst>
                            <p:childTnLst>
                              <p:par>
                                <p:cTn id="2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8" dur="1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9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0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1" fill="hold">
                      <p:stCondLst>
                        <p:cond delay="indefinite"/>
                      </p:stCondLst>
                      <p:childTnLst>
                        <p:par>
                          <p:cTn id="232" fill="hold">
                            <p:stCondLst>
                              <p:cond delay="0"/>
                            </p:stCondLst>
                            <p:childTnLst>
                              <p:par>
                                <p:cTn id="2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8" fill="hold">
                      <p:stCondLst>
                        <p:cond delay="indefinite"/>
                      </p:stCondLst>
                      <p:childTnLst>
                        <p:par>
                          <p:cTn id="239" fill="hold">
                            <p:stCondLst>
                              <p:cond delay="0"/>
                            </p:stCondLst>
                            <p:childTnLst>
                              <p:par>
                                <p:cTn id="2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2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3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4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5" fill="hold">
                      <p:stCondLst>
                        <p:cond delay="indefinite"/>
                      </p:stCondLst>
                      <p:childTnLst>
                        <p:par>
                          <p:cTn id="246" fill="hold">
                            <p:stCondLst>
                              <p:cond delay="0"/>
                            </p:stCondLst>
                            <p:childTnLst>
                              <p:par>
                                <p:cTn id="2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9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2" fill="hold">
                      <p:stCondLst>
                        <p:cond delay="indefinite"/>
                      </p:stCondLst>
                      <p:childTnLst>
                        <p:par>
                          <p:cTn id="253" fill="hold">
                            <p:stCondLst>
                              <p:cond delay="0"/>
                            </p:stCondLst>
                            <p:childTnLst>
                              <p:par>
                                <p:cTn id="254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6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7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8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9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0" fill="hold">
                      <p:stCondLst>
                        <p:cond delay="indefinite"/>
                      </p:stCondLst>
                      <p:childTnLst>
                        <p:par>
                          <p:cTn id="261" fill="hold">
                            <p:stCondLst>
                              <p:cond delay="0"/>
                            </p:stCondLst>
                            <p:childTnLst>
                              <p:par>
                                <p:cTn id="262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8" fill="hold">
                      <p:stCondLst>
                        <p:cond delay="indefinite"/>
                      </p:stCondLst>
                      <p:childTnLst>
                        <p:par>
                          <p:cTn id="269" fill="hold">
                            <p:stCondLst>
                              <p:cond delay="0"/>
                            </p:stCondLst>
                            <p:childTnLst>
                              <p:par>
                                <p:cTn id="27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2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3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4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5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6" fill="hold">
                      <p:stCondLst>
                        <p:cond delay="indefinite"/>
                      </p:stCondLst>
                      <p:childTnLst>
                        <p:par>
                          <p:cTn id="277" fill="hold">
                            <p:stCondLst>
                              <p:cond delay="0"/>
                            </p:stCondLst>
                            <p:childTnLst>
                              <p:par>
                                <p:cTn id="278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0" dur="1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1" dur="1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2" dur="1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3" dur="1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4" fill="hold">
                      <p:stCondLst>
                        <p:cond delay="indefinite"/>
                      </p:stCondLst>
                      <p:childTnLst>
                        <p:par>
                          <p:cTn id="285" fill="hold">
                            <p:stCondLst>
                              <p:cond delay="0"/>
                            </p:stCondLst>
                            <p:childTnLst>
                              <p:par>
                                <p:cTn id="286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1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2" fill="hold">
                      <p:stCondLst>
                        <p:cond delay="indefinite"/>
                      </p:stCondLst>
                      <p:childTnLst>
                        <p:par>
                          <p:cTn id="293" fill="hold">
                            <p:stCondLst>
                              <p:cond delay="0"/>
                            </p:stCondLst>
                            <p:childTnLst>
                              <p:par>
                                <p:cTn id="294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6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7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8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9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0" fill="hold">
                      <p:stCondLst>
                        <p:cond delay="indefinite"/>
                      </p:stCondLst>
                      <p:childTnLst>
                        <p:par>
                          <p:cTn id="301" fill="hold">
                            <p:stCondLst>
                              <p:cond delay="0"/>
                            </p:stCondLst>
                            <p:childTnLst>
                              <p:par>
                                <p:cTn id="302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4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5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6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7" dur="1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8" fill="hold">
                      <p:stCondLst>
                        <p:cond delay="indefinite"/>
                      </p:stCondLst>
                      <p:childTnLst>
                        <p:par>
                          <p:cTn id="309" fill="hold">
                            <p:stCondLst>
                              <p:cond delay="0"/>
                            </p:stCondLst>
                            <p:childTnLst>
                              <p:par>
                                <p:cTn id="31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2" dur="10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3" dur="10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4" dur="10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5" dur="1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6" fill="hold">
                      <p:stCondLst>
                        <p:cond delay="indefinite"/>
                      </p:stCondLst>
                      <p:childTnLst>
                        <p:par>
                          <p:cTn id="317" fill="hold">
                            <p:stCondLst>
                              <p:cond delay="0"/>
                            </p:stCondLst>
                            <p:childTnLst>
                              <p:par>
                                <p:cTn id="318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0" dur="1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1" dur="1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2" dur="1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3" dur="10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4" fill="hold">
                      <p:stCondLst>
                        <p:cond delay="indefinite"/>
                      </p:stCondLst>
                      <p:childTnLst>
                        <p:par>
                          <p:cTn id="325" fill="hold">
                            <p:stCondLst>
                              <p:cond delay="0"/>
                            </p:stCondLst>
                            <p:childTnLst>
                              <p:par>
                                <p:cTn id="326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8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9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0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1" dur="1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2" fill="hold">
                      <p:stCondLst>
                        <p:cond delay="indefinite"/>
                      </p:stCondLst>
                      <p:childTnLst>
                        <p:par>
                          <p:cTn id="333" fill="hold">
                            <p:stCondLst>
                              <p:cond delay="0"/>
                            </p:stCondLst>
                            <p:childTnLst>
                              <p:par>
                                <p:cTn id="33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6" dur="1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7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8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9" fill="hold">
                      <p:stCondLst>
                        <p:cond delay="indefinite"/>
                      </p:stCondLst>
                      <p:childTnLst>
                        <p:par>
                          <p:cTn id="340" fill="hold">
                            <p:stCondLst>
                              <p:cond delay="0"/>
                            </p:stCondLst>
                            <p:childTnLst>
                              <p:par>
                                <p:cTn id="34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3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5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6" fill="hold">
                      <p:stCondLst>
                        <p:cond delay="indefinite"/>
                      </p:stCondLst>
                      <p:childTnLst>
                        <p:par>
                          <p:cTn id="347" fill="hold">
                            <p:stCondLst>
                              <p:cond delay="0"/>
                            </p:stCondLst>
                            <p:childTnLst>
                              <p:par>
                                <p:cTn id="34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0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1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2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3" fill="hold">
                      <p:stCondLst>
                        <p:cond delay="indefinite"/>
                      </p:stCondLst>
                      <p:childTnLst>
                        <p:par>
                          <p:cTn id="354" fill="hold">
                            <p:stCondLst>
                              <p:cond delay="0"/>
                            </p:stCondLst>
                            <p:childTnLst>
                              <p:par>
                                <p:cTn id="35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7" dur="10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8" dur="1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9" dur="1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0" fill="hold">
                      <p:stCondLst>
                        <p:cond delay="indefinite"/>
                      </p:stCondLst>
                      <p:childTnLst>
                        <p:par>
                          <p:cTn id="361" fill="hold">
                            <p:stCondLst>
                              <p:cond delay="0"/>
                            </p:stCondLst>
                            <p:childTnLst>
                              <p:par>
                                <p:cTn id="36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4" dur="10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5" dur="1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6" dur="1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7" fill="hold">
                      <p:stCondLst>
                        <p:cond delay="indefinite"/>
                      </p:stCondLst>
                      <p:childTnLst>
                        <p:par>
                          <p:cTn id="368" fill="hold">
                            <p:stCondLst>
                              <p:cond delay="0"/>
                            </p:stCondLst>
                            <p:childTnLst>
                              <p:par>
                                <p:cTn id="36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1" dur="1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2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3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4" fill="hold">
                      <p:stCondLst>
                        <p:cond delay="indefinite"/>
                      </p:stCondLst>
                      <p:childTnLst>
                        <p:par>
                          <p:cTn id="375" fill="hold">
                            <p:stCondLst>
                              <p:cond delay="0"/>
                            </p:stCondLst>
                            <p:childTnLst>
                              <p:par>
                                <p:cTn id="37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8" dur="1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9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0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1" fill="hold">
                      <p:stCondLst>
                        <p:cond delay="indefinite"/>
                      </p:stCondLst>
                      <p:childTnLst>
                        <p:par>
                          <p:cTn id="382" fill="hold">
                            <p:stCondLst>
                              <p:cond delay="0"/>
                            </p:stCondLst>
                            <p:childTnLst>
                              <p:par>
                                <p:cTn id="38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5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8" fill="hold">
                      <p:stCondLst>
                        <p:cond delay="indefinite"/>
                      </p:stCondLst>
                      <p:childTnLst>
                        <p:par>
                          <p:cTn id="389" fill="hold">
                            <p:stCondLst>
                              <p:cond delay="0"/>
                            </p:stCondLst>
                            <p:childTnLst>
                              <p:par>
                                <p:cTn id="39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2" dur="1000"/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3" dur="1000" fill="hold"/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4" dur="1000" fill="hold"/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5" fill="hold">
                      <p:stCondLst>
                        <p:cond delay="indefinite"/>
                      </p:stCondLst>
                      <p:childTnLst>
                        <p:par>
                          <p:cTn id="396" fill="hold">
                            <p:stCondLst>
                              <p:cond delay="0"/>
                            </p:stCondLst>
                            <p:childTnLst>
                              <p:par>
                                <p:cTn id="39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9" dur="10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0" dur="1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1" dur="1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2" fill="hold">
                      <p:stCondLst>
                        <p:cond delay="indefinite"/>
                      </p:stCondLst>
                      <p:childTnLst>
                        <p:par>
                          <p:cTn id="403" fill="hold">
                            <p:stCondLst>
                              <p:cond delay="0"/>
                            </p:stCondLst>
                            <p:childTnLst>
                              <p:par>
                                <p:cTn id="404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6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7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8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9" dur="1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0" fill="hold">
                      <p:stCondLst>
                        <p:cond delay="indefinite"/>
                      </p:stCondLst>
                      <p:childTnLst>
                        <p:par>
                          <p:cTn id="411" fill="hold">
                            <p:stCondLst>
                              <p:cond delay="0"/>
                            </p:stCondLst>
                            <p:childTnLst>
                              <p:par>
                                <p:cTn id="412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4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5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6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7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8" fill="hold">
                      <p:stCondLst>
                        <p:cond delay="indefinite"/>
                      </p:stCondLst>
                      <p:childTnLst>
                        <p:par>
                          <p:cTn id="419" fill="hold">
                            <p:stCondLst>
                              <p:cond delay="0"/>
                            </p:stCondLst>
                            <p:childTnLst>
                              <p:par>
                                <p:cTn id="42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2" dur="1000" fill="hold"/>
                                        <p:tgtEl>
                                          <p:spTgt spid="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3" dur="1000" fill="hold"/>
                                        <p:tgtEl>
                                          <p:spTgt spid="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4" dur="1000" fill="hold"/>
                                        <p:tgtEl>
                                          <p:spTgt spid="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5" dur="1000"/>
                                        <p:tgtEl>
                                          <p:spTgt spid="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6" fill="hold">
                      <p:stCondLst>
                        <p:cond delay="indefinite"/>
                      </p:stCondLst>
                      <p:childTnLst>
                        <p:par>
                          <p:cTn id="427" fill="hold">
                            <p:stCondLst>
                              <p:cond delay="0"/>
                            </p:stCondLst>
                            <p:childTnLst>
                              <p:par>
                                <p:cTn id="428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0" dur="1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1" dur="1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2" dur="1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3" dur="10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4" fill="hold">
                      <p:stCondLst>
                        <p:cond delay="indefinite"/>
                      </p:stCondLst>
                      <p:childTnLst>
                        <p:par>
                          <p:cTn id="435" fill="hold">
                            <p:stCondLst>
                              <p:cond delay="0"/>
                            </p:stCondLst>
                            <p:childTnLst>
                              <p:par>
                                <p:cTn id="436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8" dur="10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9" dur="10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0" dur="10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1" dur="10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2" fill="hold">
                      <p:stCondLst>
                        <p:cond delay="indefinite"/>
                      </p:stCondLst>
                      <p:childTnLst>
                        <p:par>
                          <p:cTn id="443" fill="hold">
                            <p:stCondLst>
                              <p:cond delay="0"/>
                            </p:stCondLst>
                            <p:childTnLst>
                              <p:par>
                                <p:cTn id="444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6" dur="1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7" dur="1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8" dur="1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9" dur="1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0" fill="hold">
                      <p:stCondLst>
                        <p:cond delay="indefinite"/>
                      </p:stCondLst>
                      <p:childTnLst>
                        <p:par>
                          <p:cTn id="451" fill="hold">
                            <p:stCondLst>
                              <p:cond delay="0"/>
                            </p:stCondLst>
                            <p:childTnLst>
                              <p:par>
                                <p:cTn id="452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4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5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6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7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8" fill="hold">
                      <p:stCondLst>
                        <p:cond delay="indefinite"/>
                      </p:stCondLst>
                      <p:childTnLst>
                        <p:par>
                          <p:cTn id="459" fill="hold">
                            <p:stCondLst>
                              <p:cond delay="0"/>
                            </p:stCondLst>
                            <p:childTnLst>
                              <p:par>
                                <p:cTn id="46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5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6" fill="hold">
                            <p:stCondLst>
                              <p:cond delay="1000"/>
                            </p:stCondLst>
                            <p:childTnLst>
                              <p:par>
                                <p:cTn id="467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9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0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23" grpId="0"/>
      <p:bldP spid="24" grpId="0"/>
      <p:bldP spid="25" grpId="0"/>
      <p:bldP spid="27" grpId="0"/>
      <p:bldP spid="28" grpId="0"/>
      <p:bldP spid="29" grpId="0"/>
      <p:bldP spid="30" grpId="0"/>
      <p:bldP spid="31" grpId="0"/>
      <p:bldP spid="32" grpId="0"/>
      <p:bldP spid="33" grpId="0"/>
      <p:bldP spid="34" grpId="0"/>
      <p:bldP spid="35" grpId="0"/>
      <p:bldP spid="36" grpId="0"/>
      <p:bldP spid="37" grpId="0"/>
      <p:bldP spid="38" grpId="0"/>
      <p:bldP spid="39" grpId="0"/>
      <p:bldP spid="40" grpId="0"/>
      <p:bldP spid="41" grpId="0"/>
      <p:bldP spid="42" grpId="0"/>
      <p:bldP spid="44" grpId="0"/>
      <p:bldP spid="45" grpId="0"/>
      <p:bldP spid="46" grpId="0"/>
      <p:bldP spid="47" grpId="0"/>
      <p:bldP spid="48" grpId="0"/>
      <p:bldP spid="49" grpId="0"/>
      <p:bldP spid="50" grpId="0"/>
      <p:bldP spid="51" grpId="0"/>
      <p:bldP spid="52" grpId="0"/>
      <p:bldP spid="53" grpId="0"/>
      <p:bldP spid="54" grpId="0"/>
      <p:bldP spid="55" grpId="0"/>
      <p:bldP spid="56" grpId="0"/>
      <p:bldP spid="57" grpId="0"/>
      <p:bldP spid="58" grpId="0"/>
      <p:bldP spid="59" grpId="0"/>
      <p:bldP spid="60" grpId="0"/>
      <p:bldP spid="61" grpId="0"/>
      <p:bldP spid="62" grpId="0"/>
      <p:bldP spid="63" grpId="0"/>
      <p:bldP spid="64" grpId="0"/>
      <p:bldP spid="6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" name="TextovéPole 66"/>
          <p:cNvSpPr txBox="1"/>
          <p:nvPr/>
        </p:nvSpPr>
        <p:spPr>
          <a:xfrm>
            <a:off x="4535996" y="2326228"/>
            <a:ext cx="3744416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cs-CZ" sz="2400" dirty="0" smtClean="0"/>
              <a:t>Emil velí korábu,</a:t>
            </a:r>
          </a:p>
          <a:p>
            <a:pPr>
              <a:lnSpc>
                <a:spcPct val="200000"/>
              </a:lnSpc>
            </a:pPr>
            <a:r>
              <a:rPr lang="cs-CZ" sz="2400" dirty="0" smtClean="0"/>
              <a:t>Borek číhá na žábu</a:t>
            </a:r>
          </a:p>
          <a:p>
            <a:pPr>
              <a:lnSpc>
                <a:spcPct val="200000"/>
              </a:lnSpc>
            </a:pPr>
            <a:r>
              <a:rPr lang="cs-CZ" sz="2400" dirty="0" smtClean="0"/>
              <a:t>a děvčata pro babičky</a:t>
            </a:r>
          </a:p>
          <a:p>
            <a:pPr>
              <a:lnSpc>
                <a:spcPct val="200000"/>
              </a:lnSpc>
            </a:pPr>
            <a:r>
              <a:rPr lang="cs-CZ" sz="2400" dirty="0" smtClean="0"/>
              <a:t>pečou v písku bábovičky.</a:t>
            </a:r>
            <a:endParaRPr lang="cs-CZ" sz="2400" dirty="0"/>
          </a:p>
        </p:txBody>
      </p:sp>
      <p:grpSp>
        <p:nvGrpSpPr>
          <p:cNvPr id="2" name="Skupina 1"/>
          <p:cNvGrpSpPr/>
          <p:nvPr/>
        </p:nvGrpSpPr>
        <p:grpSpPr>
          <a:xfrm>
            <a:off x="1043608" y="0"/>
            <a:ext cx="4824536" cy="1412776"/>
            <a:chOff x="1259632" y="1196752"/>
            <a:chExt cx="6552728" cy="3600400"/>
          </a:xfrm>
        </p:grpSpPr>
        <p:sp>
          <p:nvSpPr>
            <p:cNvPr id="3" name="Výbuch 2 2"/>
            <p:cNvSpPr/>
            <p:nvPr/>
          </p:nvSpPr>
          <p:spPr>
            <a:xfrm>
              <a:off x="1259632" y="1196752"/>
              <a:ext cx="6552728" cy="3600400"/>
            </a:xfrm>
            <a:prstGeom prst="irregularSeal2">
              <a:avLst/>
            </a:prstGeom>
            <a:solidFill>
              <a:srgbClr val="66FFFF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" name="TextovéPole 3"/>
            <p:cNvSpPr txBox="1"/>
            <p:nvPr/>
          </p:nvSpPr>
          <p:spPr>
            <a:xfrm>
              <a:off x="2358092" y="1969111"/>
              <a:ext cx="4239054" cy="243150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800" b="1" i="1" dirty="0" smtClean="0"/>
                <a:t>Urči slovní druhy čísly.</a:t>
              </a:r>
              <a:endParaRPr lang="cs-CZ" sz="2800" b="1" i="1" dirty="0"/>
            </a:p>
          </p:txBody>
        </p:sp>
      </p:grpSp>
      <p:sp>
        <p:nvSpPr>
          <p:cNvPr id="5" name="TextovéPole 4"/>
          <p:cNvSpPr txBox="1"/>
          <p:nvPr/>
        </p:nvSpPr>
        <p:spPr>
          <a:xfrm>
            <a:off x="683568" y="1628800"/>
            <a:ext cx="3180711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200000"/>
              </a:lnSpc>
            </a:pPr>
            <a:r>
              <a:rPr lang="cs-CZ" sz="2400" dirty="0" smtClean="0"/>
              <a:t>U vody</a:t>
            </a:r>
          </a:p>
          <a:p>
            <a:pPr algn="just">
              <a:lnSpc>
                <a:spcPct val="200000"/>
              </a:lnSpc>
            </a:pPr>
            <a:r>
              <a:rPr lang="cs-CZ" sz="2400" dirty="0" smtClean="0"/>
              <a:t>Na sluníčku u vody</a:t>
            </a:r>
          </a:p>
          <a:p>
            <a:pPr algn="just">
              <a:lnSpc>
                <a:spcPct val="200000"/>
              </a:lnSpc>
            </a:pPr>
            <a:r>
              <a:rPr lang="cs-CZ" sz="2400" dirty="0" smtClean="0"/>
              <a:t>Vážky s větrem závodí.</a:t>
            </a:r>
          </a:p>
          <a:p>
            <a:pPr algn="just">
              <a:lnSpc>
                <a:spcPct val="200000"/>
              </a:lnSpc>
            </a:pPr>
            <a:r>
              <a:rPr lang="cs-CZ" sz="2400" dirty="0" smtClean="0"/>
              <a:t>Jirka zkouší plachetnici, </a:t>
            </a:r>
          </a:p>
          <a:p>
            <a:pPr algn="just">
              <a:lnSpc>
                <a:spcPct val="200000"/>
              </a:lnSpc>
            </a:pPr>
            <a:r>
              <a:rPr lang="cs-CZ" sz="2400" dirty="0" smtClean="0"/>
              <a:t>Tomáš loví na udici.</a:t>
            </a:r>
            <a:endParaRPr lang="cs-CZ" sz="2400" dirty="0"/>
          </a:p>
        </p:txBody>
      </p:sp>
      <p:sp>
        <p:nvSpPr>
          <p:cNvPr id="6" name="Text Box 4"/>
          <p:cNvSpPr txBox="1">
            <a:spLocks noChangeArrowheads="1"/>
          </p:cNvSpPr>
          <p:nvPr/>
        </p:nvSpPr>
        <p:spPr bwMode="auto">
          <a:xfrm>
            <a:off x="1763688" y="1674572"/>
            <a:ext cx="360040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 b="1" dirty="0" smtClean="0">
                <a:solidFill>
                  <a:srgbClr val="92D050"/>
                </a:solidFill>
              </a:rPr>
              <a:t>7</a:t>
            </a:r>
            <a:endParaRPr lang="cs-CZ" sz="2400" b="1" dirty="0">
              <a:solidFill>
                <a:srgbClr val="92D050"/>
              </a:solidFill>
            </a:endParaRPr>
          </a:p>
        </p:txBody>
      </p:sp>
      <p:sp>
        <p:nvSpPr>
          <p:cNvPr id="12" name="Text Box 4"/>
          <p:cNvSpPr txBox="1">
            <a:spLocks noChangeArrowheads="1"/>
          </p:cNvSpPr>
          <p:nvPr/>
        </p:nvSpPr>
        <p:spPr bwMode="auto">
          <a:xfrm>
            <a:off x="5357111" y="4581128"/>
            <a:ext cx="372399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 b="1" dirty="0" smtClean="0">
                <a:solidFill>
                  <a:srgbClr val="92D050"/>
                </a:solidFill>
              </a:rPr>
              <a:t>7</a:t>
            </a:r>
            <a:endParaRPr lang="cs-CZ" sz="2400" b="1" dirty="0">
              <a:solidFill>
                <a:srgbClr val="92D050"/>
              </a:solidFill>
            </a:endParaRPr>
          </a:p>
        </p:txBody>
      </p:sp>
      <p:sp>
        <p:nvSpPr>
          <p:cNvPr id="14" name="Text Box 4"/>
          <p:cNvSpPr txBox="1">
            <a:spLocks noChangeArrowheads="1"/>
          </p:cNvSpPr>
          <p:nvPr/>
        </p:nvSpPr>
        <p:spPr bwMode="auto">
          <a:xfrm>
            <a:off x="806315" y="2391270"/>
            <a:ext cx="360040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 b="1" dirty="0" smtClean="0">
                <a:solidFill>
                  <a:srgbClr val="92D050"/>
                </a:solidFill>
              </a:rPr>
              <a:t>7</a:t>
            </a:r>
            <a:endParaRPr lang="cs-CZ" sz="2400" b="1" dirty="0">
              <a:solidFill>
                <a:srgbClr val="92D050"/>
              </a:solidFill>
            </a:endParaRPr>
          </a:p>
        </p:txBody>
      </p:sp>
      <p:sp>
        <p:nvSpPr>
          <p:cNvPr id="15" name="Text Box 4"/>
          <p:cNvSpPr txBox="1">
            <a:spLocks noChangeArrowheads="1"/>
          </p:cNvSpPr>
          <p:nvPr/>
        </p:nvSpPr>
        <p:spPr bwMode="auto">
          <a:xfrm>
            <a:off x="5991829" y="3140968"/>
            <a:ext cx="360040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 b="1" dirty="0" smtClean="0">
                <a:solidFill>
                  <a:srgbClr val="92D050"/>
                </a:solidFill>
              </a:rPr>
              <a:t>7</a:t>
            </a:r>
            <a:endParaRPr lang="cs-CZ" sz="2400" b="1" dirty="0">
              <a:solidFill>
                <a:srgbClr val="92D050"/>
              </a:solidFill>
            </a:endParaRPr>
          </a:p>
        </p:txBody>
      </p:sp>
      <p:sp>
        <p:nvSpPr>
          <p:cNvPr id="16" name="Text Box 4"/>
          <p:cNvSpPr txBox="1">
            <a:spLocks noChangeArrowheads="1"/>
          </p:cNvSpPr>
          <p:nvPr/>
        </p:nvSpPr>
        <p:spPr bwMode="auto">
          <a:xfrm>
            <a:off x="1403648" y="3140968"/>
            <a:ext cx="360040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 b="1" dirty="0" smtClean="0">
                <a:solidFill>
                  <a:srgbClr val="92D050"/>
                </a:solidFill>
              </a:rPr>
              <a:t>7</a:t>
            </a:r>
            <a:endParaRPr lang="cs-CZ" sz="2400" b="1" dirty="0">
              <a:solidFill>
                <a:srgbClr val="92D050"/>
              </a:solidFill>
            </a:endParaRPr>
          </a:p>
        </p:txBody>
      </p:sp>
      <p:sp>
        <p:nvSpPr>
          <p:cNvPr id="17" name="Text Box 4"/>
          <p:cNvSpPr txBox="1">
            <a:spLocks noChangeArrowheads="1"/>
          </p:cNvSpPr>
          <p:nvPr/>
        </p:nvSpPr>
        <p:spPr bwMode="auto">
          <a:xfrm>
            <a:off x="2191198" y="4581126"/>
            <a:ext cx="360040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 b="1" dirty="0" smtClean="0">
                <a:solidFill>
                  <a:srgbClr val="92D050"/>
                </a:solidFill>
              </a:rPr>
              <a:t>7</a:t>
            </a:r>
            <a:endParaRPr lang="cs-CZ" sz="2400" b="1" dirty="0">
              <a:solidFill>
                <a:srgbClr val="92D050"/>
              </a:solidFill>
            </a:endParaRPr>
          </a:p>
        </p:txBody>
      </p:sp>
      <p:sp>
        <p:nvSpPr>
          <p:cNvPr id="19" name="Text Box 4"/>
          <p:cNvSpPr txBox="1">
            <a:spLocks noChangeArrowheads="1"/>
          </p:cNvSpPr>
          <p:nvPr/>
        </p:nvSpPr>
        <p:spPr bwMode="auto">
          <a:xfrm>
            <a:off x="5908261" y="3849102"/>
            <a:ext cx="360040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 b="1" dirty="0" smtClean="0">
                <a:solidFill>
                  <a:srgbClr val="92D050"/>
                </a:solidFill>
              </a:rPr>
              <a:t>7</a:t>
            </a:r>
            <a:endParaRPr lang="cs-CZ" sz="2400" b="1" dirty="0">
              <a:solidFill>
                <a:srgbClr val="92D050"/>
              </a:solidFill>
            </a:endParaRPr>
          </a:p>
        </p:txBody>
      </p:sp>
      <p:sp>
        <p:nvSpPr>
          <p:cNvPr id="20" name="Text Box 4"/>
          <p:cNvSpPr txBox="1">
            <a:spLocks noChangeArrowheads="1"/>
          </p:cNvSpPr>
          <p:nvPr/>
        </p:nvSpPr>
        <p:spPr bwMode="auto">
          <a:xfrm>
            <a:off x="1475656" y="2420888"/>
            <a:ext cx="360040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 b="1" dirty="0" smtClean="0">
                <a:solidFill>
                  <a:srgbClr val="92D050"/>
                </a:solidFill>
              </a:rPr>
              <a:t>1</a:t>
            </a:r>
            <a:endParaRPr lang="cs-CZ" sz="2400" b="1" dirty="0">
              <a:solidFill>
                <a:srgbClr val="92D050"/>
              </a:solidFill>
            </a:endParaRPr>
          </a:p>
        </p:txBody>
      </p:sp>
      <p:sp>
        <p:nvSpPr>
          <p:cNvPr id="21" name="Text Box 4"/>
          <p:cNvSpPr txBox="1">
            <a:spLocks noChangeArrowheads="1"/>
          </p:cNvSpPr>
          <p:nvPr/>
        </p:nvSpPr>
        <p:spPr bwMode="auto">
          <a:xfrm>
            <a:off x="4710104" y="2391271"/>
            <a:ext cx="360040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 b="1" dirty="0" smtClean="0">
                <a:solidFill>
                  <a:srgbClr val="92D050"/>
                </a:solidFill>
              </a:rPr>
              <a:t>1</a:t>
            </a:r>
            <a:endParaRPr lang="cs-CZ" sz="2400" b="1" dirty="0">
              <a:solidFill>
                <a:srgbClr val="92D050"/>
              </a:solidFill>
            </a:endParaRPr>
          </a:p>
        </p:txBody>
      </p:sp>
      <p:sp>
        <p:nvSpPr>
          <p:cNvPr id="22" name="Text Box 4"/>
          <p:cNvSpPr txBox="1">
            <a:spLocks noChangeArrowheads="1"/>
          </p:cNvSpPr>
          <p:nvPr/>
        </p:nvSpPr>
        <p:spPr bwMode="auto">
          <a:xfrm>
            <a:off x="6732240" y="4581128"/>
            <a:ext cx="360040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 b="1" dirty="0" smtClean="0">
                <a:solidFill>
                  <a:srgbClr val="92D050"/>
                </a:solidFill>
              </a:rPr>
              <a:t>1</a:t>
            </a:r>
            <a:endParaRPr lang="cs-CZ" sz="2400" b="1" dirty="0">
              <a:solidFill>
                <a:srgbClr val="92D050"/>
              </a:solidFill>
            </a:endParaRPr>
          </a:p>
        </p:txBody>
      </p:sp>
      <p:sp>
        <p:nvSpPr>
          <p:cNvPr id="23" name="Text Box 4"/>
          <p:cNvSpPr txBox="1">
            <a:spLocks noChangeArrowheads="1"/>
          </p:cNvSpPr>
          <p:nvPr/>
        </p:nvSpPr>
        <p:spPr bwMode="auto">
          <a:xfrm>
            <a:off x="6048164" y="2326228"/>
            <a:ext cx="360040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 b="1" dirty="0" smtClean="0">
                <a:solidFill>
                  <a:srgbClr val="92D050"/>
                </a:solidFill>
              </a:rPr>
              <a:t>1</a:t>
            </a:r>
            <a:endParaRPr lang="cs-CZ" sz="2400" b="1" dirty="0">
              <a:solidFill>
                <a:srgbClr val="92D050"/>
              </a:solidFill>
            </a:endParaRPr>
          </a:p>
        </p:txBody>
      </p:sp>
      <p:sp>
        <p:nvSpPr>
          <p:cNvPr id="24" name="Text Box 4"/>
          <p:cNvSpPr txBox="1">
            <a:spLocks noChangeArrowheads="1"/>
          </p:cNvSpPr>
          <p:nvPr/>
        </p:nvSpPr>
        <p:spPr bwMode="auto">
          <a:xfrm>
            <a:off x="6588224" y="3123580"/>
            <a:ext cx="360040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 b="1" dirty="0" smtClean="0">
                <a:solidFill>
                  <a:srgbClr val="92D050"/>
                </a:solidFill>
              </a:rPr>
              <a:t>1</a:t>
            </a:r>
            <a:endParaRPr lang="cs-CZ" sz="2400" b="1" dirty="0">
              <a:solidFill>
                <a:srgbClr val="92D050"/>
              </a:solidFill>
            </a:endParaRPr>
          </a:p>
        </p:txBody>
      </p:sp>
      <p:sp>
        <p:nvSpPr>
          <p:cNvPr id="25" name="Text Box 4"/>
          <p:cNvSpPr txBox="1">
            <a:spLocks noChangeArrowheads="1"/>
          </p:cNvSpPr>
          <p:nvPr/>
        </p:nvSpPr>
        <p:spPr bwMode="auto">
          <a:xfrm>
            <a:off x="993227" y="3861048"/>
            <a:ext cx="360040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 b="1" dirty="0" smtClean="0">
                <a:solidFill>
                  <a:srgbClr val="92D050"/>
                </a:solidFill>
              </a:rPr>
              <a:t>1</a:t>
            </a:r>
            <a:endParaRPr lang="cs-CZ" sz="2400" b="1" dirty="0">
              <a:solidFill>
                <a:srgbClr val="92D050"/>
              </a:solidFill>
            </a:endParaRPr>
          </a:p>
        </p:txBody>
      </p:sp>
      <p:sp>
        <p:nvSpPr>
          <p:cNvPr id="26" name="Text Box 4"/>
          <p:cNvSpPr txBox="1">
            <a:spLocks noChangeArrowheads="1"/>
          </p:cNvSpPr>
          <p:nvPr/>
        </p:nvSpPr>
        <p:spPr bwMode="auto">
          <a:xfrm>
            <a:off x="5796136" y="4581128"/>
            <a:ext cx="360040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 b="1" dirty="0" smtClean="0">
                <a:solidFill>
                  <a:srgbClr val="92D050"/>
                </a:solidFill>
              </a:rPr>
              <a:t>1</a:t>
            </a:r>
            <a:endParaRPr lang="cs-CZ" sz="2400" b="1" dirty="0">
              <a:solidFill>
                <a:srgbClr val="92D050"/>
              </a:solidFill>
            </a:endParaRPr>
          </a:p>
        </p:txBody>
      </p:sp>
      <p:sp>
        <p:nvSpPr>
          <p:cNvPr id="27" name="Text Box 4"/>
          <p:cNvSpPr txBox="1">
            <a:spLocks noChangeArrowheads="1"/>
          </p:cNvSpPr>
          <p:nvPr/>
        </p:nvSpPr>
        <p:spPr bwMode="auto">
          <a:xfrm>
            <a:off x="2591780" y="4581127"/>
            <a:ext cx="360040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 b="1" dirty="0" smtClean="0">
                <a:solidFill>
                  <a:srgbClr val="92D050"/>
                </a:solidFill>
              </a:rPr>
              <a:t>1</a:t>
            </a:r>
            <a:endParaRPr lang="cs-CZ" sz="2400" b="1" dirty="0">
              <a:solidFill>
                <a:srgbClr val="92D050"/>
              </a:solidFill>
            </a:endParaRPr>
          </a:p>
        </p:txBody>
      </p:sp>
      <p:sp>
        <p:nvSpPr>
          <p:cNvPr id="28" name="Text Box 4"/>
          <p:cNvSpPr txBox="1">
            <a:spLocks noChangeArrowheads="1"/>
          </p:cNvSpPr>
          <p:nvPr/>
        </p:nvSpPr>
        <p:spPr bwMode="auto">
          <a:xfrm>
            <a:off x="2627784" y="3861048"/>
            <a:ext cx="360040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 b="1" dirty="0" smtClean="0">
                <a:solidFill>
                  <a:srgbClr val="92D050"/>
                </a:solidFill>
              </a:rPr>
              <a:t>1</a:t>
            </a:r>
            <a:endParaRPr lang="cs-CZ" sz="2400" b="1" dirty="0">
              <a:solidFill>
                <a:srgbClr val="92D050"/>
              </a:solidFill>
            </a:endParaRPr>
          </a:p>
        </p:txBody>
      </p:sp>
      <p:sp>
        <p:nvSpPr>
          <p:cNvPr id="29" name="Text Box 4"/>
          <p:cNvSpPr txBox="1">
            <a:spLocks noChangeArrowheads="1"/>
          </p:cNvSpPr>
          <p:nvPr/>
        </p:nvSpPr>
        <p:spPr bwMode="auto">
          <a:xfrm>
            <a:off x="5112060" y="3847952"/>
            <a:ext cx="360040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 b="1" dirty="0" smtClean="0">
                <a:solidFill>
                  <a:srgbClr val="92D050"/>
                </a:solidFill>
              </a:rPr>
              <a:t>1</a:t>
            </a:r>
            <a:endParaRPr lang="cs-CZ" sz="2400" b="1" dirty="0">
              <a:solidFill>
                <a:srgbClr val="92D050"/>
              </a:solidFill>
            </a:endParaRPr>
          </a:p>
        </p:txBody>
      </p:sp>
      <p:sp>
        <p:nvSpPr>
          <p:cNvPr id="30" name="Text Box 4"/>
          <p:cNvSpPr txBox="1">
            <a:spLocks noChangeArrowheads="1"/>
          </p:cNvSpPr>
          <p:nvPr/>
        </p:nvSpPr>
        <p:spPr bwMode="auto">
          <a:xfrm>
            <a:off x="6588224" y="3849101"/>
            <a:ext cx="360040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 b="1" dirty="0" smtClean="0">
                <a:solidFill>
                  <a:srgbClr val="92D050"/>
                </a:solidFill>
              </a:rPr>
              <a:t>1</a:t>
            </a:r>
            <a:endParaRPr lang="cs-CZ" sz="2400" b="1" dirty="0">
              <a:solidFill>
                <a:srgbClr val="92D050"/>
              </a:solidFill>
            </a:endParaRPr>
          </a:p>
        </p:txBody>
      </p:sp>
      <p:sp>
        <p:nvSpPr>
          <p:cNvPr id="31" name="Text Box 4"/>
          <p:cNvSpPr txBox="1">
            <a:spLocks noChangeArrowheads="1"/>
          </p:cNvSpPr>
          <p:nvPr/>
        </p:nvSpPr>
        <p:spPr bwMode="auto">
          <a:xfrm>
            <a:off x="1018168" y="4581128"/>
            <a:ext cx="360040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 b="1" dirty="0" smtClean="0">
                <a:solidFill>
                  <a:srgbClr val="92D050"/>
                </a:solidFill>
              </a:rPr>
              <a:t>1</a:t>
            </a:r>
            <a:endParaRPr lang="cs-CZ" sz="2400" b="1" dirty="0">
              <a:solidFill>
                <a:srgbClr val="92D050"/>
              </a:solidFill>
            </a:endParaRPr>
          </a:p>
        </p:txBody>
      </p:sp>
      <p:sp>
        <p:nvSpPr>
          <p:cNvPr id="32" name="Text Box 4"/>
          <p:cNvSpPr txBox="1">
            <a:spLocks noChangeArrowheads="1"/>
          </p:cNvSpPr>
          <p:nvPr/>
        </p:nvSpPr>
        <p:spPr bwMode="auto">
          <a:xfrm>
            <a:off x="2881941" y="3111351"/>
            <a:ext cx="360040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 b="1" dirty="0" smtClean="0">
                <a:solidFill>
                  <a:srgbClr val="92D050"/>
                </a:solidFill>
              </a:rPr>
              <a:t>5</a:t>
            </a:r>
            <a:endParaRPr lang="cs-CZ" sz="2400" b="1" dirty="0">
              <a:solidFill>
                <a:srgbClr val="92D050"/>
              </a:solidFill>
            </a:endParaRPr>
          </a:p>
        </p:txBody>
      </p:sp>
      <p:sp>
        <p:nvSpPr>
          <p:cNvPr id="35" name="Text Box 4"/>
          <p:cNvSpPr txBox="1">
            <a:spLocks noChangeArrowheads="1"/>
          </p:cNvSpPr>
          <p:nvPr/>
        </p:nvSpPr>
        <p:spPr bwMode="auto">
          <a:xfrm>
            <a:off x="5310374" y="2376599"/>
            <a:ext cx="360040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 b="1" dirty="0" smtClean="0">
                <a:solidFill>
                  <a:srgbClr val="92D050"/>
                </a:solidFill>
              </a:rPr>
              <a:t>5</a:t>
            </a:r>
            <a:endParaRPr lang="cs-CZ" sz="2400" b="1" dirty="0">
              <a:solidFill>
                <a:srgbClr val="92D050"/>
              </a:solidFill>
            </a:endParaRPr>
          </a:p>
        </p:txBody>
      </p:sp>
      <p:sp>
        <p:nvSpPr>
          <p:cNvPr id="36" name="Text Box 4"/>
          <p:cNvSpPr txBox="1">
            <a:spLocks noChangeArrowheads="1"/>
          </p:cNvSpPr>
          <p:nvPr/>
        </p:nvSpPr>
        <p:spPr bwMode="auto">
          <a:xfrm>
            <a:off x="5508104" y="3109387"/>
            <a:ext cx="360040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 b="1" dirty="0" smtClean="0">
                <a:solidFill>
                  <a:srgbClr val="92D050"/>
                </a:solidFill>
              </a:rPr>
              <a:t>5</a:t>
            </a:r>
            <a:endParaRPr lang="cs-CZ" sz="2400" b="1" dirty="0">
              <a:solidFill>
                <a:srgbClr val="92D050"/>
              </a:solidFill>
            </a:endParaRPr>
          </a:p>
        </p:txBody>
      </p:sp>
      <p:sp>
        <p:nvSpPr>
          <p:cNvPr id="37" name="Text Box 4"/>
          <p:cNvSpPr txBox="1">
            <a:spLocks noChangeArrowheads="1"/>
          </p:cNvSpPr>
          <p:nvPr/>
        </p:nvSpPr>
        <p:spPr bwMode="auto">
          <a:xfrm>
            <a:off x="2627784" y="2420887"/>
            <a:ext cx="360040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 b="1" dirty="0" smtClean="0">
                <a:solidFill>
                  <a:srgbClr val="92D050"/>
                </a:solidFill>
              </a:rPr>
              <a:t>1</a:t>
            </a:r>
            <a:endParaRPr lang="cs-CZ" sz="2400" b="1" dirty="0">
              <a:solidFill>
                <a:srgbClr val="92D050"/>
              </a:solidFill>
            </a:endParaRPr>
          </a:p>
        </p:txBody>
      </p:sp>
      <p:sp>
        <p:nvSpPr>
          <p:cNvPr id="38" name="Text Box 4"/>
          <p:cNvSpPr txBox="1">
            <a:spLocks noChangeArrowheads="1"/>
          </p:cNvSpPr>
          <p:nvPr/>
        </p:nvSpPr>
        <p:spPr bwMode="auto">
          <a:xfrm>
            <a:off x="971600" y="3111351"/>
            <a:ext cx="360040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 b="1" dirty="0" smtClean="0">
                <a:solidFill>
                  <a:srgbClr val="92D050"/>
                </a:solidFill>
              </a:rPr>
              <a:t>1</a:t>
            </a:r>
            <a:endParaRPr lang="cs-CZ" sz="2400" b="1" dirty="0">
              <a:solidFill>
                <a:srgbClr val="92D050"/>
              </a:solidFill>
            </a:endParaRPr>
          </a:p>
        </p:txBody>
      </p:sp>
      <p:sp>
        <p:nvSpPr>
          <p:cNvPr id="42" name="Text Box 4"/>
          <p:cNvSpPr txBox="1">
            <a:spLocks noChangeArrowheads="1"/>
          </p:cNvSpPr>
          <p:nvPr/>
        </p:nvSpPr>
        <p:spPr bwMode="auto">
          <a:xfrm>
            <a:off x="1645026" y="3903439"/>
            <a:ext cx="360040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 b="1" dirty="0" smtClean="0">
                <a:solidFill>
                  <a:srgbClr val="92D050"/>
                </a:solidFill>
              </a:rPr>
              <a:t>5</a:t>
            </a:r>
            <a:endParaRPr lang="cs-CZ" sz="2400" b="1" dirty="0">
              <a:solidFill>
                <a:srgbClr val="92D050"/>
              </a:solidFill>
            </a:endParaRPr>
          </a:p>
        </p:txBody>
      </p:sp>
      <p:sp>
        <p:nvSpPr>
          <p:cNvPr id="45" name="Text Box 4"/>
          <p:cNvSpPr txBox="1">
            <a:spLocks noChangeArrowheads="1"/>
          </p:cNvSpPr>
          <p:nvPr/>
        </p:nvSpPr>
        <p:spPr bwMode="auto">
          <a:xfrm>
            <a:off x="4932040" y="4581128"/>
            <a:ext cx="360040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 b="1" dirty="0" smtClean="0">
                <a:solidFill>
                  <a:srgbClr val="92D050"/>
                </a:solidFill>
              </a:rPr>
              <a:t>5</a:t>
            </a:r>
            <a:endParaRPr lang="cs-CZ" sz="2400" b="1" dirty="0">
              <a:solidFill>
                <a:srgbClr val="92D050"/>
              </a:solidFill>
            </a:endParaRPr>
          </a:p>
        </p:txBody>
      </p:sp>
      <p:sp>
        <p:nvSpPr>
          <p:cNvPr id="47" name="Text Box 4"/>
          <p:cNvSpPr txBox="1">
            <a:spLocks noChangeArrowheads="1"/>
          </p:cNvSpPr>
          <p:nvPr/>
        </p:nvSpPr>
        <p:spPr bwMode="auto">
          <a:xfrm>
            <a:off x="1691680" y="4589037"/>
            <a:ext cx="360040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 b="1" dirty="0" smtClean="0">
                <a:solidFill>
                  <a:srgbClr val="92D050"/>
                </a:solidFill>
              </a:rPr>
              <a:t>5</a:t>
            </a:r>
            <a:endParaRPr lang="cs-CZ" sz="2400" b="1" dirty="0">
              <a:solidFill>
                <a:srgbClr val="92D050"/>
              </a:solidFill>
            </a:endParaRPr>
          </a:p>
        </p:txBody>
      </p:sp>
      <p:sp>
        <p:nvSpPr>
          <p:cNvPr id="48" name="Text Box 4"/>
          <p:cNvSpPr txBox="1">
            <a:spLocks noChangeArrowheads="1"/>
          </p:cNvSpPr>
          <p:nvPr/>
        </p:nvSpPr>
        <p:spPr bwMode="auto">
          <a:xfrm>
            <a:off x="2195736" y="1678626"/>
            <a:ext cx="360040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 b="1" dirty="0" smtClean="0">
                <a:solidFill>
                  <a:srgbClr val="92D050"/>
                </a:solidFill>
              </a:rPr>
              <a:t>1</a:t>
            </a:r>
            <a:endParaRPr lang="cs-CZ" sz="2400" b="1" dirty="0">
              <a:solidFill>
                <a:srgbClr val="92D050"/>
              </a:solidFill>
            </a:endParaRPr>
          </a:p>
        </p:txBody>
      </p:sp>
      <p:sp>
        <p:nvSpPr>
          <p:cNvPr id="50" name="Text Box 4"/>
          <p:cNvSpPr txBox="1">
            <a:spLocks noChangeArrowheads="1"/>
          </p:cNvSpPr>
          <p:nvPr/>
        </p:nvSpPr>
        <p:spPr bwMode="auto">
          <a:xfrm>
            <a:off x="2158541" y="2420888"/>
            <a:ext cx="360040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 b="1" dirty="0" smtClean="0">
                <a:solidFill>
                  <a:srgbClr val="92D050"/>
                </a:solidFill>
              </a:rPr>
              <a:t>7</a:t>
            </a:r>
            <a:endParaRPr lang="cs-CZ" sz="2400" b="1" dirty="0">
              <a:solidFill>
                <a:srgbClr val="92D050"/>
              </a:solidFill>
            </a:endParaRPr>
          </a:p>
        </p:txBody>
      </p:sp>
      <p:sp>
        <p:nvSpPr>
          <p:cNvPr id="53" name="Text Box 4"/>
          <p:cNvSpPr txBox="1">
            <a:spLocks noChangeArrowheads="1"/>
          </p:cNvSpPr>
          <p:nvPr/>
        </p:nvSpPr>
        <p:spPr bwMode="auto">
          <a:xfrm>
            <a:off x="4508792" y="3861048"/>
            <a:ext cx="360040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 b="1" dirty="0" smtClean="0">
                <a:solidFill>
                  <a:srgbClr val="92D050"/>
                </a:solidFill>
              </a:rPr>
              <a:t>8</a:t>
            </a:r>
            <a:endParaRPr lang="cs-CZ" sz="2400" b="1" dirty="0">
              <a:solidFill>
                <a:srgbClr val="92D050"/>
              </a:solidFill>
            </a:endParaRPr>
          </a:p>
        </p:txBody>
      </p:sp>
      <p:sp>
        <p:nvSpPr>
          <p:cNvPr id="55" name="Text Box 4"/>
          <p:cNvSpPr txBox="1">
            <a:spLocks noChangeArrowheads="1"/>
          </p:cNvSpPr>
          <p:nvPr/>
        </p:nvSpPr>
        <p:spPr bwMode="auto">
          <a:xfrm>
            <a:off x="1979712" y="3140968"/>
            <a:ext cx="360040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 b="1" dirty="0" smtClean="0">
                <a:solidFill>
                  <a:srgbClr val="92D050"/>
                </a:solidFill>
              </a:rPr>
              <a:t>1</a:t>
            </a:r>
            <a:endParaRPr lang="cs-CZ" sz="2400" b="1" dirty="0">
              <a:solidFill>
                <a:srgbClr val="92D050"/>
              </a:solidFill>
            </a:endParaRPr>
          </a:p>
        </p:txBody>
      </p:sp>
      <p:sp>
        <p:nvSpPr>
          <p:cNvPr id="63" name="Text Box 4"/>
          <p:cNvSpPr txBox="1">
            <a:spLocks noChangeArrowheads="1"/>
          </p:cNvSpPr>
          <p:nvPr/>
        </p:nvSpPr>
        <p:spPr bwMode="auto">
          <a:xfrm>
            <a:off x="4793406" y="3109388"/>
            <a:ext cx="360040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 b="1" dirty="0" smtClean="0">
                <a:solidFill>
                  <a:srgbClr val="92D050"/>
                </a:solidFill>
              </a:rPr>
              <a:t>1</a:t>
            </a:r>
            <a:endParaRPr lang="cs-CZ" sz="2400" b="1" dirty="0">
              <a:solidFill>
                <a:srgbClr val="92D050"/>
              </a:solidFill>
            </a:endParaRPr>
          </a:p>
        </p:txBody>
      </p:sp>
      <p:pic>
        <p:nvPicPr>
          <p:cNvPr id="2050" name="Picture 2" descr="C:\Users\OEM\AppData\Local\Microsoft\Windows\Temporary Internet Files\Content.IE5\S2OJ9WZ5\MC90033519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6296" y="5157192"/>
            <a:ext cx="1818742" cy="15956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530476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10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0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4" dur="1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1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2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4" fill="hold">
                      <p:stCondLst>
                        <p:cond delay="indefinite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8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9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1" fill="hold">
                      <p:stCondLst>
                        <p:cond delay="indefinite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5" dur="1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6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2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9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0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2" fill="hold">
                      <p:stCondLst>
                        <p:cond delay="indefinite"/>
                      </p:stCondLst>
                      <p:childTnLst>
                        <p:par>
                          <p:cTn id="143" fill="hold">
                            <p:stCondLst>
                              <p:cond delay="0"/>
                            </p:stCondLst>
                            <p:childTnLst>
                              <p:par>
                                <p:cTn id="14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6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7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8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9" fill="hold">
                      <p:stCondLst>
                        <p:cond delay="indefinite"/>
                      </p:stCondLst>
                      <p:childTnLst>
                        <p:par>
                          <p:cTn id="150" fill="hold">
                            <p:stCondLst>
                              <p:cond delay="0"/>
                            </p:stCondLst>
                            <p:childTnLst>
                              <p:par>
                                <p:cTn id="15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3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4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6" fill="hold">
                      <p:stCondLst>
                        <p:cond delay="indefinite"/>
                      </p:stCondLst>
                      <p:childTnLst>
                        <p:par>
                          <p:cTn id="157" fill="hold">
                            <p:stCondLst>
                              <p:cond delay="0"/>
                            </p:stCondLst>
                            <p:childTnLst>
                              <p:par>
                                <p:cTn id="15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0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1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3" fill="hold">
                      <p:stCondLst>
                        <p:cond delay="indefinite"/>
                      </p:stCondLst>
                      <p:childTnLst>
                        <p:par>
                          <p:cTn id="164" fill="hold">
                            <p:stCondLst>
                              <p:cond delay="0"/>
                            </p:stCondLst>
                            <p:childTnLst>
                              <p:par>
                                <p:cTn id="16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7" dur="10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8" dur="1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9" dur="1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0" fill="hold">
                      <p:stCondLst>
                        <p:cond delay="indefinite"/>
                      </p:stCondLst>
                      <p:childTnLst>
                        <p:par>
                          <p:cTn id="171" fill="hold">
                            <p:stCondLst>
                              <p:cond delay="0"/>
                            </p:stCondLst>
                            <p:childTnLst>
                              <p:par>
                                <p:cTn id="17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4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5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6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7" fill="hold">
                      <p:stCondLst>
                        <p:cond delay="indefinite"/>
                      </p:stCondLst>
                      <p:childTnLst>
                        <p:par>
                          <p:cTn id="178" fill="hold">
                            <p:stCondLst>
                              <p:cond delay="0"/>
                            </p:stCondLst>
                            <p:childTnLst>
                              <p:par>
                                <p:cTn id="17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1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2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4" fill="hold">
                      <p:stCondLst>
                        <p:cond delay="indefinite"/>
                      </p:stCondLst>
                      <p:childTnLst>
                        <p:par>
                          <p:cTn id="185" fill="hold">
                            <p:stCondLst>
                              <p:cond delay="0"/>
                            </p:stCondLst>
                            <p:childTnLst>
                              <p:par>
                                <p:cTn id="18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8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9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0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1" fill="hold">
                      <p:stCondLst>
                        <p:cond delay="indefinite"/>
                      </p:stCondLst>
                      <p:childTnLst>
                        <p:par>
                          <p:cTn id="192" fill="hold">
                            <p:stCondLst>
                              <p:cond delay="0"/>
                            </p:stCondLst>
                            <p:childTnLst>
                              <p:par>
                                <p:cTn id="19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5" dur="10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6" dur="1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7" dur="1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8" fill="hold">
                      <p:stCondLst>
                        <p:cond delay="indefinite"/>
                      </p:stCondLst>
                      <p:childTnLst>
                        <p:par>
                          <p:cTn id="199" fill="hold">
                            <p:stCondLst>
                              <p:cond delay="0"/>
                            </p:stCondLst>
                            <p:childTnLst>
                              <p:par>
                                <p:cTn id="20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2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3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4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5" fill="hold">
                      <p:stCondLst>
                        <p:cond delay="indefinite"/>
                      </p:stCondLst>
                      <p:childTnLst>
                        <p:par>
                          <p:cTn id="206" fill="hold">
                            <p:stCondLst>
                              <p:cond delay="0"/>
                            </p:stCondLst>
                            <p:childTnLst>
                              <p:par>
                                <p:cTn id="20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9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0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1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2" fill="hold">
                      <p:stCondLst>
                        <p:cond delay="indefinite"/>
                      </p:stCondLst>
                      <p:childTnLst>
                        <p:par>
                          <p:cTn id="213" fill="hold">
                            <p:stCondLst>
                              <p:cond delay="0"/>
                            </p:stCondLst>
                            <p:childTnLst>
                              <p:par>
                                <p:cTn id="21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6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7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8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9" fill="hold">
                      <p:stCondLst>
                        <p:cond delay="indefinite"/>
                      </p:stCondLst>
                      <p:childTnLst>
                        <p:par>
                          <p:cTn id="220" fill="hold">
                            <p:stCondLst>
                              <p:cond delay="0"/>
                            </p:stCondLst>
                            <p:childTnLst>
                              <p:par>
                                <p:cTn id="22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3" dur="1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4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5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6" fill="hold">
                      <p:stCondLst>
                        <p:cond delay="indefinite"/>
                      </p:stCondLst>
                      <p:childTnLst>
                        <p:par>
                          <p:cTn id="227" fill="hold">
                            <p:stCondLst>
                              <p:cond delay="0"/>
                            </p:stCondLst>
                            <p:childTnLst>
                              <p:par>
                                <p:cTn id="22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0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3" fill="hold">
                      <p:stCondLst>
                        <p:cond delay="indefinite"/>
                      </p:stCondLst>
                      <p:childTnLst>
                        <p:par>
                          <p:cTn id="234" fill="hold">
                            <p:stCondLst>
                              <p:cond delay="0"/>
                            </p:stCondLst>
                            <p:childTnLst>
                              <p:par>
                                <p:cTn id="23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7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8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9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0" fill="hold">
                      <p:stCondLst>
                        <p:cond delay="indefinite"/>
                      </p:stCondLst>
                      <p:childTnLst>
                        <p:par>
                          <p:cTn id="241" fill="hold">
                            <p:stCondLst>
                              <p:cond delay="0"/>
                            </p:stCondLst>
                            <p:childTnLst>
                              <p:par>
                                <p:cTn id="24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4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5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6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7" fill="hold">
                      <p:stCondLst>
                        <p:cond delay="indefinite"/>
                      </p:stCondLst>
                      <p:childTnLst>
                        <p:par>
                          <p:cTn id="248" fill="hold">
                            <p:stCondLst>
                              <p:cond delay="0"/>
                            </p:stCondLst>
                            <p:childTnLst>
                              <p:par>
                                <p:cTn id="24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1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2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3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4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7" grpId="0"/>
      <p:bldP spid="5" grpId="0"/>
      <p:bldP spid="6" grpId="0"/>
      <p:bldP spid="12" grpId="0"/>
      <p:bldP spid="14" grpId="0"/>
      <p:bldP spid="15" grpId="0"/>
      <p:bldP spid="16" grpId="0"/>
      <p:bldP spid="17" grpId="0"/>
      <p:bldP spid="19" grpId="0"/>
      <p:bldP spid="20" grpId="0"/>
      <p:bldP spid="21" grpId="0"/>
      <p:bldP spid="22" grpId="0"/>
      <p:bldP spid="23" grpId="0"/>
      <p:bldP spid="24" grpId="0"/>
      <p:bldP spid="25" grpId="0"/>
      <p:bldP spid="26" grpId="0"/>
      <p:bldP spid="27" grpId="0"/>
      <p:bldP spid="28" grpId="0"/>
      <p:bldP spid="29" grpId="0"/>
      <p:bldP spid="30" grpId="0"/>
      <p:bldP spid="31" grpId="0"/>
      <p:bldP spid="32" grpId="0"/>
      <p:bldP spid="35" grpId="0"/>
      <p:bldP spid="36" grpId="0"/>
      <p:bldP spid="37" grpId="0"/>
      <p:bldP spid="38" grpId="0"/>
      <p:bldP spid="42" grpId="0"/>
      <p:bldP spid="45" grpId="0"/>
      <p:bldP spid="47" grpId="0"/>
      <p:bldP spid="48" grpId="0"/>
      <p:bldP spid="50" grpId="0"/>
      <p:bldP spid="53" grpId="0"/>
      <p:bldP spid="55" grpId="0"/>
      <p:bldP spid="6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764704"/>
            <a:ext cx="39604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Zdroje: </a:t>
            </a:r>
            <a:r>
              <a:rPr lang="cs-CZ" dirty="0" smtClean="0"/>
              <a:t>vlastní, klipart Microsoft Office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6545719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121</TotalTime>
  <Words>476</Words>
  <Application>Microsoft Office PowerPoint</Application>
  <PresentationFormat>Předvádění na obrazovce (4:3)</PresentationFormat>
  <Paragraphs>256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Kloudová</dc:creator>
  <cp:lastModifiedBy>Učitel</cp:lastModifiedBy>
  <cp:revision>37</cp:revision>
  <dcterms:created xsi:type="dcterms:W3CDTF">2011-05-17T21:21:10Z</dcterms:created>
  <dcterms:modified xsi:type="dcterms:W3CDTF">2012-03-26T16:02:05Z</dcterms:modified>
</cp:coreProperties>
</file>