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9157FB-A862-4200-B8CF-7A2546B7BB56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20A604-2EB0-41C8-BDD9-DEC2F2A1A8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946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600" baseline="0" dirty="0" smtClean="0"/>
              <a:t>DOPLŇTE CHYBĚJÍCÍ PÍSMENA:</a:t>
            </a:r>
            <a:endParaRPr lang="en-US" sz="3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20A604-2EB0-41C8-BDD9-DEC2F2A1A85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6057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BALO_N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20A604-2EB0-41C8-BDD9-DEC2F2A1A85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635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ABA5C-9B20-4897-8991-341B9197DD6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B889-0585-49BB-9277-303EC4CF4E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23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ABA5C-9B20-4897-8991-341B9197DD6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B889-0585-49BB-9277-303EC4CF4E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680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ABA5C-9B20-4897-8991-341B9197DD6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B889-0585-49BB-9277-303EC4CF4E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398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ABA5C-9B20-4897-8991-341B9197DD6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B889-0585-49BB-9277-303EC4CF4E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604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ABA5C-9B20-4897-8991-341B9197DD6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B889-0585-49BB-9277-303EC4CF4E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233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ABA5C-9B20-4897-8991-341B9197DD6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B889-0585-49BB-9277-303EC4CF4E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843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ABA5C-9B20-4897-8991-341B9197DD6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B889-0585-49BB-9277-303EC4CF4E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037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ABA5C-9B20-4897-8991-341B9197DD6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B889-0585-49BB-9277-303EC4CF4E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171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ABA5C-9B20-4897-8991-341B9197DD6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B889-0585-49BB-9277-303EC4CF4E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644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ABA5C-9B20-4897-8991-341B9197DD6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B889-0585-49BB-9277-303EC4CF4E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665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ABA5C-9B20-4897-8991-341B9197DD6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9B889-0585-49BB-9277-303EC4CF4E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489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4ABA5C-9B20-4897-8991-341B9197DD6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E9B889-0585-49BB-9277-303EC4CF4E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199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581" y="404664"/>
            <a:ext cx="7343775" cy="14859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9587888"/>
              </p:ext>
            </p:extLst>
          </p:nvPr>
        </p:nvGraphicFramePr>
        <p:xfrm>
          <a:off x="1475656" y="2060848"/>
          <a:ext cx="5705475" cy="2085975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VY_32_INOVACE_08_MISSING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LETTERS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MISSING LETTERS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55576" y="4509120"/>
            <a:ext cx="74607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Snadné cvičení pro začínající žáky. Upevňují si rozlišení mezi psanou a mluvenou formou a uvědomují so odlišnosti mezi českým a anglickým jazykem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Doplňkové materiály: www. Office.microsoft.com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72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627015"/>
            <a:ext cx="1728192" cy="1478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kola\AppData\Local\Microsoft\Windows\Temporary Internet Files\Content.IE5\QCXHV5K3\MC900301514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076" y="1107012"/>
            <a:ext cx="1811437" cy="1361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BPT6I3HX\MC900383832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977" y="790624"/>
            <a:ext cx="812735" cy="115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kola\AppData\Local\Microsoft\Windows\Temporary Internet Files\Content.IE5\DPWNGMEE\MC9003046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52937"/>
            <a:ext cx="1521150" cy="125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kola\AppData\Local\Microsoft\Windows\Temporary Internet Files\Content.IE5\05RAXWZH\MC9000147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912" y="3029173"/>
            <a:ext cx="1167729" cy="993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kola\AppData\Local\Microsoft\Windows\Temporary Internet Files\Content.IE5\QCXHV5K3\MM900300546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361" y="2704393"/>
            <a:ext cx="1093943" cy="1215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kola\AppData\Local\Microsoft\Windows\Temporary Internet Files\Content.IE5\BPT6I3HX\MC90032648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17" y="4907321"/>
            <a:ext cx="2310106" cy="121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kola\AppData\Local\Microsoft\Windows\Temporary Internet Files\Content.IE5\DPWNGMEE\MC900349573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6191" y="4591423"/>
            <a:ext cx="1821485" cy="15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kola\AppData\Local\Microsoft\Windows\Temporary Internet Files\Content.IE5\05RAXWZH\MC90029190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361" y="4434437"/>
            <a:ext cx="1455616" cy="136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43553" y="2209590"/>
            <a:ext cx="187743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TE_CH_R</a:t>
            </a:r>
            <a:endParaRPr lang="en-US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4612576" y="1822025"/>
            <a:ext cx="118333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DE_K</a:t>
            </a:r>
            <a:endParaRPr lang="en-US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6865656" y="1822025"/>
            <a:ext cx="12939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CH_I_</a:t>
            </a:r>
            <a:endParaRPr lang="en-US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702638" y="4111271"/>
            <a:ext cx="135806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R_L_R</a:t>
            </a:r>
            <a:endParaRPr lang="en-US" sz="3600" b="1" dirty="0"/>
          </a:p>
        </p:txBody>
      </p:sp>
      <p:sp>
        <p:nvSpPr>
          <p:cNvPr id="8" name="Obdélník 7"/>
          <p:cNvSpPr/>
          <p:nvPr/>
        </p:nvSpPr>
        <p:spPr>
          <a:xfrm>
            <a:off x="3491880" y="4023030"/>
            <a:ext cx="12137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B_O_</a:t>
            </a:r>
            <a:endParaRPr lang="en-US" sz="3600" b="1" dirty="0"/>
          </a:p>
        </p:txBody>
      </p:sp>
      <p:sp>
        <p:nvSpPr>
          <p:cNvPr id="9" name="Obdélník 8"/>
          <p:cNvSpPr/>
          <p:nvPr/>
        </p:nvSpPr>
        <p:spPr>
          <a:xfrm>
            <a:off x="5616834" y="3753570"/>
            <a:ext cx="207620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W_ND_W</a:t>
            </a:r>
            <a:endParaRPr lang="en-US" sz="3600" b="1" dirty="0"/>
          </a:p>
        </p:txBody>
      </p:sp>
      <p:sp>
        <p:nvSpPr>
          <p:cNvPr id="10" name="Obdélník 9"/>
          <p:cNvSpPr/>
          <p:nvPr/>
        </p:nvSpPr>
        <p:spPr>
          <a:xfrm>
            <a:off x="539552" y="5844973"/>
            <a:ext cx="227639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CR_CO_I_E</a:t>
            </a:r>
            <a:endParaRPr lang="en-US" sz="3600" b="1" dirty="0"/>
          </a:p>
        </p:txBody>
      </p:sp>
      <p:sp>
        <p:nvSpPr>
          <p:cNvPr id="11" name="Obdélník 10"/>
          <p:cNvSpPr/>
          <p:nvPr/>
        </p:nvSpPr>
        <p:spPr>
          <a:xfrm>
            <a:off x="3527984" y="5798963"/>
            <a:ext cx="171713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RU_BER</a:t>
            </a:r>
            <a:endParaRPr lang="en-US" sz="3600" b="1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01989" y="5875052"/>
            <a:ext cx="282801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B_A_K B_A_D</a:t>
            </a:r>
            <a:endParaRPr lang="en-US" sz="3600" b="1" dirty="0"/>
          </a:p>
        </p:txBody>
      </p:sp>
      <p:sp>
        <p:nvSpPr>
          <p:cNvPr id="2" name="Obdélník 1"/>
          <p:cNvSpPr/>
          <p:nvPr/>
        </p:nvSpPr>
        <p:spPr>
          <a:xfrm>
            <a:off x="2831083" y="246199"/>
            <a:ext cx="31053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u="sng" dirty="0"/>
              <a:t>DOPLŇTE CHYBĚJÍCÍ PÍSMENA:</a:t>
            </a:r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217644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Škola\AppData\Local\Microsoft\Windows\Temporary Internet Files\Content.IE5\BPT6I3HX\MC9003711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406" y="2009171"/>
            <a:ext cx="1402066" cy="144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Škola\AppData\Local\Microsoft\Windows\Temporary Internet Files\Content.IE5\LUSJ4QKL\MC9003561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975" y="2121864"/>
            <a:ext cx="1797710" cy="124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kola\AppData\Local\Microsoft\Windows\Temporary Internet Files\Content.IE5\XHRBVTME\MC9000193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7450" y="1884726"/>
            <a:ext cx="1770877" cy="1491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LUSJ4QKL\MC90044173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8455" y="2410189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kola\AppData\Local\Microsoft\Windows\Temporary Internet Files\Content.IE5\B12G1931\MC9003243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406" y="4313427"/>
            <a:ext cx="1048008" cy="1282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31518" y="3473394"/>
            <a:ext cx="5559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BA_</a:t>
            </a:r>
            <a:endParaRPr lang="en-US" dirty="0"/>
          </a:p>
        </p:txBody>
      </p:sp>
      <p:sp>
        <p:nvSpPr>
          <p:cNvPr id="3" name="Obdélník 2"/>
          <p:cNvSpPr/>
          <p:nvPr/>
        </p:nvSpPr>
        <p:spPr>
          <a:xfrm>
            <a:off x="3647941" y="3453107"/>
            <a:ext cx="7777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ZE_RA</a:t>
            </a:r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>
            <a:off x="5659408" y="3457169"/>
            <a:ext cx="11925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CO_PUT_R</a:t>
            </a: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7839332" y="3473394"/>
            <a:ext cx="8467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P_NCIL</a:t>
            </a: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1026047" y="5640267"/>
            <a:ext cx="7200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DO_R</a:t>
            </a: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2719271" y="4587918"/>
            <a:ext cx="104387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/>
              <a:t>12</a:t>
            </a:r>
            <a:endParaRPr lang="en-US" sz="6600" dirty="0"/>
          </a:p>
        </p:txBody>
      </p:sp>
      <p:sp>
        <p:nvSpPr>
          <p:cNvPr id="8" name="Obdélník 7"/>
          <p:cNvSpPr/>
          <p:nvPr/>
        </p:nvSpPr>
        <p:spPr>
          <a:xfrm>
            <a:off x="2770022" y="5642637"/>
            <a:ext cx="9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TW_LVE</a:t>
            </a:r>
            <a:endParaRPr lang="en-US" dirty="0"/>
          </a:p>
        </p:txBody>
      </p:sp>
      <p:pic>
        <p:nvPicPr>
          <p:cNvPr id="1031" name="Picture 7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8989" y="4121316"/>
            <a:ext cx="1353391" cy="1529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347290" y="5665149"/>
            <a:ext cx="12650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TEL_PHO_E</a:t>
            </a:r>
            <a:endParaRPr lang="en-US" dirty="0"/>
          </a:p>
        </p:txBody>
      </p:sp>
      <p:pic>
        <p:nvPicPr>
          <p:cNvPr id="1032" name="Picture 8" descr="C:\Users\Škola\AppData\Local\Microsoft\Windows\Temporary Internet Files\Content.IE5\15E18XA5\MC900433902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2888" y="409763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6643325" y="5812130"/>
            <a:ext cx="10704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BAL_O_N</a:t>
            </a: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2826681" y="548680"/>
            <a:ext cx="31053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u="sng" dirty="0"/>
              <a:t>DOPLŇTE CHYBĚJÍCÍ PÍSMENA:</a:t>
            </a:r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324145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ANSWERS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1954560" cy="45259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TEACHER</a:t>
            </a:r>
          </a:p>
          <a:p>
            <a:r>
              <a:rPr lang="cs-CZ" sz="1800" dirty="0" smtClean="0"/>
              <a:t>DESK</a:t>
            </a:r>
          </a:p>
          <a:p>
            <a:r>
              <a:rPr lang="cs-CZ" sz="1800" dirty="0" smtClean="0"/>
              <a:t>CHAIR</a:t>
            </a:r>
          </a:p>
          <a:p>
            <a:r>
              <a:rPr lang="cs-CZ" sz="1800" dirty="0" smtClean="0"/>
              <a:t>RULER</a:t>
            </a:r>
          </a:p>
          <a:p>
            <a:r>
              <a:rPr lang="cs-CZ" sz="1800" dirty="0" smtClean="0"/>
              <a:t>BOOK</a:t>
            </a:r>
          </a:p>
          <a:p>
            <a:r>
              <a:rPr lang="cs-CZ" sz="1800" dirty="0" smtClean="0"/>
              <a:t>WINDOW</a:t>
            </a:r>
          </a:p>
          <a:p>
            <a:r>
              <a:rPr lang="cs-CZ" sz="1800" dirty="0" smtClean="0"/>
              <a:t>CROCODILE</a:t>
            </a:r>
          </a:p>
          <a:p>
            <a:r>
              <a:rPr lang="cs-CZ" sz="1800" dirty="0" smtClean="0"/>
              <a:t>RUBBER</a:t>
            </a:r>
          </a:p>
          <a:p>
            <a:r>
              <a:rPr lang="cs-CZ" sz="1800" dirty="0" smtClean="0"/>
              <a:t>BLACKBOARD</a:t>
            </a:r>
          </a:p>
          <a:p>
            <a:r>
              <a:rPr lang="cs-CZ" sz="1800" dirty="0" smtClean="0"/>
              <a:t>BAG</a:t>
            </a:r>
          </a:p>
          <a:p>
            <a:r>
              <a:rPr lang="cs-CZ" sz="1800" dirty="0" smtClean="0"/>
              <a:t>ZEBRA</a:t>
            </a:r>
          </a:p>
          <a:p>
            <a:r>
              <a:rPr lang="cs-CZ" sz="1800" dirty="0" smtClean="0"/>
              <a:t>COMPUTER</a:t>
            </a:r>
          </a:p>
          <a:p>
            <a:r>
              <a:rPr lang="cs-CZ" sz="1800" dirty="0" smtClean="0"/>
              <a:t>PENCIL</a:t>
            </a:r>
          </a:p>
          <a:p>
            <a:endParaRPr lang="cs-CZ" sz="1800" dirty="0" smtClean="0"/>
          </a:p>
          <a:p>
            <a:endParaRPr lang="en-US" sz="1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1988840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DOOR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TWELVE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TELEPHONE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BALLOON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49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393</TotalTime>
  <Words>108</Words>
  <Application>Microsoft Office PowerPoint</Application>
  <PresentationFormat>Předvádění na obrazovce (4:3)</PresentationFormat>
  <Paragraphs>55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ANSWERS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10</cp:revision>
  <dcterms:created xsi:type="dcterms:W3CDTF">2013-12-19T10:07:51Z</dcterms:created>
  <dcterms:modified xsi:type="dcterms:W3CDTF">2014-01-30T10:59:06Z</dcterms:modified>
</cp:coreProperties>
</file>