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3EEC2B-BAC2-4C0C-9D7B-B3948CF7053C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3D3564-FFBD-439B-81EC-0141814B78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700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BAA,BAA, BLACK SHEEP SONG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3D3564-FFBD-439B-81EC-0141814B784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000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534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150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239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1" y="2133601"/>
            <a:ext cx="3009900" cy="6034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505201" y="2133601"/>
            <a:ext cx="3009900" cy="6034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026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41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172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035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812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49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312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49" y="366713"/>
            <a:ext cx="1543051" cy="78009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1" y="366713"/>
            <a:ext cx="4476751" cy="78009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947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A3097-2863-4B02-99AA-F3D43A2F070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E99BDF-248A-45A7-A8EB-EF7BFB813E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369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581128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Anotace: </a:t>
            </a: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Upravený text tradiční písně, který je možné dětem pustit z kanálu www. </a:t>
            </a:r>
            <a:r>
              <a:rPr lang="cs-CZ" sz="1400" dirty="0" err="1" smtClean="0">
                <a:solidFill>
                  <a:schemeClr val="tx1"/>
                </a:solidFill>
              </a:rPr>
              <a:t>youtube</a:t>
            </a:r>
            <a:r>
              <a:rPr lang="cs-CZ" sz="1400" dirty="0" smtClean="0">
                <a:solidFill>
                  <a:schemeClr val="tx1"/>
                </a:solidFill>
              </a:rPr>
              <a:t>,.</a:t>
            </a:r>
            <a:r>
              <a:rPr lang="cs-CZ" sz="1400" dirty="0" err="1" smtClean="0">
                <a:solidFill>
                  <a:schemeClr val="tx1"/>
                </a:solidFill>
              </a:rPr>
              <a:t>com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Vhodné pro žáky 3. ročníků k získání nové slovní zásoby zábavnou formou. 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Použitý materiál: www.office.microsoft.com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" y="116632"/>
            <a:ext cx="8496944" cy="172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0533630"/>
              </p:ext>
            </p:extLst>
          </p:nvPr>
        </p:nvGraphicFramePr>
        <p:xfrm>
          <a:off x="1547664" y="1988840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VY_32_INOVACE_17_BAA, BAA, BLACK SHEEP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SONGS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833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06785" y="1510625"/>
            <a:ext cx="14511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+mj-lt"/>
              </a:rPr>
              <a:t>BAA, BAA,</a:t>
            </a:r>
            <a:endParaRPr lang="en-US" sz="2400" dirty="0">
              <a:latin typeface="+mj-lt"/>
            </a:endParaRPr>
          </a:p>
        </p:txBody>
      </p:sp>
      <p:pic>
        <p:nvPicPr>
          <p:cNvPr id="1027" name="Picture 3" descr="MC900413632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790" y="1255683"/>
            <a:ext cx="13716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645586" y="1556792"/>
            <a:ext cx="30930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+mj-lt"/>
              </a:rPr>
              <a:t>HAVE YOU ANY </a:t>
            </a:r>
            <a:r>
              <a:rPr lang="cs-CZ" sz="2400" dirty="0" smtClean="0">
                <a:latin typeface="+mj-lt"/>
              </a:rPr>
              <a:t>WOOL?</a:t>
            </a:r>
            <a:endParaRPr lang="en-US" sz="2400" dirty="0">
              <a:latin typeface="+mj-lt"/>
            </a:endParaRPr>
          </a:p>
        </p:txBody>
      </p:sp>
      <p:sp>
        <p:nvSpPr>
          <p:cNvPr id="6" name="Ovál 5"/>
          <p:cNvSpPr/>
          <p:nvPr/>
        </p:nvSpPr>
        <p:spPr>
          <a:xfrm>
            <a:off x="2770350" y="1381418"/>
            <a:ext cx="720080" cy="72008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740729" y="2920926"/>
            <a:ext cx="21936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effectLst/>
                <a:latin typeface="+mj-lt"/>
                <a:ea typeface="Times New Roman"/>
              </a:rPr>
              <a:t>YES SIR, YES SIR,</a:t>
            </a:r>
            <a:endParaRPr lang="en-US" sz="2400" dirty="0">
              <a:latin typeface="+mj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16807" y="2782427"/>
            <a:ext cx="7008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effectLst/>
                <a:latin typeface="Wide Latin" panose="020A0A07050505020404" pitchFamily="18" charset="0"/>
                <a:ea typeface="Times New Roman"/>
                <a:cs typeface="Times New Roman"/>
              </a:rPr>
              <a:t>3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pic>
        <p:nvPicPr>
          <p:cNvPr id="1028" name="Picture 4" descr="MC900411904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995" y="2179709"/>
            <a:ext cx="1609725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827720" y="2920927"/>
            <a:ext cx="8595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effectLst/>
                <a:latin typeface="+mj-lt"/>
                <a:ea typeface="Times New Roman"/>
              </a:rPr>
              <a:t>FULL.</a:t>
            </a:r>
            <a:endParaRPr lang="en-US" sz="2400" dirty="0">
              <a:latin typeface="+mj-lt"/>
            </a:endParaRPr>
          </a:p>
        </p:txBody>
      </p:sp>
      <p:pic>
        <p:nvPicPr>
          <p:cNvPr id="1029" name="Picture 5" descr="PE03339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67" y="3798332"/>
            <a:ext cx="8191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132091" y="4112611"/>
            <a:ext cx="7505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+mj-lt"/>
              </a:rPr>
              <a:t>AND</a:t>
            </a:r>
            <a:endParaRPr lang="en-US" sz="2400" dirty="0">
              <a:latin typeface="+mj-lt"/>
            </a:endParaRPr>
          </a:p>
        </p:txBody>
      </p:sp>
      <p:pic>
        <p:nvPicPr>
          <p:cNvPr id="1030" name="Picture 6" descr="BD06084_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613666"/>
            <a:ext cx="990600" cy="116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65466" y="5312239"/>
            <a:ext cx="7505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+mj-lt"/>
              </a:rPr>
              <a:t>AND</a:t>
            </a:r>
            <a:endParaRPr lang="en-US" sz="2400" dirty="0">
              <a:latin typeface="+mj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74386" y="4194690"/>
            <a:ext cx="12559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+mj-lt"/>
              </a:rPr>
              <a:t>FOR THE</a:t>
            </a:r>
            <a:endParaRPr lang="en-US" sz="2400" dirty="0">
              <a:latin typeface="+mj-lt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906785" y="4089916"/>
            <a:ext cx="599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Wide Latin" panose="020A0A07050505020404" pitchFamily="18" charset="0"/>
                <a:cs typeface="Times New Roman"/>
              </a:rPr>
              <a:t>1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345664" y="4020541"/>
            <a:ext cx="599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Wide Latin" panose="020A0A07050505020404" pitchFamily="18" charset="0"/>
                <a:cs typeface="Times New Roman"/>
              </a:rPr>
              <a:t>1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975061" y="4148524"/>
            <a:ext cx="12559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+mj-lt"/>
              </a:rPr>
              <a:t>FOR THE</a:t>
            </a:r>
            <a:endParaRPr lang="en-US" sz="2400" dirty="0">
              <a:latin typeface="+mj-lt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206707" y="5173740"/>
            <a:ext cx="599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Wide Latin" panose="020A0A07050505020404" pitchFamily="18" charset="0"/>
                <a:cs typeface="Times New Roman"/>
              </a:rPr>
              <a:t>1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97926" y="5266072"/>
            <a:ext cx="12559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+mj-lt"/>
              </a:rPr>
              <a:t>FOR THE</a:t>
            </a:r>
            <a:endParaRPr lang="en-US" sz="2400" dirty="0">
              <a:latin typeface="+mj-lt"/>
            </a:endParaRPr>
          </a:p>
        </p:txBody>
      </p:sp>
      <p:pic>
        <p:nvPicPr>
          <p:cNvPr id="1031" name="Picture 7" descr="MC900440576[1]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899" y="4884390"/>
            <a:ext cx="140970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4725642" y="5266071"/>
            <a:ext cx="31566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+mj-lt"/>
              </a:rPr>
              <a:t>WHO LIVES DOWN THE </a:t>
            </a:r>
            <a:endParaRPr lang="en-US" sz="2400" dirty="0">
              <a:latin typeface="+mj-lt"/>
            </a:endParaRPr>
          </a:p>
        </p:txBody>
      </p:sp>
      <p:pic>
        <p:nvPicPr>
          <p:cNvPr id="1032" name="Picture 8" descr="TR00634_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340" y="5185272"/>
            <a:ext cx="1146379" cy="1410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219391" y="6337591"/>
            <a:ext cx="5014999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dirty="0" smtClean="0"/>
              <a:t>http://www.youtube.com/watch?v=DBnLuOmYML0</a:t>
            </a:r>
            <a:endParaRPr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1928195" y="404661"/>
            <a:ext cx="4804649" cy="64633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/>
            <a:r>
              <a:rPr lang="cs-CZ" sz="3600" b="1" dirty="0" smtClean="0"/>
              <a:t>BAA,BAA, BLACK SHEEP 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081054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answer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Baa</a:t>
            </a:r>
            <a:r>
              <a:rPr lang="cs-CZ" dirty="0" smtClean="0"/>
              <a:t>, </a:t>
            </a:r>
            <a:r>
              <a:rPr lang="cs-CZ" dirty="0" err="1" smtClean="0"/>
              <a:t>baa</a:t>
            </a:r>
            <a:r>
              <a:rPr lang="cs-CZ" dirty="0" smtClean="0"/>
              <a:t>,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sheep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wool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 sir, </a:t>
            </a:r>
            <a:r>
              <a:rPr lang="cs-CZ" dirty="0" err="1" smtClean="0"/>
              <a:t>yes</a:t>
            </a:r>
            <a:r>
              <a:rPr lang="cs-CZ" dirty="0" smtClean="0"/>
              <a:t> sir,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bags</a:t>
            </a:r>
            <a:r>
              <a:rPr lang="cs-CZ" dirty="0" smtClean="0"/>
              <a:t> full.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master and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dame</a:t>
            </a:r>
            <a:r>
              <a:rPr lang="cs-CZ" dirty="0" smtClean="0"/>
              <a:t>, and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little</a:t>
            </a:r>
            <a:r>
              <a:rPr lang="cs-CZ" dirty="0" smtClean="0"/>
              <a:t> boy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lane</a:t>
            </a:r>
            <a:r>
              <a:rPr lang="cs-CZ" dirty="0" smtClean="0"/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07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153</Words>
  <Application>Microsoft Office PowerPoint</Application>
  <PresentationFormat>Předvádění na obrazovce (4:3)</PresentationFormat>
  <Paragraphs>34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answer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5</cp:revision>
  <dcterms:created xsi:type="dcterms:W3CDTF">2014-01-18T17:23:45Z</dcterms:created>
  <dcterms:modified xsi:type="dcterms:W3CDTF">2014-01-30T11:32:28Z</dcterms:modified>
</cp:coreProperties>
</file>