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8" r:id="rId3"/>
    <p:sldId id="260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3AD110-B030-4B31-B211-4EE1D9627B35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AB836C-AAA9-4200-8C6E-9BBED3BAC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67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r>
              <a:rPr lang="cs-CZ" baseline="0" dirty="0" smtClean="0"/>
              <a:t> Napište výsledek:____________________________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AB836C-AAA9-4200-8C6E-9BBED3BACB4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2469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AB836C-AAA9-4200-8C6E-9BBED3BACB4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229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F7F51-1FB0-44E1-9B54-810C5254F39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F438B-2157-4DBD-8350-12F7B37757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89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F7F51-1FB0-44E1-9B54-810C5254F39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F438B-2157-4DBD-8350-12F7B37757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644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F7F51-1FB0-44E1-9B54-810C5254F39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F438B-2157-4DBD-8350-12F7B37757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048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F7F51-1FB0-44E1-9B54-810C5254F39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F438B-2157-4DBD-8350-12F7B37757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58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F7F51-1FB0-44E1-9B54-810C5254F39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F438B-2157-4DBD-8350-12F7B37757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734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F7F51-1FB0-44E1-9B54-810C5254F39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F438B-2157-4DBD-8350-12F7B37757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692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F7F51-1FB0-44E1-9B54-810C5254F39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F438B-2157-4DBD-8350-12F7B37757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816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F7F51-1FB0-44E1-9B54-810C5254F39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F438B-2157-4DBD-8350-12F7B37757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862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F7F51-1FB0-44E1-9B54-810C5254F39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F438B-2157-4DBD-8350-12F7B37757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518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F7F51-1FB0-44E1-9B54-810C5254F39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F438B-2157-4DBD-8350-12F7B37757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38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F7F51-1FB0-44E1-9B54-810C5254F39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F438B-2157-4DBD-8350-12F7B37757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839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F7F51-1FB0-44E1-9B54-810C5254F39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9F438B-2157-4DBD-8350-12F7B37757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431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7908858"/>
              </p:ext>
            </p:extLst>
          </p:nvPr>
        </p:nvGraphicFramePr>
        <p:xfrm>
          <a:off x="1763688" y="2060848"/>
          <a:ext cx="5705475" cy="2085975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VY_32_INOVACE_25_CROSSWORD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01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VOCABULARY REVIEW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6632"/>
            <a:ext cx="7346950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4581128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Křížovka vhodná pro žáky 3. ročníků, </a:t>
            </a:r>
            <a:r>
              <a:rPr lang="cs-CZ" dirty="0" smtClean="0"/>
              <a:t>pomáhá </a:t>
            </a:r>
            <a:r>
              <a:rPr lang="cs-CZ" dirty="0" smtClean="0"/>
              <a:t>k upevnění slovní zásoby.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485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 descr="C:\Users\Škola\AppData\Local\Microsoft\Windows\Temporary Internet Files\Content.IE5\Y0OFWMJ6\MC900088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5477" y="476670"/>
            <a:ext cx="881939" cy="82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 rot="20743245">
            <a:off x="7538907" y="486209"/>
            <a:ext cx="11705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Wide Latin" panose="020A0A07050505020404" pitchFamily="18" charset="0"/>
              </a:rPr>
              <a:t>10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pic>
        <p:nvPicPr>
          <p:cNvPr id="2050" name="Picture 2" descr="C:\Users\Škola\AppData\Local\Microsoft\Windows\Temporary Internet Files\Content.IE5\CL0140GL\MC9004135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5849">
            <a:off x="435700" y="3590317"/>
            <a:ext cx="1152128" cy="940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Škola\AppData\Local\Microsoft\Windows\Temporary Internet Files\Content.IE5\Y0OFWMJ6\MC9003561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872" y="3789040"/>
            <a:ext cx="1114879" cy="77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Škola\AppData\Local\Microsoft\Windows\Temporary Internet Files\Content.IE5\Y0OFWMJ6\MC9003711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74608">
            <a:off x="8019220" y="2323952"/>
            <a:ext cx="921031" cy="951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kola\AppData\Local\Microsoft\Windows\Temporary Internet Files\Content.IE5\XU2Q5142\MC90043390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9821" y="4143123"/>
            <a:ext cx="1289298" cy="1289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Škola\AppData\Local\Microsoft\Windows\Temporary Internet Files\Content.IE5\U9M9ITX4\MC9003520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51580">
            <a:off x="2551412" y="609912"/>
            <a:ext cx="1041449" cy="99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Škola\AppData\Local\Microsoft\Windows\Temporary Internet Files\Content.IE5\XU2Q5142\MC90037116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2008" y="394779"/>
            <a:ext cx="1115794" cy="987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Škola\AppData\Local\Microsoft\Windows\Temporary Internet Files\Content.IE5\U9M9ITX4\MC90034057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01874">
            <a:off x="7726258" y="5693374"/>
            <a:ext cx="54498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Škola\AppData\Local\Microsoft\Windows\Temporary Internet Files\Content.IE5\Y0OFWMJ6\MC900379759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63" y="1007329"/>
            <a:ext cx="859309" cy="99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Škola\AppData\Local\Microsoft\Windows\Temporary Internet Files\Content.IE5\CL0140GL\MC900295069[2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21745">
            <a:off x="1312731" y="2187710"/>
            <a:ext cx="1015426" cy="73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Škola\AppData\Local\Microsoft\Windows\Temporary Internet Files\Content.IE5\Y0OFWMJ6\MC90032649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632" y="5612235"/>
            <a:ext cx="1420406" cy="1052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Škola\AppData\Local\Microsoft\Windows\Temporary Internet Files\Content.IE5\XU2Q5142\MC90001479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98710">
            <a:off x="1316732" y="4720512"/>
            <a:ext cx="748964" cy="637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4721930"/>
              </p:ext>
            </p:extLst>
          </p:nvPr>
        </p:nvGraphicFramePr>
        <p:xfrm>
          <a:off x="1673339" y="1387375"/>
          <a:ext cx="6355045" cy="4436110"/>
        </p:xfrm>
        <a:graphic>
          <a:graphicData uri="http://schemas.openxmlformats.org/drawingml/2006/table">
            <a:tbl>
              <a:tblPr/>
              <a:tblGrid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106645"/>
              </a:tblGrid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3888158" y="822663"/>
            <a:ext cx="412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1. </a:t>
            </a:r>
            <a:endParaRPr lang="en-US" dirty="0"/>
          </a:p>
        </p:txBody>
      </p:sp>
      <p:sp>
        <p:nvSpPr>
          <p:cNvPr id="8" name="Obdélník 7"/>
          <p:cNvSpPr/>
          <p:nvPr/>
        </p:nvSpPr>
        <p:spPr>
          <a:xfrm>
            <a:off x="7380311" y="809374"/>
            <a:ext cx="412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2. </a:t>
            </a: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276029" y="1629726"/>
            <a:ext cx="412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3. </a:t>
            </a: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134799" y="1029791"/>
            <a:ext cx="412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4. </a:t>
            </a: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7792603" y="3020010"/>
            <a:ext cx="412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5. </a:t>
            </a: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8059536" y="5009023"/>
            <a:ext cx="412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6. </a:t>
            </a: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5117416" y="994040"/>
            <a:ext cx="412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7. </a:t>
            </a: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>
            <a:off x="7441098" y="6110562"/>
            <a:ext cx="412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8. </a:t>
            </a: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1195197" y="2672794"/>
            <a:ext cx="412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9. </a:t>
            </a: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17519" y="4168036"/>
            <a:ext cx="5293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10. </a:t>
            </a:r>
            <a:endParaRPr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6384273" y="4235239"/>
            <a:ext cx="5293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11. </a:t>
            </a:r>
            <a:endParaRPr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5428401" y="6138285"/>
            <a:ext cx="4764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12.</a:t>
            </a:r>
            <a:endParaRPr lang="en-US" dirty="0"/>
          </a:p>
        </p:txBody>
      </p:sp>
      <p:sp>
        <p:nvSpPr>
          <p:cNvPr id="19" name="Obdélník 18"/>
          <p:cNvSpPr/>
          <p:nvPr/>
        </p:nvSpPr>
        <p:spPr>
          <a:xfrm>
            <a:off x="711624" y="5139234"/>
            <a:ext cx="5293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13. </a:t>
            </a:r>
            <a:endParaRPr lang="en-US" dirty="0"/>
          </a:p>
        </p:txBody>
      </p:sp>
      <p:sp>
        <p:nvSpPr>
          <p:cNvPr id="20" name="Obdélník 19"/>
          <p:cNvSpPr/>
          <p:nvPr/>
        </p:nvSpPr>
        <p:spPr>
          <a:xfrm>
            <a:off x="292820" y="210113"/>
            <a:ext cx="20942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u="sng" dirty="0" smtClean="0"/>
              <a:t>1.</a:t>
            </a:r>
            <a:r>
              <a:rPr lang="cs-CZ" b="1" u="sng" baseline="0" dirty="0" smtClean="0"/>
              <a:t> Doplňte křížovku:</a:t>
            </a:r>
            <a:endParaRPr lang="en-US" b="1" u="sng" dirty="0"/>
          </a:p>
        </p:txBody>
      </p:sp>
      <p:sp>
        <p:nvSpPr>
          <p:cNvPr id="21" name="Obdélník 20"/>
          <p:cNvSpPr/>
          <p:nvPr/>
        </p:nvSpPr>
        <p:spPr>
          <a:xfrm>
            <a:off x="146116" y="6286854"/>
            <a:ext cx="63501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1.</a:t>
            </a:r>
            <a:r>
              <a:rPr lang="cs-CZ" baseline="0" dirty="0" smtClean="0"/>
              <a:t> Napište    výsledek:____________________________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018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2174891"/>
              </p:ext>
            </p:extLst>
          </p:nvPr>
        </p:nvGraphicFramePr>
        <p:xfrm>
          <a:off x="1475656" y="1196752"/>
          <a:ext cx="6248400" cy="4119245"/>
        </p:xfrm>
        <a:graphic>
          <a:graphicData uri="http://schemas.openxmlformats.org/drawingml/2006/table">
            <a:tbl>
              <a:tblPr/>
              <a:tblGrid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</a:tblGrid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360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208</Words>
  <Application>Microsoft Office PowerPoint</Application>
  <PresentationFormat>Předvádění na obrazovce (4:3)</PresentationFormat>
  <Paragraphs>204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8</cp:revision>
  <dcterms:created xsi:type="dcterms:W3CDTF">2014-01-14T20:02:22Z</dcterms:created>
  <dcterms:modified xsi:type="dcterms:W3CDTF">2014-02-02T15:27:02Z</dcterms:modified>
</cp:coreProperties>
</file>