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F4B079-0955-4EBE-89C8-3006465F72C6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7509BF-3F76-40C0-9725-1212C5C080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960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7509BF-3F76-40C0-9725-1212C5C0802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731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KEY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7509BF-3F76-40C0-9725-1212C5C0802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40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723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498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053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534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010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144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481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61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716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833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480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F6CA5-7306-45DC-992C-4D2D9AC8081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364E0-23A5-4E02-8DC5-9839A41E2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21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992368" cy="189507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3554132"/>
              </p:ext>
            </p:extLst>
          </p:nvPr>
        </p:nvGraphicFramePr>
        <p:xfrm>
          <a:off x="1719262" y="2765330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VY_32_INOVACE_31_BROKEN WORDS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BROKEN WORDS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2275059" y="508518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Anotace:</a:t>
            </a:r>
            <a:endParaRPr lang="en-US" dirty="0"/>
          </a:p>
          <a:p>
            <a:r>
              <a:rPr lang="cs-CZ" dirty="0"/>
              <a:t>Jedná se jednoduché procvičování slovní zásoby sloves pro 4. ročník ZŠ. </a:t>
            </a:r>
            <a:endParaRPr lang="en-US" dirty="0"/>
          </a:p>
          <a:p>
            <a:r>
              <a:rPr lang="cs-CZ" dirty="0"/>
              <a:t>Žáci si procvičí význam a pravopis </a:t>
            </a:r>
            <a:r>
              <a:rPr lang="cs-CZ" dirty="0" smtClean="0"/>
              <a:t>slov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154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15616" y="749629"/>
            <a:ext cx="2620459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</a:pPr>
            <a:r>
              <a:rPr lang="cs-CZ" b="1" dirty="0"/>
              <a:t>SW</a:t>
            </a:r>
            <a:r>
              <a:rPr lang="cs-CZ" dirty="0"/>
              <a:t>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JU</a:t>
            </a:r>
            <a:r>
              <a:rPr lang="cs-CZ" dirty="0"/>
              <a:t>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SK</a:t>
            </a:r>
            <a:r>
              <a:rPr lang="cs-CZ" dirty="0"/>
              <a:t>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DR</a:t>
            </a:r>
            <a:r>
              <a:rPr lang="cs-CZ" dirty="0"/>
              <a:t>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COL</a:t>
            </a:r>
            <a:r>
              <a:rPr lang="cs-CZ" dirty="0"/>
              <a:t>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CO</a:t>
            </a:r>
            <a:r>
              <a:rPr lang="cs-CZ" dirty="0"/>
              <a:t>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LIS</a:t>
            </a:r>
            <a:r>
              <a:rPr lang="cs-CZ" dirty="0"/>
              <a:t>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WR</a:t>
            </a:r>
            <a:r>
              <a:rPr lang="cs-CZ" dirty="0"/>
              <a:t>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SI</a:t>
            </a:r>
            <a:r>
              <a:rPr lang="cs-CZ" dirty="0"/>
              <a:t>_______________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TO</a:t>
            </a:r>
            <a:r>
              <a:rPr lang="cs-CZ" dirty="0"/>
              <a:t>______________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 rot="20153959">
            <a:off x="5457805" y="2123124"/>
            <a:ext cx="57606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b="1" dirty="0" smtClean="0"/>
              <a:t>IM</a:t>
            </a:r>
            <a:endParaRPr lang="en-US" b="1" dirty="0"/>
          </a:p>
        </p:txBody>
      </p:sp>
      <p:sp>
        <p:nvSpPr>
          <p:cNvPr id="10" name="Obdélník 9"/>
          <p:cNvSpPr/>
          <p:nvPr/>
        </p:nvSpPr>
        <p:spPr>
          <a:xfrm rot="1058698">
            <a:off x="7722100" y="5178334"/>
            <a:ext cx="599844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UCH</a:t>
            </a:r>
            <a:endParaRPr lang="en-US" b="1" dirty="0"/>
          </a:p>
        </p:txBody>
      </p:sp>
      <p:sp>
        <p:nvSpPr>
          <p:cNvPr id="11" name="Obdélník 10"/>
          <p:cNvSpPr/>
          <p:nvPr/>
        </p:nvSpPr>
        <p:spPr>
          <a:xfrm rot="394665">
            <a:off x="6478396" y="4625649"/>
            <a:ext cx="471604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ITE</a:t>
            </a:r>
            <a:endParaRPr lang="en-US" b="1" dirty="0"/>
          </a:p>
        </p:txBody>
      </p:sp>
      <p:sp>
        <p:nvSpPr>
          <p:cNvPr id="12" name="Obdélník 11"/>
          <p:cNvSpPr/>
          <p:nvPr/>
        </p:nvSpPr>
        <p:spPr>
          <a:xfrm>
            <a:off x="4822229" y="5445224"/>
            <a:ext cx="510076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MP</a:t>
            </a:r>
            <a:endParaRPr lang="en-US" b="1" dirty="0"/>
          </a:p>
        </p:txBody>
      </p:sp>
      <p:sp>
        <p:nvSpPr>
          <p:cNvPr id="13" name="Obdélník 12"/>
          <p:cNvSpPr/>
          <p:nvPr/>
        </p:nvSpPr>
        <p:spPr>
          <a:xfrm>
            <a:off x="6084168" y="3269857"/>
            <a:ext cx="532133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ATE</a:t>
            </a:r>
            <a:endParaRPr lang="en-US" b="1" dirty="0"/>
          </a:p>
        </p:txBody>
      </p:sp>
      <p:sp>
        <p:nvSpPr>
          <p:cNvPr id="14" name="Obdélník 13"/>
          <p:cNvSpPr/>
          <p:nvPr/>
        </p:nvSpPr>
        <p:spPr>
          <a:xfrm rot="811998">
            <a:off x="5066848" y="819052"/>
            <a:ext cx="525080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AW</a:t>
            </a:r>
            <a:endParaRPr lang="en-US" b="1" dirty="0"/>
          </a:p>
        </p:txBody>
      </p:sp>
      <p:sp>
        <p:nvSpPr>
          <p:cNvPr id="15" name="Obdélník 14"/>
          <p:cNvSpPr/>
          <p:nvPr/>
        </p:nvSpPr>
        <p:spPr>
          <a:xfrm rot="850355">
            <a:off x="7549977" y="3469478"/>
            <a:ext cx="62068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OUR</a:t>
            </a:r>
            <a:endParaRPr lang="en-US" b="1" dirty="0"/>
          </a:p>
        </p:txBody>
      </p:sp>
      <p:sp>
        <p:nvSpPr>
          <p:cNvPr id="16" name="Obdélník 15"/>
          <p:cNvSpPr/>
          <p:nvPr/>
        </p:nvSpPr>
        <p:spPr>
          <a:xfrm rot="20752914">
            <a:off x="7300804" y="1710539"/>
            <a:ext cx="558166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TEN</a:t>
            </a:r>
            <a:endParaRPr lang="en-US" b="1" dirty="0"/>
          </a:p>
        </p:txBody>
      </p:sp>
      <p:sp>
        <p:nvSpPr>
          <p:cNvPr id="17" name="Obdélník 16"/>
          <p:cNvSpPr/>
          <p:nvPr/>
        </p:nvSpPr>
        <p:spPr>
          <a:xfrm rot="1024874">
            <a:off x="4690833" y="3215821"/>
            <a:ext cx="484428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NG</a:t>
            </a:r>
            <a:endParaRPr lang="en-US" b="1" dirty="0"/>
          </a:p>
        </p:txBody>
      </p:sp>
      <p:sp>
        <p:nvSpPr>
          <p:cNvPr id="18" name="Obdélník 17"/>
          <p:cNvSpPr/>
          <p:nvPr/>
        </p:nvSpPr>
        <p:spPr>
          <a:xfrm>
            <a:off x="6461184" y="807989"/>
            <a:ext cx="601447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UNT</a:t>
            </a:r>
            <a:endParaRPr lang="en-US" b="1" dirty="0"/>
          </a:p>
        </p:txBody>
      </p:sp>
      <p:sp>
        <p:nvSpPr>
          <p:cNvPr id="19" name="Obdélník 18"/>
          <p:cNvSpPr/>
          <p:nvPr/>
        </p:nvSpPr>
        <p:spPr>
          <a:xfrm>
            <a:off x="2647047" y="179348"/>
            <a:ext cx="34039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 smtClean="0"/>
              <a:t>ZLOMENÁ</a:t>
            </a:r>
            <a:r>
              <a:rPr lang="cs-CZ" b="1" u="sng" baseline="0" dirty="0" smtClean="0"/>
              <a:t> SLOVA – SLOŽTE SLOVA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389197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836712"/>
            <a:ext cx="2502024" cy="55547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</a:pPr>
            <a:r>
              <a:rPr lang="cs-CZ" b="1" dirty="0"/>
              <a:t>SWIM</a:t>
            </a:r>
            <a:r>
              <a:rPr lang="cs-CZ" dirty="0"/>
              <a:t>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CYC</a:t>
            </a:r>
            <a:r>
              <a:rPr lang="cs-CZ" dirty="0"/>
              <a:t>_______________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FOOT</a:t>
            </a:r>
            <a:r>
              <a:rPr lang="cs-CZ" dirty="0"/>
              <a:t>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BAS</a:t>
            </a:r>
            <a:r>
              <a:rPr lang="cs-CZ" dirty="0"/>
              <a:t>_______________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TEN</a:t>
            </a:r>
            <a:r>
              <a:rPr lang="cs-CZ" dirty="0"/>
              <a:t>_______________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BASKE</a:t>
            </a:r>
            <a:r>
              <a:rPr lang="cs-CZ" dirty="0"/>
              <a:t>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VOLLE</a:t>
            </a:r>
            <a:r>
              <a:rPr lang="cs-CZ" dirty="0"/>
              <a:t>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SUR</a:t>
            </a:r>
            <a:r>
              <a:rPr lang="cs-CZ" dirty="0"/>
              <a:t>_______________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GO</a:t>
            </a:r>
            <a:r>
              <a:rPr lang="cs-CZ" dirty="0"/>
              <a:t>________________</a:t>
            </a:r>
            <a:endParaRPr lang="en-US" dirty="0"/>
          </a:p>
          <a:p>
            <a:pPr lvl="0">
              <a:lnSpc>
                <a:spcPct val="200000"/>
              </a:lnSpc>
            </a:pPr>
            <a:r>
              <a:rPr lang="cs-CZ" b="1" dirty="0"/>
              <a:t>HOC</a:t>
            </a:r>
            <a:r>
              <a:rPr lang="cs-CZ" dirty="0"/>
              <a:t>_______________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 rot="20076862">
            <a:off x="6804248" y="5013176"/>
            <a:ext cx="745717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MING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1545941">
            <a:off x="5004048" y="4221088"/>
            <a:ext cx="643125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LING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37435" y="3049783"/>
            <a:ext cx="759503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EBALL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1666890">
            <a:off x="5186051" y="1131827"/>
            <a:ext cx="873316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ETBALL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25462" y="606778"/>
            <a:ext cx="506870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NIS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rot="2672503">
            <a:off x="4925722" y="5589240"/>
            <a:ext cx="64729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BALL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rot="20258336">
            <a:off x="7726251" y="2029490"/>
            <a:ext cx="767518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YBALL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 rot="20174026">
            <a:off x="4860610" y="2564904"/>
            <a:ext cx="651140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FING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 rot="1310359">
            <a:off x="7906268" y="5589240"/>
            <a:ext cx="388248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LF</a:t>
            </a:r>
            <a:endParaRPr lang="en-US" b="1" dirty="0"/>
          </a:p>
        </p:txBody>
      </p:sp>
      <p:sp>
        <p:nvSpPr>
          <p:cNvPr id="14" name="Obdélník 13"/>
          <p:cNvSpPr/>
          <p:nvPr/>
        </p:nvSpPr>
        <p:spPr>
          <a:xfrm rot="19377442">
            <a:off x="7559717" y="3740584"/>
            <a:ext cx="543739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KEY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5884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ANSWERS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1738536" cy="348498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SWIM</a:t>
            </a:r>
          </a:p>
          <a:p>
            <a:r>
              <a:rPr lang="cs-CZ" sz="1800" dirty="0" smtClean="0"/>
              <a:t>JUMP</a:t>
            </a:r>
          </a:p>
          <a:p>
            <a:r>
              <a:rPr lang="cs-CZ" sz="1800" dirty="0" smtClean="0"/>
              <a:t>SKATE</a:t>
            </a:r>
          </a:p>
          <a:p>
            <a:r>
              <a:rPr lang="cs-CZ" sz="1800" dirty="0" smtClean="0"/>
              <a:t>DRAW</a:t>
            </a:r>
          </a:p>
          <a:p>
            <a:r>
              <a:rPr lang="cs-CZ" sz="1800" dirty="0" smtClean="0"/>
              <a:t>COLOUR</a:t>
            </a:r>
          </a:p>
          <a:p>
            <a:r>
              <a:rPr lang="cs-CZ" sz="1800" dirty="0" smtClean="0"/>
              <a:t>COUNT</a:t>
            </a:r>
          </a:p>
          <a:p>
            <a:r>
              <a:rPr lang="cs-CZ" sz="1800" dirty="0" smtClean="0"/>
              <a:t>LISTEN</a:t>
            </a:r>
          </a:p>
          <a:p>
            <a:r>
              <a:rPr lang="cs-CZ" sz="1800" dirty="0" smtClean="0"/>
              <a:t>WRITE</a:t>
            </a:r>
          </a:p>
          <a:p>
            <a:r>
              <a:rPr lang="cs-CZ" sz="1800" dirty="0" smtClean="0"/>
              <a:t>SING</a:t>
            </a:r>
          </a:p>
          <a:p>
            <a:r>
              <a:rPr lang="cs-CZ" sz="1800" dirty="0" smtClean="0"/>
              <a:t>TOUCH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en-US" sz="1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131840" y="1628800"/>
            <a:ext cx="173853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en-US" sz="18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001108" y="1628800"/>
            <a:ext cx="1738536" cy="3484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/>
              <a:t>SWIMMING</a:t>
            </a:r>
          </a:p>
          <a:p>
            <a:r>
              <a:rPr lang="cs-CZ" sz="1800" dirty="0" smtClean="0"/>
              <a:t>CYCLING</a:t>
            </a:r>
          </a:p>
          <a:p>
            <a:r>
              <a:rPr lang="cs-CZ" sz="1800" dirty="0" smtClean="0"/>
              <a:t>FOOTBALL</a:t>
            </a:r>
          </a:p>
          <a:p>
            <a:r>
              <a:rPr lang="cs-CZ" sz="1800" dirty="0" smtClean="0"/>
              <a:t>BASEBALL</a:t>
            </a:r>
          </a:p>
          <a:p>
            <a:r>
              <a:rPr lang="cs-CZ" sz="1800" dirty="0" smtClean="0"/>
              <a:t>TENNIS</a:t>
            </a:r>
          </a:p>
          <a:p>
            <a:r>
              <a:rPr lang="cs-CZ" sz="1800" dirty="0" smtClean="0"/>
              <a:t>BASKETBALL</a:t>
            </a:r>
          </a:p>
          <a:p>
            <a:r>
              <a:rPr lang="cs-CZ" sz="1800" dirty="0" smtClean="0"/>
              <a:t>VOLLEYBALL</a:t>
            </a:r>
          </a:p>
          <a:p>
            <a:r>
              <a:rPr lang="cs-CZ" sz="1800" dirty="0" smtClean="0"/>
              <a:t>SURFING</a:t>
            </a:r>
          </a:p>
          <a:p>
            <a:r>
              <a:rPr lang="cs-CZ" sz="1800" dirty="0" smtClean="0"/>
              <a:t>GOLF</a:t>
            </a:r>
          </a:p>
          <a:p>
            <a:r>
              <a:rPr lang="cs-CZ" sz="1800" dirty="0" smtClean="0"/>
              <a:t>HOCKEY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28707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134</Words>
  <Application>Microsoft Office PowerPoint</Application>
  <PresentationFormat>Předvádění na obrazovce (4:3)</PresentationFormat>
  <Paragraphs>84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ANSWERS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9</cp:revision>
  <dcterms:created xsi:type="dcterms:W3CDTF">2013-11-11T20:03:32Z</dcterms:created>
  <dcterms:modified xsi:type="dcterms:W3CDTF">2014-02-02T16:07:41Z</dcterms:modified>
</cp:coreProperties>
</file>