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67ABD2-BCB3-40E5-8034-0E0A93820476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01E5EB-C4B1-4D4F-81B7-FA4890BB4A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2952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WINTER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01E5EB-C4B1-4D4F-81B7-FA4890BB4A9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9498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WEATHER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01E5EB-C4B1-4D4F-81B7-FA4890BB4A9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0593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COLOURS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01E5EB-C4B1-4D4F-81B7-FA4890BB4A9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0126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02AB5-1BA4-45B3-8386-D742EE54140E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4D2745-6B3C-460F-8851-433CFF3014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9526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02AB5-1BA4-45B3-8386-D742EE54140E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4D2745-6B3C-460F-8851-433CFF3014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1138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02AB5-1BA4-45B3-8386-D742EE54140E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4D2745-6B3C-460F-8851-433CFF3014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948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02AB5-1BA4-45B3-8386-D742EE54140E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4D2745-6B3C-460F-8851-433CFF3014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81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02AB5-1BA4-45B3-8386-D742EE54140E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4D2745-6B3C-460F-8851-433CFF3014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7631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02AB5-1BA4-45B3-8386-D742EE54140E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4D2745-6B3C-460F-8851-433CFF3014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153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02AB5-1BA4-45B3-8386-D742EE54140E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4D2745-6B3C-460F-8851-433CFF3014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02AB5-1BA4-45B3-8386-D742EE54140E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4D2745-6B3C-460F-8851-433CFF3014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482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02AB5-1BA4-45B3-8386-D742EE54140E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4D2745-6B3C-460F-8851-433CFF3014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495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02AB5-1BA4-45B3-8386-D742EE54140E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4D2745-6B3C-460F-8851-433CFF3014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48454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02AB5-1BA4-45B3-8386-D742EE54140E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4D2745-6B3C-460F-8851-433CFF3014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86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202AB5-1BA4-45B3-8386-D742EE54140E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4D2745-6B3C-460F-8851-433CFF3014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0723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png"/><Relationship Id="rId7" Type="http://schemas.openxmlformats.org/officeDocument/2006/relationships/image" Target="../media/image14.wmf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png"/><Relationship Id="rId4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jpg"/><Relationship Id="rId7" Type="http://schemas.openxmlformats.org/officeDocument/2006/relationships/image" Target="../media/image20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24.wmf"/><Relationship Id="rId7" Type="http://schemas.openxmlformats.org/officeDocument/2006/relationships/image" Target="../media/image28.wmf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5" Type="http://schemas.openxmlformats.org/officeDocument/2006/relationships/image" Target="../media/image26.wmf"/><Relationship Id="rId10" Type="http://schemas.openxmlformats.org/officeDocument/2006/relationships/image" Target="../media/image30.wmf"/><Relationship Id="rId4" Type="http://schemas.openxmlformats.org/officeDocument/2006/relationships/image" Target="../media/image25.wmf"/><Relationship Id="rId9" Type="http://schemas.openxmlformats.org/officeDocument/2006/relationships/image" Target="../media/image2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wmf"/><Relationship Id="rId3" Type="http://schemas.openxmlformats.org/officeDocument/2006/relationships/image" Target="../media/image12.png"/><Relationship Id="rId7" Type="http://schemas.openxmlformats.org/officeDocument/2006/relationships/image" Target="../media/image3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wmf"/><Relationship Id="rId5" Type="http://schemas.openxmlformats.org/officeDocument/2006/relationships/image" Target="../media/image32.png"/><Relationship Id="rId4" Type="http://schemas.openxmlformats.org/officeDocument/2006/relationships/image" Target="../media/image31.wmf"/><Relationship Id="rId9" Type="http://schemas.openxmlformats.org/officeDocument/2006/relationships/image" Target="../media/image36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2736" y="4581128"/>
            <a:ext cx="6400800" cy="1752600"/>
          </a:xfrm>
        </p:spPr>
        <p:txBody>
          <a:bodyPr>
            <a:normAutofit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Anotace: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Jedná se o jednoduché procvičení slovní zásoby týkající se ročních období, počasí, názvů sportů a barev určené pro 4. třídy ZŠ.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Žáci podle obrázků popisují situace v určitém ročním období a procvičují vyjadřovací schopnosti.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Např. In </a:t>
            </a:r>
            <a:r>
              <a:rPr lang="cs-CZ" sz="1100" dirty="0" err="1" smtClean="0">
                <a:solidFill>
                  <a:schemeClr val="tx1"/>
                </a:solidFill>
              </a:rPr>
              <a:t>winter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</a:rPr>
              <a:t>it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</a:rPr>
              <a:t>is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</a:rPr>
              <a:t>chilly</a:t>
            </a:r>
            <a:r>
              <a:rPr lang="cs-CZ" sz="1100" dirty="0" smtClean="0">
                <a:solidFill>
                  <a:schemeClr val="tx1"/>
                </a:solidFill>
              </a:rPr>
              <a:t>. </a:t>
            </a:r>
            <a:r>
              <a:rPr lang="cs-CZ" sz="1100" dirty="0" err="1" smtClean="0">
                <a:solidFill>
                  <a:schemeClr val="tx1"/>
                </a:solidFill>
              </a:rPr>
              <a:t>Sometimes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</a:rPr>
              <a:t>it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</a:rPr>
              <a:t>is</a:t>
            </a:r>
            <a:r>
              <a:rPr lang="cs-CZ" sz="1100" dirty="0" smtClean="0">
                <a:solidFill>
                  <a:schemeClr val="tx1"/>
                </a:solidFill>
              </a:rPr>
              <a:t> sunny. </a:t>
            </a:r>
            <a:r>
              <a:rPr lang="cs-CZ" sz="1100" dirty="0" err="1" smtClean="0">
                <a:solidFill>
                  <a:schemeClr val="tx1"/>
                </a:solidFill>
              </a:rPr>
              <a:t>We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</a:rPr>
              <a:t>like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</a:rPr>
              <a:t>skiing</a:t>
            </a:r>
            <a:r>
              <a:rPr lang="cs-CZ" sz="1100" dirty="0" smtClean="0">
                <a:solidFill>
                  <a:schemeClr val="tx1"/>
                </a:solidFill>
              </a:rPr>
              <a:t>, </a:t>
            </a:r>
            <a:r>
              <a:rPr lang="cs-CZ" sz="1100" dirty="0" err="1" smtClean="0">
                <a:solidFill>
                  <a:schemeClr val="tx1"/>
                </a:solidFill>
              </a:rPr>
              <a:t>skating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</a:rPr>
              <a:t>or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</a:rPr>
              <a:t>playing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</a:rPr>
              <a:t>ice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</a:rPr>
              <a:t>hockey</a:t>
            </a:r>
            <a:r>
              <a:rPr lang="cs-CZ" sz="1100" dirty="0" smtClean="0">
                <a:solidFill>
                  <a:schemeClr val="tx1"/>
                </a:solidFill>
              </a:rPr>
              <a:t>. </a:t>
            </a:r>
            <a:r>
              <a:rPr lang="cs-CZ" sz="1100" dirty="0" err="1" smtClean="0">
                <a:solidFill>
                  <a:schemeClr val="tx1"/>
                </a:solidFill>
              </a:rPr>
              <a:t>Everything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</a:rPr>
              <a:t>is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</a:rPr>
              <a:t>white</a:t>
            </a:r>
            <a:r>
              <a:rPr lang="cs-CZ" sz="1100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1100" dirty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Zdroje: www.office.microsoft.com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7218443"/>
              </p:ext>
            </p:extLst>
          </p:nvPr>
        </p:nvGraphicFramePr>
        <p:xfrm>
          <a:off x="1600398" y="2012050"/>
          <a:ext cx="5705475" cy="2181289"/>
        </p:xfrm>
        <a:graphic>
          <a:graphicData uri="http://schemas.openxmlformats.org/drawingml/2006/table">
            <a:tbl>
              <a:tblPr/>
              <a:tblGrid>
                <a:gridCol w="1343025"/>
                <a:gridCol w="4362450"/>
              </a:tblGrid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ZŠ J.E. Purkyně Libochovice  a ZUŠ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Barbara Bláhová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VY_32_INOVACE_51_</a:t>
                      </a:r>
                      <a:r>
                        <a:rPr lang="cs-CZ" sz="14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SEASONS, WEATHER, SPORTS AND COLOURS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SEASONS, WEATHER, SPORTS AND COLOURS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CZ.1.07/1.04.00/21.2803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" name="Obrázek 6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704" y="116632"/>
            <a:ext cx="7776864" cy="1852284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64724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04664"/>
            <a:ext cx="7772400" cy="1470025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SEASON AND WEATHER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79712" y="3267670"/>
            <a:ext cx="1592103" cy="646331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SPRING</a:t>
            </a:r>
            <a:endParaRPr lang="en-US" sz="36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861743" y="2336602"/>
            <a:ext cx="1957587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SUMMER</a:t>
            </a:r>
            <a:endParaRPr lang="en-US" sz="36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11819" y="4437112"/>
            <a:ext cx="1955151" cy="64633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AUTUMN</a:t>
            </a:r>
            <a:endParaRPr lang="en-US" sz="36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911100" y="4439482"/>
            <a:ext cx="1710725" cy="646331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3600" dirty="0" smtClean="0"/>
              <a:t>WINTER</a:t>
            </a:r>
            <a:endParaRPr lang="en-US" sz="3600" dirty="0"/>
          </a:p>
        </p:txBody>
      </p:sp>
      <p:pic>
        <p:nvPicPr>
          <p:cNvPr id="1027" name="Picture 3" descr="C:\Users\Škola\AppData\Local\Microsoft\Windows\Temporary Internet Files\Content.IE5\U9M9ITX4\MC9000272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659767"/>
            <a:ext cx="863194" cy="897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kola\AppData\Local\Microsoft\Windows\Temporary Internet Files\Content.IE5\Y0OFWMJ6\MC9003538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900" y="2779000"/>
            <a:ext cx="1468170" cy="1458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kola\AppData\Local\Microsoft\Windows\Temporary Internet Files\Content.IE5\Y0OFWMJ6\MC9003359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2575" y="4632239"/>
            <a:ext cx="1653012" cy="1742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kola\AppData\Local\Microsoft\Windows\Temporary Internet Files\Content.IE5\CL0140GL\MC9004344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9296" y="2386257"/>
            <a:ext cx="1790700" cy="97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Škola\AppData\Local\Microsoft\Windows\Temporary Internet Files\Content.IE5\Y0OFWMJ6\MC90029888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0420" y="5085813"/>
            <a:ext cx="1197332" cy="1467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Škola\AppData\Local\Microsoft\Windows\Temporary Internet Files\Content.IE5\U9M9ITX4\MM900297040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2996" y="2975776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033924"/>
            <a:ext cx="903287" cy="788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5274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Škola\AppData\Local\Microsoft\Windows\Temporary Internet Files\Content.IE5\CL0140GL\MC90043259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471" y="2636912"/>
            <a:ext cx="1283800" cy="128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Škola\AppData\Local\Microsoft\Windows\Temporary Internet Files\Content.IE5\Y0OFWMJ6\MC9002938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5006" y="3789040"/>
            <a:ext cx="1127711" cy="1174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IT´S WINTER</a:t>
            </a:r>
            <a:endParaRPr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467544" y="1903195"/>
            <a:ext cx="2035173" cy="646331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3600" dirty="0" smtClean="0"/>
              <a:t>WEATHER</a:t>
            </a:r>
            <a:endParaRPr lang="en-US" sz="3600" dirty="0"/>
          </a:p>
        </p:txBody>
      </p:sp>
      <p:sp>
        <p:nvSpPr>
          <p:cNvPr id="12" name="Obdélník 11"/>
          <p:cNvSpPr/>
          <p:nvPr/>
        </p:nvSpPr>
        <p:spPr>
          <a:xfrm>
            <a:off x="3748657" y="1920876"/>
            <a:ext cx="1620636" cy="64633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SPORTS</a:t>
            </a:r>
            <a:endParaRPr lang="en-US" sz="3600" dirty="0"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102596" y="1903195"/>
            <a:ext cx="1975797" cy="646331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3600" dirty="0" smtClean="0"/>
              <a:t>COLOURS</a:t>
            </a:r>
            <a:endParaRPr lang="en-US" sz="3600" dirty="0"/>
          </a:p>
        </p:txBody>
      </p:sp>
      <p:pic>
        <p:nvPicPr>
          <p:cNvPr id="14" name="Picture 4" descr="C:\Users\Škola\AppData\Local\Microsoft\Windows\Temporary Internet Files\Content.IE5\XU2Q5142\MC900432587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072" y="4963167"/>
            <a:ext cx="1120598" cy="1120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Škola\AppData\Local\Microsoft\Windows\Temporary Internet Files\Content.IE5\Y0OFWMJ6\MC90008942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0185" y="2636912"/>
            <a:ext cx="1078947" cy="949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Škola\AppData\Local\Microsoft\Windows\Temporary Internet Files\Content.IE5\CL0140GL\MC9000887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8975" y="3595821"/>
            <a:ext cx="1270095" cy="1163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Škola\AppData\Local\Microsoft\Windows\Temporary Internet Files\Content.IE5\U9M9ITX4\MC90036162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5995" y="4427023"/>
            <a:ext cx="1323137" cy="1999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6516216" y="2738942"/>
            <a:ext cx="1296144" cy="1152128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ál 18"/>
          <p:cNvSpPr/>
          <p:nvPr/>
        </p:nvSpPr>
        <p:spPr>
          <a:xfrm>
            <a:off x="6516216" y="4080776"/>
            <a:ext cx="1296144" cy="115212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7218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IT´S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AUTUMN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3409" y="3714174"/>
            <a:ext cx="1080120" cy="1136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Škola\AppData\Local\Microsoft\Windows\Temporary Internet Files\Content.IE5\XU2Q5142\MC9002330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13" y="2708920"/>
            <a:ext cx="1242934" cy="1286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Škola\AppData\Local\Microsoft\Windows\Temporary Internet Files\Content.IE5\U9M9ITX4\MC9003970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416" y="4742656"/>
            <a:ext cx="847649" cy="856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9552" y="1911695"/>
            <a:ext cx="2035173" cy="646331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WEATHER</a:t>
            </a:r>
            <a:endParaRPr lang="en-US" sz="36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635896" y="1920876"/>
            <a:ext cx="1620636" cy="64633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SPORTS</a:t>
            </a:r>
            <a:endParaRPr lang="en-US" sz="36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02596" y="1903195"/>
            <a:ext cx="1975797" cy="646331"/>
          </a:xfrm>
          <a:prstGeom prst="rect">
            <a:avLst/>
          </a:prstGeom>
          <a:solidFill>
            <a:srgbClr val="C00000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3600" dirty="0" smtClean="0"/>
              <a:t>COLOURS</a:t>
            </a:r>
            <a:endParaRPr lang="en-US" sz="3600" dirty="0"/>
          </a:p>
        </p:txBody>
      </p:sp>
      <p:sp>
        <p:nvSpPr>
          <p:cNvPr id="12" name="Ovál 11"/>
          <p:cNvSpPr/>
          <p:nvPr/>
        </p:nvSpPr>
        <p:spPr>
          <a:xfrm>
            <a:off x="6516216" y="2738942"/>
            <a:ext cx="1296144" cy="1152128"/>
          </a:xfrm>
          <a:prstGeom prst="ellipse">
            <a:avLst/>
          </a:prstGeom>
          <a:solidFill>
            <a:schemeClr val="accent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ál 12"/>
          <p:cNvSpPr/>
          <p:nvPr/>
        </p:nvSpPr>
        <p:spPr>
          <a:xfrm>
            <a:off x="5868144" y="3995182"/>
            <a:ext cx="1296144" cy="115212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ál 13"/>
          <p:cNvSpPr/>
          <p:nvPr/>
        </p:nvSpPr>
        <p:spPr>
          <a:xfrm>
            <a:off x="7430321" y="3995182"/>
            <a:ext cx="1296144" cy="1152128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 dirty="0"/>
          </a:p>
        </p:txBody>
      </p:sp>
      <p:sp>
        <p:nvSpPr>
          <p:cNvPr id="15" name="Ovál 14"/>
          <p:cNvSpPr/>
          <p:nvPr/>
        </p:nvSpPr>
        <p:spPr>
          <a:xfrm>
            <a:off x="6697813" y="5293905"/>
            <a:ext cx="1296144" cy="1152128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81" name="Picture 9" descr="C:\Users\Škola\AppData\Local\Microsoft\Windows\Temporary Internet Files\Content.IE5\CL0140GL\MC9003328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784396"/>
            <a:ext cx="822960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Škola\AppData\Local\Microsoft\Windows\Temporary Internet Files\Content.IE5\U9M9ITX4\MC90041502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5852" y="4725144"/>
            <a:ext cx="1809739" cy="1340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Škola\AppData\Local\Microsoft\Windows\Temporary Internet Files\Content.IE5\XU2Q5142\MC90032077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4798" y="3083286"/>
            <a:ext cx="1075629" cy="1175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9380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IT´S SUMMER</a:t>
            </a:r>
            <a:endParaRPr lang="en-US" dirty="0"/>
          </a:p>
        </p:txBody>
      </p:sp>
      <p:sp>
        <p:nvSpPr>
          <p:cNvPr id="4" name="Obdélník 3"/>
          <p:cNvSpPr/>
          <p:nvPr/>
        </p:nvSpPr>
        <p:spPr>
          <a:xfrm>
            <a:off x="467544" y="1903195"/>
            <a:ext cx="2035173" cy="646331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3600" dirty="0" smtClean="0"/>
              <a:t>WEATHER</a:t>
            </a:r>
            <a:endParaRPr lang="en-US" sz="3600" dirty="0"/>
          </a:p>
        </p:txBody>
      </p:sp>
      <p:sp>
        <p:nvSpPr>
          <p:cNvPr id="7" name="Obdélník 6"/>
          <p:cNvSpPr/>
          <p:nvPr/>
        </p:nvSpPr>
        <p:spPr>
          <a:xfrm>
            <a:off x="3311174" y="1920876"/>
            <a:ext cx="1620636" cy="646331"/>
          </a:xfrm>
          <a:prstGeom prst="rect">
            <a:avLst/>
          </a:prstGeom>
          <a:solidFill>
            <a:srgbClr val="00B0F0"/>
          </a:solidFill>
        </p:spPr>
        <p:txBody>
          <a:bodyPr wrap="none">
            <a:spAutoFit/>
          </a:bodyPr>
          <a:lstStyle/>
          <a:p>
            <a:r>
              <a:rPr lang="cs-CZ" sz="3600" dirty="0" smtClean="0"/>
              <a:t>SPORTS</a:t>
            </a:r>
            <a:endParaRPr lang="en-US" sz="3600" dirty="0"/>
          </a:p>
        </p:txBody>
      </p:sp>
      <p:sp>
        <p:nvSpPr>
          <p:cNvPr id="8" name="Obdélník 7"/>
          <p:cNvSpPr/>
          <p:nvPr/>
        </p:nvSpPr>
        <p:spPr>
          <a:xfrm>
            <a:off x="6102596" y="1903195"/>
            <a:ext cx="1975797" cy="646331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3600" dirty="0" smtClean="0"/>
              <a:t>COLOURS</a:t>
            </a:r>
            <a:endParaRPr lang="en-US" sz="3600" dirty="0"/>
          </a:p>
        </p:txBody>
      </p:sp>
      <p:pic>
        <p:nvPicPr>
          <p:cNvPr id="4100" name="Picture 4" descr="C:\Users\Škola\AppData\Local\Microsoft\Windows\Temporary Internet Files\Content.IE5\U9M9ITX4\MC9002938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852936"/>
            <a:ext cx="1086412" cy="100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Škola\AppData\Local\Microsoft\Windows\Temporary Internet Files\Content.IE5\XU2Q5142\MC9003187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0883" y="2852935"/>
            <a:ext cx="1372265" cy="1267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Škola\AppData\Local\Microsoft\Windows\Temporary Internet Files\Content.IE5\Y0OFWMJ6\MC9002957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6464" y="4120758"/>
            <a:ext cx="1673797" cy="908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Škola\AppData\Local\Microsoft\Windows\Temporary Internet Files\Content.IE5\XU2Q5142\MC9004300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0884" y="5157192"/>
            <a:ext cx="1076250" cy="901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Škola\AppData\Local\Microsoft\Windows\Temporary Internet Files\Content.IE5\U9M9ITX4\MC90031875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3148" y="5029555"/>
            <a:ext cx="760862" cy="1483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Škola\AppData\Local\Microsoft\Windows\Temporary Internet Files\Content.IE5\CL0140GL\MC900432587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3956" y="2718807"/>
            <a:ext cx="1274096" cy="127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Škola\AppData\Local\Microsoft\Windows\Temporary Internet Files\Content.IE5\Y0OFWMJ6\MC90007926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474" y="3996059"/>
            <a:ext cx="1232551" cy="1223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Škola\AppData\Local\Microsoft\Windows\Temporary Internet Files\Content.IE5\CL0140GL\MC90037101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093" y="4161637"/>
            <a:ext cx="995821" cy="105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vál 18"/>
          <p:cNvSpPr/>
          <p:nvPr/>
        </p:nvSpPr>
        <p:spPr>
          <a:xfrm>
            <a:off x="6228184" y="2910782"/>
            <a:ext cx="1296144" cy="1152128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ál 19"/>
          <p:cNvSpPr/>
          <p:nvPr/>
        </p:nvSpPr>
        <p:spPr>
          <a:xfrm>
            <a:off x="7430321" y="3992903"/>
            <a:ext cx="1296144" cy="115212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ál 20"/>
          <p:cNvSpPr/>
          <p:nvPr/>
        </p:nvSpPr>
        <p:spPr>
          <a:xfrm>
            <a:off x="6141670" y="4734932"/>
            <a:ext cx="1296144" cy="115212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22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IT´S SPRING</a:t>
            </a:r>
            <a:endParaRPr lang="en-US" dirty="0"/>
          </a:p>
        </p:txBody>
      </p:sp>
      <p:pic>
        <p:nvPicPr>
          <p:cNvPr id="5124" name="Picture 4" descr="C:\Users\Škola\AppData\Local\Microsoft\Windows\Temporary Internet Files\Content.IE5\XU2Q5142\MC90043258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564837"/>
            <a:ext cx="1120598" cy="1120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67544" y="1903195"/>
            <a:ext cx="2035173" cy="64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WEATHER</a:t>
            </a:r>
            <a:endParaRPr lang="en-US" sz="36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707904" y="1920876"/>
            <a:ext cx="1620636" cy="64633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3600" dirty="0" smtClean="0"/>
              <a:t>SPORTS</a:t>
            </a:r>
            <a:endParaRPr lang="en-US" sz="3600" dirty="0"/>
          </a:p>
        </p:txBody>
      </p:sp>
      <p:sp>
        <p:nvSpPr>
          <p:cNvPr id="5" name="Obdélník 4"/>
          <p:cNvSpPr/>
          <p:nvPr/>
        </p:nvSpPr>
        <p:spPr>
          <a:xfrm>
            <a:off x="6102596" y="1903195"/>
            <a:ext cx="1975797" cy="64633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3600" dirty="0" smtClean="0"/>
              <a:t>COLOURS</a:t>
            </a:r>
            <a:endParaRPr lang="en-US" sz="3600" dirty="0"/>
          </a:p>
        </p:txBody>
      </p:sp>
      <p:pic>
        <p:nvPicPr>
          <p:cNvPr id="5125" name="Picture 5" descr="C:\Users\Škola\AppData\Local\Microsoft\Windows\Temporary Internet Files\Content.IE5\U9M9ITX4\MC9002379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1720" y="2797541"/>
            <a:ext cx="1392135" cy="1775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Škola\AppData\Local\Microsoft\Windows\Temporary Internet Files\Content.IE5\XU2Q5142\MC90044180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572" y="4769247"/>
            <a:ext cx="2019672" cy="2019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Škola\AppData\Local\Microsoft\Windows\Temporary Internet Files\Content.IE5\Y0OFWMJ6\MC90043820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471" y="4183829"/>
            <a:ext cx="1168802" cy="1170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vál 13"/>
          <p:cNvSpPr/>
          <p:nvPr/>
        </p:nvSpPr>
        <p:spPr>
          <a:xfrm>
            <a:off x="6442422" y="2797541"/>
            <a:ext cx="1296144" cy="115212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6737652" y="4202536"/>
            <a:ext cx="1296144" cy="115212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9" name="Picture 9" descr="C:\Users\Škola\AppData\Local\Microsoft\Windows\Temporary Internet Files\Content.IE5\XU2Q5142\MC90035887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7211" y="2490369"/>
            <a:ext cx="1282308" cy="145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Škola\AppData\Local\Microsoft\Windows\Temporary Internet Files\Content.IE5\Y0OFWMJ6\MC90031876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34" y="4022994"/>
            <a:ext cx="1081011" cy="1492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Škola\AppData\Local\Microsoft\Windows\Temporary Internet Files\Content.IE5\XU2Q5142\MC90033284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3372" y="4443921"/>
            <a:ext cx="1007669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0692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1128</TotalTime>
  <Words>137</Words>
  <Application>Microsoft Office PowerPoint</Application>
  <PresentationFormat>Předvádění na obrazovce (4:3)</PresentationFormat>
  <Paragraphs>43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SEASON AND WEATHER</vt:lpstr>
      <vt:lpstr>IT´S WINTER</vt:lpstr>
      <vt:lpstr>IT´S AUTUMN</vt:lpstr>
      <vt:lpstr>IT´S SUMMER</vt:lpstr>
      <vt:lpstr>IT´S SPRING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SEASON AND WEATHER</dc:title>
  <dc:creator>Škola</dc:creator>
  <cp:lastModifiedBy>Škola</cp:lastModifiedBy>
  <cp:revision>13</cp:revision>
  <dcterms:created xsi:type="dcterms:W3CDTF">2014-01-08T20:45:45Z</dcterms:created>
  <dcterms:modified xsi:type="dcterms:W3CDTF">2014-02-02T18:19:26Z</dcterms:modified>
</cp:coreProperties>
</file>