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9355F-02E6-48A5-A936-AFCEF5DDAB4C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D18FE-B1B0-4E32-88BA-3A79A3798E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184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D18FE-B1B0-4E32-88BA-3A79A3798E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116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ONE</a:t>
            </a:r>
            <a:r>
              <a:rPr lang="cs-CZ" baseline="0" dirty="0" smtClean="0"/>
              <a:t> ORANGE BOOK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D18FE-B1B0-4E32-88BA-3A79A3798E8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416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7. Napište slovy: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D18FE-B1B0-4E32-88BA-3A79A3798E8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17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56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426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63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10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840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366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114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976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42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09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35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7D490-DF85-45E3-958F-4B581E6ACB9D}" type="datetimeFigureOut">
              <a:rPr lang="en-US" smtClean="0"/>
              <a:t>2/2/2014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7E866-9704-4FF1-83CF-9397CDCF9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04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gi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8208912" cy="166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825585"/>
              </p:ext>
            </p:extLst>
          </p:nvPr>
        </p:nvGraphicFramePr>
        <p:xfrm>
          <a:off x="1619672" y="2348880"/>
          <a:ext cx="5705475" cy="2085975"/>
        </p:xfrm>
        <a:graphic>
          <a:graphicData uri="http://schemas.openxmlformats.org/drawingml/2006/table">
            <a:tbl>
              <a:tblPr/>
              <a:tblGrid>
                <a:gridCol w="1343025"/>
                <a:gridCol w="4362450"/>
              </a:tblGrid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ZŠ J.E. Purkyně Libochovice  a ZUŠ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Barbara Bláhová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VY_32_INOVACE_56_VOCAULARY AND NUMBERS REVIEW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VOCABULARY AND NUMBERS REVIEW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CZ.1.07/1.04.00/21.2803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827584" y="4941168"/>
            <a:ext cx="7416824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ovéPole 4"/>
          <p:cNvSpPr txBox="1"/>
          <p:nvPr/>
        </p:nvSpPr>
        <p:spPr>
          <a:xfrm>
            <a:off x="999487" y="4712077"/>
            <a:ext cx="7200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Jednoduchá cvičení vhodná k upevnění základního učiva pro 3. ročník ZŠ.</a:t>
            </a:r>
          </a:p>
          <a:p>
            <a:r>
              <a:rPr lang="cs-CZ" dirty="0" smtClean="0"/>
              <a:t>Žáci procvičují různými způsoby probrané učivo písemnou formou a mají možnost zrakové opory.</a:t>
            </a:r>
          </a:p>
          <a:p>
            <a:r>
              <a:rPr lang="cs-CZ" dirty="0" smtClean="0"/>
              <a:t>Lze použít i jako test.</a:t>
            </a:r>
          </a:p>
          <a:p>
            <a:r>
              <a:rPr lang="cs-CZ" dirty="0" smtClean="0"/>
              <a:t>Použitý materiál: www. Office. Microsoft.com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15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Škola\AppData\Local\Microsoft\Windows\Temporary Internet Files\Content.IE5\U9M9ITX4\MM90031583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593388" y="1148988"/>
            <a:ext cx="130195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TEL_PHON_</a:t>
            </a:r>
            <a:endParaRPr lang="en-US" dirty="0"/>
          </a:p>
        </p:txBody>
      </p:sp>
      <p:pic>
        <p:nvPicPr>
          <p:cNvPr id="1027" name="Picture 3" descr="C:\Users\Škola\AppData\Local\Microsoft\Windows\Temporary Internet Files\Content.IE5\Y0OFWMJ6\MC900019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844824"/>
            <a:ext cx="936104" cy="78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619673" y="2054460"/>
            <a:ext cx="119250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CO_PUT_R</a:t>
            </a:r>
            <a:endParaRPr lang="en-US" dirty="0"/>
          </a:p>
        </p:txBody>
      </p:sp>
      <p:pic>
        <p:nvPicPr>
          <p:cNvPr id="1028" name="Picture 4" descr="C:\Users\Škola\AppData\Local\Microsoft\Windows\Temporary Internet Files\Content.IE5\XU2Q5142\MC9003495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73" y="1898294"/>
            <a:ext cx="910742" cy="7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118915" y="2096304"/>
            <a:ext cx="91563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R_BB_R</a:t>
            </a:r>
            <a:endParaRPr lang="en-US" dirty="0"/>
          </a:p>
        </p:txBody>
      </p:sp>
      <p:pic>
        <p:nvPicPr>
          <p:cNvPr id="1029" name="Picture 5" descr="C:\Users\Škola\AppData\Local\Microsoft\Windows\Temporary Internet Files\Content.IE5\U9M9ITX4\MC9003893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745" y="891084"/>
            <a:ext cx="906170" cy="88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4118915" y="1179067"/>
            <a:ext cx="102624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WI_D_W</a:t>
            </a:r>
            <a:endParaRPr lang="en-US" dirty="0"/>
          </a:p>
        </p:txBody>
      </p:sp>
      <p:pic>
        <p:nvPicPr>
          <p:cNvPr id="1030" name="Picture 6" descr="C:\Users\Škola\AppData\Local\Microsoft\Windows\Temporary Internet Files\Content.IE5\CL0140GL\MC9002919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17522"/>
            <a:ext cx="985409" cy="92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kola\AppData\Local\Microsoft\Windows\Temporary Internet Files\Content.IE5\Y0OFWMJ6\MC90030465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237" y="1854262"/>
            <a:ext cx="990438" cy="80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6501675" y="1148987"/>
            <a:ext cx="147829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B_A_K</a:t>
            </a:r>
            <a:r>
              <a:rPr lang="cs-CZ" baseline="0" dirty="0" smtClean="0"/>
              <a:t> B_A_D</a:t>
            </a: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6525402" y="2096304"/>
            <a:ext cx="101790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C_AYO_S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683568" y="350560"/>
            <a:ext cx="23736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1.</a:t>
            </a:r>
            <a:r>
              <a:rPr lang="cs-CZ" sz="1400" b="1" u="sng" baseline="0" dirty="0" smtClean="0"/>
              <a:t> Doplňte chybějící písmena:</a:t>
            </a:r>
            <a:endParaRPr lang="en-US" sz="1400" b="1" u="sng" dirty="0"/>
          </a:p>
        </p:txBody>
      </p:sp>
      <p:sp>
        <p:nvSpPr>
          <p:cNvPr id="13" name="Obdélník 12"/>
          <p:cNvSpPr/>
          <p:nvPr/>
        </p:nvSpPr>
        <p:spPr>
          <a:xfrm>
            <a:off x="716927" y="3616036"/>
            <a:ext cx="93968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FIFTEEN</a:t>
            </a: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>
            <a:off x="1760304" y="3613666"/>
            <a:ext cx="3937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692131" y="2918936"/>
            <a:ext cx="22630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2. Do rámečku napište číslo:</a:t>
            </a:r>
            <a:endParaRPr lang="en-US" sz="1400" b="1" u="sng" dirty="0"/>
          </a:p>
        </p:txBody>
      </p:sp>
      <p:sp>
        <p:nvSpPr>
          <p:cNvPr id="17" name="Obdélník 16"/>
          <p:cNvSpPr/>
          <p:nvPr/>
        </p:nvSpPr>
        <p:spPr>
          <a:xfrm>
            <a:off x="716927" y="4141796"/>
            <a:ext cx="79541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SEVEN</a:t>
            </a:r>
            <a:endParaRPr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716927" y="4709465"/>
            <a:ext cx="89960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ELEVEN</a:t>
            </a:r>
            <a:endParaRPr lang="en-US" dirty="0"/>
          </a:p>
        </p:txBody>
      </p:sp>
      <p:sp>
        <p:nvSpPr>
          <p:cNvPr id="19" name="Obdélník 18"/>
          <p:cNvSpPr/>
          <p:nvPr/>
        </p:nvSpPr>
        <p:spPr>
          <a:xfrm>
            <a:off x="716927" y="5256045"/>
            <a:ext cx="113845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NINETEEN</a:t>
            </a:r>
            <a:endParaRPr lang="en-US" dirty="0"/>
          </a:p>
        </p:txBody>
      </p:sp>
      <p:sp>
        <p:nvSpPr>
          <p:cNvPr id="20" name="Obdélník 19"/>
          <p:cNvSpPr/>
          <p:nvPr/>
        </p:nvSpPr>
        <p:spPr>
          <a:xfrm>
            <a:off x="716927" y="5780175"/>
            <a:ext cx="65184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TWO</a:t>
            </a:r>
            <a:endParaRPr lang="en-US" dirty="0"/>
          </a:p>
        </p:txBody>
      </p:sp>
      <p:sp>
        <p:nvSpPr>
          <p:cNvPr id="28" name="Obdélník 27"/>
          <p:cNvSpPr/>
          <p:nvPr/>
        </p:nvSpPr>
        <p:spPr>
          <a:xfrm>
            <a:off x="1773370" y="4167135"/>
            <a:ext cx="3937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29" name="Obdélník 28"/>
          <p:cNvSpPr/>
          <p:nvPr/>
        </p:nvSpPr>
        <p:spPr>
          <a:xfrm>
            <a:off x="1773370" y="4709465"/>
            <a:ext cx="3937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027766" y="5229227"/>
            <a:ext cx="3937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31" name="Obdélník 30"/>
          <p:cNvSpPr/>
          <p:nvPr/>
        </p:nvSpPr>
        <p:spPr>
          <a:xfrm>
            <a:off x="1554587" y="5805514"/>
            <a:ext cx="39373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>
            <a:off x="5164797" y="3429000"/>
            <a:ext cx="95455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YELLOW</a:t>
            </a: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>
            <a:off x="4215675" y="291893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b="1" u="sng" dirty="0" smtClean="0"/>
              <a:t>3. Vybarvěte rámeček podle správné barvy:</a:t>
            </a:r>
            <a:endParaRPr lang="en-US" sz="1400" b="1" u="sng" dirty="0"/>
          </a:p>
        </p:txBody>
      </p:sp>
      <p:sp>
        <p:nvSpPr>
          <p:cNvPr id="23" name="Obdélník 22"/>
          <p:cNvSpPr/>
          <p:nvPr/>
        </p:nvSpPr>
        <p:spPr>
          <a:xfrm>
            <a:off x="6205282" y="3429000"/>
            <a:ext cx="82907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GREEN</a:t>
            </a: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7200585" y="3436110"/>
            <a:ext cx="100219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ORANGE</a:t>
            </a:r>
            <a:endParaRPr lang="en-US" dirty="0"/>
          </a:p>
        </p:txBody>
      </p:sp>
      <p:sp>
        <p:nvSpPr>
          <p:cNvPr id="25" name="Obdélník 24"/>
          <p:cNvSpPr/>
          <p:nvPr/>
        </p:nvSpPr>
        <p:spPr>
          <a:xfrm>
            <a:off x="5228948" y="3957130"/>
            <a:ext cx="5645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RED</a:t>
            </a:r>
            <a:endParaRPr lang="en-US" dirty="0"/>
          </a:p>
        </p:txBody>
      </p:sp>
      <p:sp>
        <p:nvSpPr>
          <p:cNvPr id="26" name="Obdélník 25"/>
          <p:cNvSpPr/>
          <p:nvPr/>
        </p:nvSpPr>
        <p:spPr>
          <a:xfrm>
            <a:off x="5921670" y="3957130"/>
            <a:ext cx="66223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BLUE</a:t>
            </a:r>
            <a:endParaRPr lang="en-US" dirty="0"/>
          </a:p>
        </p:txBody>
      </p:sp>
      <p:sp>
        <p:nvSpPr>
          <p:cNvPr id="27" name="Obdélník 26"/>
          <p:cNvSpPr/>
          <p:nvPr/>
        </p:nvSpPr>
        <p:spPr>
          <a:xfrm>
            <a:off x="6760787" y="3957130"/>
            <a:ext cx="78252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BLACK</a:t>
            </a:r>
            <a:endParaRPr lang="en-US" dirty="0"/>
          </a:p>
        </p:txBody>
      </p:sp>
      <p:sp>
        <p:nvSpPr>
          <p:cNvPr id="1024" name="Obdélník 1023"/>
          <p:cNvSpPr/>
          <p:nvPr/>
        </p:nvSpPr>
        <p:spPr>
          <a:xfrm>
            <a:off x="7701683" y="3982469"/>
            <a:ext cx="63030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PINK</a:t>
            </a:r>
            <a:endParaRPr lang="en-US" dirty="0"/>
          </a:p>
        </p:txBody>
      </p:sp>
      <p:sp>
        <p:nvSpPr>
          <p:cNvPr id="1033" name="Obdélník 1032"/>
          <p:cNvSpPr/>
          <p:nvPr/>
        </p:nvSpPr>
        <p:spPr>
          <a:xfrm>
            <a:off x="3057231" y="4382578"/>
            <a:ext cx="11923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4. Namalujte:</a:t>
            </a:r>
            <a:endParaRPr lang="en-US" sz="1400" b="1" u="sng" dirty="0"/>
          </a:p>
        </p:txBody>
      </p:sp>
      <p:sp>
        <p:nvSpPr>
          <p:cNvPr id="1034" name="Zaoblený obdélník 1033"/>
          <p:cNvSpPr/>
          <p:nvPr/>
        </p:nvSpPr>
        <p:spPr>
          <a:xfrm>
            <a:off x="2711099" y="4826757"/>
            <a:ext cx="1932413" cy="16312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Zaoblený obdélník 42"/>
          <p:cNvSpPr/>
          <p:nvPr/>
        </p:nvSpPr>
        <p:spPr>
          <a:xfrm>
            <a:off x="4892450" y="4843183"/>
            <a:ext cx="1932413" cy="16312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Zaoblený obdélník 43"/>
          <p:cNvSpPr/>
          <p:nvPr/>
        </p:nvSpPr>
        <p:spPr>
          <a:xfrm>
            <a:off x="7034355" y="4824846"/>
            <a:ext cx="1932413" cy="163121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Obdélník 1034"/>
          <p:cNvSpPr/>
          <p:nvPr/>
        </p:nvSpPr>
        <p:spPr>
          <a:xfrm>
            <a:off x="2553599" y="6268259"/>
            <a:ext cx="219964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THREE</a:t>
            </a:r>
            <a:r>
              <a:rPr lang="cs-CZ" baseline="0" dirty="0" smtClean="0"/>
              <a:t> ORANGE PENS</a:t>
            </a:r>
            <a:endParaRPr lang="en-US" dirty="0"/>
          </a:p>
        </p:txBody>
      </p:sp>
      <p:sp>
        <p:nvSpPr>
          <p:cNvPr id="1036" name="Obdélník 1035"/>
          <p:cNvSpPr/>
          <p:nvPr/>
        </p:nvSpPr>
        <p:spPr>
          <a:xfrm>
            <a:off x="4790382" y="6273305"/>
            <a:ext cx="218944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FIVE BLUE WINDOWS</a:t>
            </a:r>
            <a:endParaRPr lang="en-US" dirty="0"/>
          </a:p>
        </p:txBody>
      </p:sp>
      <p:sp>
        <p:nvSpPr>
          <p:cNvPr id="1037" name="Obdélník 1036"/>
          <p:cNvSpPr/>
          <p:nvPr/>
        </p:nvSpPr>
        <p:spPr>
          <a:xfrm>
            <a:off x="7183670" y="6285876"/>
            <a:ext cx="163378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/>
              <a:t>ONE</a:t>
            </a:r>
            <a:r>
              <a:rPr lang="cs-CZ" baseline="0" dirty="0" smtClean="0"/>
              <a:t> RED</a:t>
            </a:r>
            <a:r>
              <a:rPr lang="cs-CZ" dirty="0" smtClean="0"/>
              <a:t> </a:t>
            </a:r>
            <a:r>
              <a:rPr lang="cs-CZ" baseline="0" dirty="0" smtClean="0"/>
              <a:t>BOOK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02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Škola\AppData\Local\Microsoft\Windows\Temporary Internet Files\Content.IE5\XU2Q5142\MC9003380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704863" cy="71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Škola\AppData\Local\Microsoft\Windows\Temporary Internet Files\Content.IE5\CL0140GL\MC9003799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79" y="1480454"/>
            <a:ext cx="527130" cy="61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Škola\AppData\Local\Microsoft\Windows\Temporary Internet Files\Content.IE5\Y0OFWMJ6\MC9003046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035" y="2865170"/>
            <a:ext cx="924916" cy="76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Škola\AppData\Local\Microsoft\Windows\Temporary Internet Files\Content.IE5\XU2Q5142\MC90030151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010" y="3628237"/>
            <a:ext cx="897941" cy="67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Škola\AppData\Local\Microsoft\Windows\Temporary Internet Files\Content.IE5\XU2Q5142\MC900424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073" y="4357178"/>
            <a:ext cx="647170" cy="73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Škola\AppData\Local\Microsoft\Windows\Temporary Internet Files\Content.IE5\U9M9ITX4\MC90001479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871" y="4917339"/>
            <a:ext cx="716372" cy="60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Škola\AppData\Local\Microsoft\Windows\Temporary Internet Files\Content.IE5\CL0140GL\MC90031081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50" y="5583147"/>
            <a:ext cx="813309" cy="72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70766" y="1111122"/>
            <a:ext cx="439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682241" y="1730632"/>
            <a:ext cx="385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U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696968" y="2296301"/>
            <a:ext cx="3685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8" name="Obdélník 7"/>
          <p:cNvSpPr/>
          <p:nvPr/>
        </p:nvSpPr>
        <p:spPr>
          <a:xfrm>
            <a:off x="682241" y="3062038"/>
            <a:ext cx="391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692952" y="3868131"/>
            <a:ext cx="331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708851" y="4427820"/>
            <a:ext cx="365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C.</a:t>
            </a: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712207" y="5037526"/>
            <a:ext cx="331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722627" y="5759435"/>
            <a:ext cx="354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E</a:t>
            </a:r>
            <a:r>
              <a:rPr lang="cs-CZ" dirty="0" smtClean="0"/>
              <a:t>.</a:t>
            </a:r>
            <a:endParaRPr lang="en-US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200046"/>
              </p:ext>
            </p:extLst>
          </p:nvPr>
        </p:nvGraphicFramePr>
        <p:xfrm>
          <a:off x="2480715" y="1803621"/>
          <a:ext cx="1626478" cy="3319736"/>
        </p:xfrm>
        <a:graphic>
          <a:graphicData uri="http://schemas.openxmlformats.org/drawingml/2006/table">
            <a:tbl>
              <a:tblPr firstRow="1" firstCol="1" bandRow="1"/>
              <a:tblGrid>
                <a:gridCol w="1167602"/>
                <a:gridCol w="458876"/>
              </a:tblGrid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DOLPIN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RULER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ZEBRA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BOOK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PEN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DESK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BAG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9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PENCIL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Obdélník 13"/>
          <p:cNvSpPr/>
          <p:nvPr/>
        </p:nvSpPr>
        <p:spPr>
          <a:xfrm>
            <a:off x="395536" y="260648"/>
            <a:ext cx="37116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5. Přiřaďte</a:t>
            </a:r>
            <a:r>
              <a:rPr lang="cs-CZ" sz="1400" b="1" u="sng" baseline="0" dirty="0" smtClean="0"/>
              <a:t> písmenka do tabulky podle obrázků:</a:t>
            </a:r>
            <a:endParaRPr lang="en-US" sz="1400" b="1" u="sng" dirty="0"/>
          </a:p>
        </p:txBody>
      </p:sp>
      <p:sp>
        <p:nvSpPr>
          <p:cNvPr id="15" name="Obdélník 14"/>
          <p:cNvSpPr/>
          <p:nvPr/>
        </p:nvSpPr>
        <p:spPr>
          <a:xfrm>
            <a:off x="4677122" y="260648"/>
            <a:ext cx="24451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6. Napiš tvar množného čísla:</a:t>
            </a:r>
            <a:endParaRPr lang="en-US" sz="1400" b="1" u="sng" dirty="0"/>
          </a:p>
        </p:txBody>
      </p:sp>
      <p:sp>
        <p:nvSpPr>
          <p:cNvPr id="18" name="Obdélník 17"/>
          <p:cNvSpPr/>
          <p:nvPr/>
        </p:nvSpPr>
        <p:spPr>
          <a:xfrm>
            <a:off x="5524931" y="780929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CHAIR</a:t>
            </a:r>
            <a:endParaRPr lang="en-US" dirty="0"/>
          </a:p>
        </p:txBody>
      </p:sp>
      <p:sp>
        <p:nvSpPr>
          <p:cNvPr id="28" name="Obdélník 27"/>
          <p:cNvSpPr/>
          <p:nvPr/>
        </p:nvSpPr>
        <p:spPr>
          <a:xfrm>
            <a:off x="7122279" y="780929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29" name="Obdélník 28"/>
          <p:cNvSpPr/>
          <p:nvPr/>
        </p:nvSpPr>
        <p:spPr>
          <a:xfrm>
            <a:off x="5524931" y="1354761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TEACHER</a:t>
            </a:r>
            <a:endParaRPr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7122278" y="1361300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31" name="Obdélník 30"/>
          <p:cNvSpPr/>
          <p:nvPr/>
        </p:nvSpPr>
        <p:spPr>
          <a:xfrm>
            <a:off x="5524931" y="1929673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PUPIL</a:t>
            </a:r>
            <a:endParaRPr lang="en-US" dirty="0"/>
          </a:p>
        </p:txBody>
      </p:sp>
      <p:sp>
        <p:nvSpPr>
          <p:cNvPr id="32" name="Obdélník 31"/>
          <p:cNvSpPr/>
          <p:nvPr/>
        </p:nvSpPr>
        <p:spPr>
          <a:xfrm>
            <a:off x="7122279" y="1929673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33" name="Obdélník 32"/>
          <p:cNvSpPr/>
          <p:nvPr/>
        </p:nvSpPr>
        <p:spPr>
          <a:xfrm>
            <a:off x="5524930" y="2539089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CHALK</a:t>
            </a:r>
            <a:endParaRPr lang="en-US" dirty="0"/>
          </a:p>
        </p:txBody>
      </p:sp>
      <p:sp>
        <p:nvSpPr>
          <p:cNvPr id="34" name="Obdélník 33"/>
          <p:cNvSpPr/>
          <p:nvPr/>
        </p:nvSpPr>
        <p:spPr>
          <a:xfrm>
            <a:off x="7122277" y="2512397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35" name="Obdélník 34"/>
          <p:cNvSpPr/>
          <p:nvPr/>
        </p:nvSpPr>
        <p:spPr>
          <a:xfrm>
            <a:off x="5524929" y="3067112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/>
              <a:t>RULER</a:t>
            </a:r>
            <a:endParaRPr lang="en-US" dirty="0"/>
          </a:p>
        </p:txBody>
      </p:sp>
      <p:sp>
        <p:nvSpPr>
          <p:cNvPr id="36" name="Obdélník 35"/>
          <p:cNvSpPr/>
          <p:nvPr/>
        </p:nvSpPr>
        <p:spPr>
          <a:xfrm>
            <a:off x="7122276" y="3083671"/>
            <a:ext cx="111847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pic>
        <p:nvPicPr>
          <p:cNvPr id="2059" name="Picture 11" descr="C:\Users\Škola\AppData\Local\Microsoft\Windows\Temporary Internet Files\Content.IE5\CL0140GL\MC90022975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868" y="4079428"/>
            <a:ext cx="791500" cy="75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C:\Users\Škola\AppData\Local\Microsoft\Windows\Temporary Internet Files\Content.IE5\CL0140GL\MC90029506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37" y="2359255"/>
            <a:ext cx="728600" cy="52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Škola\AppData\Local\Microsoft\Windows\Temporary Internet Files\Content.IE5\U9M9ITX4\MC90035613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467" y="5439306"/>
            <a:ext cx="701233" cy="58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Škola\AppData\Local\Microsoft\Windows\Temporary Internet Files\Content.IE5\Y0OFWMJ6\MC90041188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098" y="6015652"/>
            <a:ext cx="867969" cy="63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Škola\AppData\Local\Microsoft\Windows\Temporary Internet Files\Content.IE5\XU2Q5142\MC90035206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877" y="4829508"/>
            <a:ext cx="602226" cy="57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C:\Users\Škola\AppData\Local\Microsoft\Windows\Temporary Internet Files\Content.IE5\CL0140GL\MC90029506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037" y="2206855"/>
            <a:ext cx="728600" cy="52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bdélník 18"/>
          <p:cNvSpPr/>
          <p:nvPr/>
        </p:nvSpPr>
        <p:spPr>
          <a:xfrm>
            <a:off x="4677122" y="4183177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5</a:t>
            </a:r>
            <a:endParaRPr lang="en-US" sz="3600" dirty="0"/>
          </a:p>
        </p:txBody>
      </p:sp>
      <p:sp>
        <p:nvSpPr>
          <p:cNvPr id="20" name="Obdélník 19"/>
          <p:cNvSpPr/>
          <p:nvPr/>
        </p:nvSpPr>
        <p:spPr>
          <a:xfrm>
            <a:off x="4677122" y="4899026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2</a:t>
            </a:r>
            <a:endParaRPr lang="en-US" sz="3600" dirty="0"/>
          </a:p>
        </p:txBody>
      </p:sp>
      <p:sp>
        <p:nvSpPr>
          <p:cNvPr id="47" name="Obdélník 46"/>
          <p:cNvSpPr/>
          <p:nvPr/>
        </p:nvSpPr>
        <p:spPr>
          <a:xfrm>
            <a:off x="5896964" y="4086687"/>
            <a:ext cx="2923507" cy="59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48" name="Obdélník 47"/>
          <p:cNvSpPr/>
          <p:nvPr/>
        </p:nvSpPr>
        <p:spPr>
          <a:xfrm>
            <a:off x="5914594" y="4739694"/>
            <a:ext cx="2923507" cy="59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49" name="Obdélník 48"/>
          <p:cNvSpPr/>
          <p:nvPr/>
        </p:nvSpPr>
        <p:spPr>
          <a:xfrm>
            <a:off x="5914594" y="6064151"/>
            <a:ext cx="2923507" cy="59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50" name="Obdélník 49"/>
          <p:cNvSpPr/>
          <p:nvPr/>
        </p:nvSpPr>
        <p:spPr>
          <a:xfrm>
            <a:off x="5914594" y="5403154"/>
            <a:ext cx="2923507" cy="59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>
            <a:off x="4564345" y="536952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18</a:t>
            </a:r>
            <a:endParaRPr lang="en-US" sz="3600" dirty="0"/>
          </a:p>
        </p:txBody>
      </p:sp>
      <p:sp>
        <p:nvSpPr>
          <p:cNvPr id="22" name="Obdélník 21"/>
          <p:cNvSpPr/>
          <p:nvPr/>
        </p:nvSpPr>
        <p:spPr>
          <a:xfrm>
            <a:off x="4564345" y="5981889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14</a:t>
            </a:r>
            <a:endParaRPr lang="en-US" sz="3600" dirty="0"/>
          </a:p>
        </p:txBody>
      </p:sp>
      <p:sp>
        <p:nvSpPr>
          <p:cNvPr id="23" name="Obdélník 22"/>
          <p:cNvSpPr/>
          <p:nvPr/>
        </p:nvSpPr>
        <p:spPr>
          <a:xfrm>
            <a:off x="4886474" y="3628236"/>
            <a:ext cx="14060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u="sng" dirty="0" smtClean="0"/>
              <a:t>7. Napište slovy:</a:t>
            </a:r>
            <a:endParaRPr lang="en-US" sz="1400" b="1" u="sng" dirty="0"/>
          </a:p>
        </p:txBody>
      </p:sp>
    </p:spTree>
    <p:extLst>
      <p:ext uri="{BB962C8B-B14F-4D97-AF65-F5344CB8AC3E}">
        <p14:creationId xmlns:p14="http://schemas.microsoft.com/office/powerpoint/2010/main" val="80068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ANSWERS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dirty="0" smtClean="0"/>
              <a:t>1.TELEPHONE, COMPUTER, WINDOW, RUBBER, BLACKBOARD, CRAYONS</a:t>
            </a:r>
          </a:p>
          <a:p>
            <a:pPr marL="0" indent="0">
              <a:buNone/>
            </a:pPr>
            <a:r>
              <a:rPr lang="cs-CZ" sz="1800" dirty="0" smtClean="0"/>
              <a:t>2. 15,7,11,19,2</a:t>
            </a:r>
          </a:p>
          <a:p>
            <a:pPr marL="0" indent="0">
              <a:buNone/>
            </a:pPr>
            <a:r>
              <a:rPr lang="cs-CZ" sz="1800" dirty="0" smtClean="0"/>
              <a:t>3. ŽLUTÁ, ZELENÁ, ORANŽOVÁ, ČERVENÁ, MODRÁ, ČERNÁ, RŮŽOVÁ</a:t>
            </a:r>
          </a:p>
          <a:p>
            <a:pPr marL="0" indent="0">
              <a:buNone/>
            </a:pPr>
            <a:r>
              <a:rPr lang="cs-CZ" sz="1800" dirty="0" smtClean="0"/>
              <a:t>4. TŘI ORANŽOVÁ PERA, PĚT MODRÝCH OKEN, JEDNA ČERVENÁ KNIHA</a:t>
            </a:r>
          </a:p>
          <a:p>
            <a:pPr marL="0" indent="0">
              <a:buNone/>
            </a:pPr>
            <a:r>
              <a:rPr lang="cs-CZ" sz="1800" dirty="0" smtClean="0"/>
              <a:t>5. COMPUTER</a:t>
            </a:r>
          </a:p>
          <a:p>
            <a:pPr marL="0" indent="0">
              <a:buNone/>
            </a:pPr>
            <a:r>
              <a:rPr lang="cs-CZ" sz="1800" dirty="0" smtClean="0"/>
              <a:t>6. CHAIRS, TEACHERS, PUPILS, CHALKS, RULERS</a:t>
            </a:r>
          </a:p>
          <a:p>
            <a:pPr marL="0" indent="0">
              <a:buNone/>
            </a:pPr>
            <a:r>
              <a:rPr lang="cs-CZ" sz="1800" dirty="0" smtClean="0"/>
              <a:t>7. FIVE CHAIRS, TWO HAMBURGERS, EIGHTEEN GORILLAS, FOURTEEN BANAS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24103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260</Words>
  <Application>Microsoft Office PowerPoint</Application>
  <PresentationFormat>Předvádění na obrazovce (4:3)</PresentationFormat>
  <Paragraphs>91</Paragraphs>
  <Slides>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ANSWERS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21</cp:revision>
  <dcterms:created xsi:type="dcterms:W3CDTF">2014-01-11T17:07:56Z</dcterms:created>
  <dcterms:modified xsi:type="dcterms:W3CDTF">2014-02-02T18:49:23Z</dcterms:modified>
</cp:coreProperties>
</file>