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D514220-6684-4561-9FCC-1EA85A4E175C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098870-080C-4089-B05E-8E6BB61768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9261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3600" dirty="0" smtClean="0">
                <a:latin typeface="Wide Latin" panose="020A0A07050505020404" pitchFamily="18" charset="0"/>
              </a:rPr>
              <a:t>2. Napište výsledek tajenky:__________________________</a:t>
            </a:r>
            <a:endParaRPr lang="en-US" sz="3600" dirty="0">
              <a:latin typeface="Wide Latin" panose="020A0A07050505020404" pitchFamily="18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098870-080C-4089-B05E-8E6BB61768A1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67174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F5F6F1-128E-4321-B286-487F628F378D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B512F5-DD65-4E31-BE0E-1DEED74D64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33771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F5F6F1-128E-4321-B286-487F628F378D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B512F5-DD65-4E31-BE0E-1DEED74D64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74466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F5F6F1-128E-4321-B286-487F628F378D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B512F5-DD65-4E31-BE0E-1DEED74D64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3376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F5F6F1-128E-4321-B286-487F628F378D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B512F5-DD65-4E31-BE0E-1DEED74D64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174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F5F6F1-128E-4321-B286-487F628F378D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B512F5-DD65-4E31-BE0E-1DEED74D64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51107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F5F6F1-128E-4321-B286-487F628F378D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B512F5-DD65-4E31-BE0E-1DEED74D64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53022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F5F6F1-128E-4321-B286-487F628F378D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B512F5-DD65-4E31-BE0E-1DEED74D64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85549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F5F6F1-128E-4321-B286-487F628F378D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B512F5-DD65-4E31-BE0E-1DEED74D64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33848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F5F6F1-128E-4321-B286-487F628F378D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B512F5-DD65-4E31-BE0E-1DEED74D64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62230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F5F6F1-128E-4321-B286-487F628F378D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B512F5-DD65-4E31-BE0E-1DEED74D64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5281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F5F6F1-128E-4321-B286-487F628F378D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B512F5-DD65-4E31-BE0E-1DEED74D64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27708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F5F6F1-128E-4321-B286-487F628F378D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B512F5-DD65-4E31-BE0E-1DEED74D64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83210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67453342"/>
              </p:ext>
            </p:extLst>
          </p:nvPr>
        </p:nvGraphicFramePr>
        <p:xfrm>
          <a:off x="1475656" y="1916832"/>
          <a:ext cx="5705475" cy="2085975"/>
        </p:xfrm>
        <a:graphic>
          <a:graphicData uri="http://schemas.openxmlformats.org/drawingml/2006/table">
            <a:tbl>
              <a:tblPr/>
              <a:tblGrid>
                <a:gridCol w="1343025"/>
                <a:gridCol w="4362450"/>
              </a:tblGrid>
              <a:tr h="409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ZŠ J.E. Purkyně Libochovice  a ZUŠ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9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Barbara Bláhová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VY_32_INOVACE_57_ONE TO TWENTY CROSSWORD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81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NUMBERS CROSSWORD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76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CZ.1.07/1.04.00/21.2803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7343775" cy="1485900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sp>
        <p:nvSpPr>
          <p:cNvPr id="4" name="TextovéPole 3"/>
          <p:cNvSpPr txBox="1"/>
          <p:nvPr/>
        </p:nvSpPr>
        <p:spPr>
          <a:xfrm>
            <a:off x="899592" y="4365104"/>
            <a:ext cx="71287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r>
              <a:rPr lang="cs-CZ" dirty="0" smtClean="0"/>
              <a:t>Křížovka vhodná k procvičení psané formy čísel do dvaceti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1145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 rot="1014275">
            <a:off x="1115616" y="836712"/>
            <a:ext cx="71686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>
                <a:latin typeface="Wide Latin" panose="020A0A07050505020404" pitchFamily="18" charset="0"/>
              </a:rPr>
              <a:t>2</a:t>
            </a:r>
            <a:endParaRPr lang="en-US" sz="3600" dirty="0">
              <a:latin typeface="Wide Latin" panose="020A0A07050505020404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 rot="20895958">
            <a:off x="6300192" y="836712"/>
            <a:ext cx="73930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>
                <a:latin typeface="Wide Latin" panose="020A0A07050505020404" pitchFamily="18" charset="0"/>
              </a:rPr>
              <a:t>9</a:t>
            </a:r>
            <a:endParaRPr lang="en-US" sz="3600" dirty="0">
              <a:latin typeface="Wide Latin" panose="020A0A07050505020404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 rot="1615650">
            <a:off x="7236296" y="2420888"/>
            <a:ext cx="112082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>
                <a:latin typeface="Wide Latin" panose="020A0A07050505020404" pitchFamily="18" charset="0"/>
              </a:rPr>
              <a:t>15</a:t>
            </a:r>
            <a:endParaRPr lang="en-US" sz="3600" dirty="0">
              <a:latin typeface="Wide Latin" panose="020A0A07050505020404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923928" y="467380"/>
            <a:ext cx="75373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>
                <a:latin typeface="Wide Latin" panose="020A0A07050505020404" pitchFamily="18" charset="0"/>
              </a:rPr>
              <a:t>4</a:t>
            </a:r>
            <a:endParaRPr lang="en-US" sz="3600" dirty="0">
              <a:latin typeface="Wide Latin" panose="020A0A07050505020404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 rot="1251740">
            <a:off x="951148" y="2559387"/>
            <a:ext cx="75052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>
                <a:latin typeface="Wide Latin" panose="020A0A07050505020404" pitchFamily="18" charset="0"/>
              </a:rPr>
              <a:t>8</a:t>
            </a:r>
            <a:endParaRPr lang="en-US" sz="3600" dirty="0">
              <a:latin typeface="Wide Latin" panose="020A0A07050505020404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 rot="20710492">
            <a:off x="631933" y="4871330"/>
            <a:ext cx="113204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>
                <a:latin typeface="Wide Latin" panose="020A0A07050505020404" pitchFamily="18" charset="0"/>
              </a:rPr>
              <a:t>12</a:t>
            </a:r>
            <a:endParaRPr lang="en-US" sz="3600" dirty="0">
              <a:latin typeface="Wide Latin" panose="020A0A07050505020404" pitchFamily="18" charset="0"/>
            </a:endParaRPr>
          </a:p>
        </p:txBody>
      </p:sp>
      <p:sp>
        <p:nvSpPr>
          <p:cNvPr id="13" name="Obdélník 12"/>
          <p:cNvSpPr/>
          <p:nvPr/>
        </p:nvSpPr>
        <p:spPr>
          <a:xfrm rot="20568201">
            <a:off x="6875300" y="5229200"/>
            <a:ext cx="101502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>
                <a:latin typeface="Wide Latin" panose="020A0A07050505020404" pitchFamily="18" charset="0"/>
              </a:rPr>
              <a:t>11</a:t>
            </a:r>
            <a:endParaRPr lang="en-US" sz="3600" dirty="0">
              <a:latin typeface="Wide Latin" panose="020A0A07050505020404" pitchFamily="18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722398" y="3702296"/>
            <a:ext cx="70083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>
                <a:latin typeface="Wide Latin" panose="020A0A07050505020404" pitchFamily="18" charset="0"/>
              </a:rPr>
              <a:t>3</a:t>
            </a:r>
            <a:endParaRPr lang="en-US" sz="3600" dirty="0">
              <a:latin typeface="Wide Latin" panose="020A0A07050505020404" pitchFamily="18" charset="0"/>
            </a:endParaRPr>
          </a:p>
        </p:txBody>
      </p:sp>
      <p:sp>
        <p:nvSpPr>
          <p:cNvPr id="15" name="Obdélník 14"/>
          <p:cNvSpPr/>
          <p:nvPr/>
        </p:nvSpPr>
        <p:spPr>
          <a:xfrm rot="20833278">
            <a:off x="1630214" y="3544362"/>
            <a:ext cx="117051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>
                <a:latin typeface="Wide Latin" panose="020A0A07050505020404" pitchFamily="18" charset="0"/>
              </a:rPr>
              <a:t>10</a:t>
            </a:r>
            <a:endParaRPr lang="en-US" sz="3600" dirty="0">
              <a:latin typeface="Wide Latin" panose="020A0A07050505020404" pitchFamily="18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452112" y="5596371"/>
            <a:ext cx="128753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>
                <a:latin typeface="Wide Latin" panose="020A0A07050505020404" pitchFamily="18" charset="0"/>
              </a:rPr>
              <a:t>20</a:t>
            </a:r>
            <a:endParaRPr lang="en-US" sz="3600" dirty="0">
              <a:latin typeface="Wide Latin" panose="020A0A07050505020404" pitchFamily="18" charset="0"/>
            </a:endParaRPr>
          </a:p>
        </p:txBody>
      </p:sp>
      <p:sp>
        <p:nvSpPr>
          <p:cNvPr id="18" name="Obdélník 17"/>
          <p:cNvSpPr/>
          <p:nvPr/>
        </p:nvSpPr>
        <p:spPr>
          <a:xfrm rot="1556085">
            <a:off x="4552675" y="5460032"/>
            <a:ext cx="114165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>
                <a:latin typeface="Wide Latin" panose="020A0A07050505020404" pitchFamily="18" charset="0"/>
              </a:rPr>
              <a:t>16</a:t>
            </a:r>
            <a:endParaRPr lang="en-US" sz="3600" dirty="0">
              <a:latin typeface="Wide Latin" panose="020A0A07050505020404" pitchFamily="18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790111" y="975211"/>
            <a:ext cx="320922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>
                <a:latin typeface="+mj-lt"/>
              </a:rPr>
              <a:t>1.</a:t>
            </a:r>
            <a:endParaRPr lang="en-US" sz="1400" dirty="0">
              <a:latin typeface="+mj-lt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081734" y="1113711"/>
            <a:ext cx="320922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>
                <a:latin typeface="+mj-lt"/>
              </a:rPr>
              <a:t>2.</a:t>
            </a:r>
            <a:endParaRPr lang="en-US" sz="1400" dirty="0">
              <a:latin typeface="+mj-lt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990244" y="2483177"/>
            <a:ext cx="320922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>
                <a:latin typeface="+mj-lt"/>
              </a:rPr>
              <a:t>3.</a:t>
            </a:r>
            <a:endParaRPr lang="en-US" sz="1400" dirty="0">
              <a:latin typeface="+mj-lt"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794077" y="2728663"/>
            <a:ext cx="320922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>
                <a:latin typeface="+mj-lt"/>
              </a:rPr>
              <a:t>4.</a:t>
            </a:r>
            <a:endParaRPr lang="en-US" sz="1400" dirty="0">
              <a:latin typeface="+mj-lt"/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763467" y="667434"/>
            <a:ext cx="320922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>
                <a:latin typeface="+mj-lt"/>
              </a:rPr>
              <a:t>5.</a:t>
            </a:r>
            <a:endParaRPr lang="en-US" sz="1400" dirty="0">
              <a:latin typeface="+mj-lt"/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7561937" y="3882348"/>
            <a:ext cx="320922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>
                <a:latin typeface="+mj-lt"/>
              </a:rPr>
              <a:t>6.</a:t>
            </a:r>
            <a:endParaRPr lang="en-US" sz="1400" dirty="0">
              <a:latin typeface="+mj-lt"/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07626" y="5242926"/>
            <a:ext cx="320922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>
                <a:latin typeface="+mj-lt"/>
              </a:rPr>
              <a:t>7.</a:t>
            </a:r>
            <a:endParaRPr lang="en-US" sz="1400" dirty="0">
              <a:latin typeface="+mj-lt"/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6764998" y="5570415"/>
            <a:ext cx="320922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>
                <a:latin typeface="+mj-lt"/>
              </a:rPr>
              <a:t>8.</a:t>
            </a:r>
            <a:endParaRPr lang="en-US" sz="1400" dirty="0">
              <a:latin typeface="+mj-lt"/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1523503" y="3882348"/>
            <a:ext cx="320922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>
                <a:latin typeface="+mj-lt"/>
              </a:rPr>
              <a:t>9.</a:t>
            </a:r>
            <a:endParaRPr lang="en-US" sz="1400" dirty="0">
              <a:latin typeface="+mj-lt"/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4300794" y="5497842"/>
            <a:ext cx="412292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>
                <a:latin typeface="+mj-lt"/>
              </a:rPr>
              <a:t>10.</a:t>
            </a:r>
            <a:endParaRPr lang="en-US" sz="1400" dirty="0">
              <a:latin typeface="+mj-lt"/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2223574" y="5803289"/>
            <a:ext cx="412292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>
                <a:latin typeface="+mj-lt"/>
              </a:rPr>
              <a:t>11.</a:t>
            </a:r>
            <a:endParaRPr lang="en-US" sz="1400" dirty="0">
              <a:latin typeface="+mj-lt"/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196465" y="282714"/>
            <a:ext cx="1571520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b="1" u="sng" dirty="0" smtClean="0">
                <a:latin typeface="+mj-lt"/>
              </a:rPr>
              <a:t>1.Doplňte</a:t>
            </a:r>
            <a:r>
              <a:rPr lang="cs-CZ" sz="1400" b="1" u="sng" baseline="0" dirty="0" smtClean="0">
                <a:latin typeface="+mj-lt"/>
              </a:rPr>
              <a:t> tajenku:</a:t>
            </a:r>
            <a:endParaRPr lang="en-US" sz="1400" b="1" u="sng" dirty="0">
              <a:latin typeface="+mj-lt"/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196465" y="6323469"/>
            <a:ext cx="6880019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u="sng" dirty="0" smtClean="0">
                <a:latin typeface="+mj-lt"/>
              </a:rPr>
              <a:t>2. Napište výsledek tajenky:____________________________________________________</a:t>
            </a:r>
            <a:endParaRPr lang="en-US" sz="1400" b="1" u="sng" dirty="0">
              <a:latin typeface="+mj-lt"/>
            </a:endParaRP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56051475"/>
              </p:ext>
            </p:extLst>
          </p:nvPr>
        </p:nvGraphicFramePr>
        <p:xfrm>
          <a:off x="2014794" y="1522257"/>
          <a:ext cx="4572000" cy="3485515"/>
        </p:xfrm>
        <a:graphic>
          <a:graphicData uri="http://schemas.openxmlformats.org/drawingml/2006/table">
            <a:tbl>
              <a:tblPr/>
              <a:tblGrid>
                <a:gridCol w="381000"/>
                <a:gridCol w="381000"/>
                <a:gridCol w="381000"/>
                <a:gridCol w="381000"/>
                <a:gridCol w="381000"/>
                <a:gridCol w="381000"/>
                <a:gridCol w="381000"/>
                <a:gridCol w="381000"/>
                <a:gridCol w="381000"/>
                <a:gridCol w="381000"/>
                <a:gridCol w="381000"/>
                <a:gridCol w="381000"/>
              </a:tblGrid>
              <a:tr h="316865"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6865"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6865"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6865"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6865"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5.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6865"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6.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6865"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7.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6865"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8.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6865"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9.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16865"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10.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6865"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11.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829924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ANSWER</a:t>
            </a:r>
            <a:endParaRPr lang="en-US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286000" y="2120424"/>
          <a:ext cx="4572000" cy="3485515"/>
        </p:xfrm>
        <a:graphic>
          <a:graphicData uri="http://schemas.openxmlformats.org/drawingml/2006/table">
            <a:tbl>
              <a:tblPr/>
              <a:tblGrid>
                <a:gridCol w="381000"/>
                <a:gridCol w="381000"/>
                <a:gridCol w="381000"/>
                <a:gridCol w="381000"/>
                <a:gridCol w="381000"/>
                <a:gridCol w="381000"/>
                <a:gridCol w="381000"/>
                <a:gridCol w="381000"/>
                <a:gridCol w="381000"/>
                <a:gridCol w="381000"/>
                <a:gridCol w="381000"/>
                <a:gridCol w="381000"/>
              </a:tblGrid>
              <a:tr h="316865"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W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6865"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6865"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6865"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G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6865"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5.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6865"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6.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H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6865"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7.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W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6865"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8.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6865"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9.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16865"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10.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X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6865"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1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11.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W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"/>
                      <a:r>
                        <a:rPr lang="en-US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US" sz="1800" b="0" i="0" u="none" strike="noStrike" dirty="0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6307000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184</Words>
  <Application>Microsoft Office PowerPoint</Application>
  <PresentationFormat>Předvádění na obrazovce (4:3)</PresentationFormat>
  <Paragraphs>219</Paragraphs>
  <Slides>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Prezentace aplikace PowerPoint</vt:lpstr>
      <vt:lpstr>Prezentace aplikace PowerPoint</vt:lpstr>
      <vt:lpstr>ANSWER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Škola</cp:lastModifiedBy>
  <cp:revision>5</cp:revision>
  <dcterms:created xsi:type="dcterms:W3CDTF">2014-01-11T18:59:43Z</dcterms:created>
  <dcterms:modified xsi:type="dcterms:W3CDTF">2014-02-02T18:51:02Z</dcterms:modified>
</cp:coreProperties>
</file>