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56" r:id="rId3"/>
    <p:sldId id="264" r:id="rId4"/>
    <p:sldId id="257" r:id="rId5"/>
    <p:sldId id="258" r:id="rId6"/>
    <p:sldId id="259" r:id="rId7"/>
    <p:sldId id="260" r:id="rId8"/>
    <p:sldId id="261" r:id="rId9"/>
    <p:sldId id="263" r:id="rId10"/>
    <p:sldId id="269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8FE34A-62FC-482A-9699-7103F2E9D642}" type="datetimeFigureOut">
              <a:rPr lang="en-US" smtClean="0"/>
              <a:t>2/5/2014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80379B-D1DA-43DE-8565-BBB30817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160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80379B-D1DA-43DE-8565-BBB30817B36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9163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ACTIVITIES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80379B-D1DA-43DE-8565-BBB30817B36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232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0DE3C-99AB-4836-8C1B-128517520C59}" type="datetimeFigureOut">
              <a:rPr lang="en-US" smtClean="0"/>
              <a:t>2/5/2014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7EBA-4E7E-4930-A9F1-06C807C1B0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848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0DE3C-99AB-4836-8C1B-128517520C59}" type="datetimeFigureOut">
              <a:rPr lang="en-US" smtClean="0"/>
              <a:t>2/5/2014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7EBA-4E7E-4930-A9F1-06C807C1B0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714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0DE3C-99AB-4836-8C1B-128517520C59}" type="datetimeFigureOut">
              <a:rPr lang="en-US" smtClean="0"/>
              <a:t>2/5/2014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7EBA-4E7E-4930-A9F1-06C807C1B0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049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0DE3C-99AB-4836-8C1B-128517520C59}" type="datetimeFigureOut">
              <a:rPr lang="en-US" smtClean="0"/>
              <a:t>2/5/2014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7EBA-4E7E-4930-A9F1-06C807C1B0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480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0DE3C-99AB-4836-8C1B-128517520C59}" type="datetimeFigureOut">
              <a:rPr lang="en-US" smtClean="0"/>
              <a:t>2/5/2014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7EBA-4E7E-4930-A9F1-06C807C1B0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930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0DE3C-99AB-4836-8C1B-128517520C59}" type="datetimeFigureOut">
              <a:rPr lang="en-US" smtClean="0"/>
              <a:t>2/5/2014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7EBA-4E7E-4930-A9F1-06C807C1B0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72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0DE3C-99AB-4836-8C1B-128517520C59}" type="datetimeFigureOut">
              <a:rPr lang="en-US" smtClean="0"/>
              <a:t>2/5/2014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7EBA-4E7E-4930-A9F1-06C807C1B0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054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0DE3C-99AB-4836-8C1B-128517520C59}" type="datetimeFigureOut">
              <a:rPr lang="en-US" smtClean="0"/>
              <a:t>2/5/2014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7EBA-4E7E-4930-A9F1-06C807C1B0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635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0DE3C-99AB-4836-8C1B-128517520C59}" type="datetimeFigureOut">
              <a:rPr lang="en-US" smtClean="0"/>
              <a:t>2/5/2014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7EBA-4E7E-4930-A9F1-06C807C1B0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306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0DE3C-99AB-4836-8C1B-128517520C59}" type="datetimeFigureOut">
              <a:rPr lang="en-US" smtClean="0"/>
              <a:t>2/5/2014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7EBA-4E7E-4930-A9F1-06C807C1B0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866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0DE3C-99AB-4836-8C1B-128517520C59}" type="datetimeFigureOut">
              <a:rPr lang="en-US" smtClean="0"/>
              <a:t>2/5/2014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E7EBA-4E7E-4930-A9F1-06C807C1B0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200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50DE3C-99AB-4836-8C1B-128517520C59}" type="datetimeFigureOut">
              <a:rPr lang="en-US" smtClean="0"/>
              <a:t>2/5/2014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DE7EBA-4E7E-4930-A9F1-06C807C1B0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206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11" Type="http://schemas.openxmlformats.org/officeDocument/2006/relationships/image" Target="../media/image20.wmf"/><Relationship Id="rId5" Type="http://schemas.openxmlformats.org/officeDocument/2006/relationships/image" Target="../media/image14.wmf"/><Relationship Id="rId10" Type="http://schemas.openxmlformats.org/officeDocument/2006/relationships/image" Target="../media/image19.png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4.png"/><Relationship Id="rId4" Type="http://schemas.openxmlformats.org/officeDocument/2006/relationships/image" Target="../media/image23.wmf"/><Relationship Id="rId9" Type="http://schemas.openxmlformats.org/officeDocument/2006/relationships/image" Target="../media/image2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29.wmf"/><Relationship Id="rId7" Type="http://schemas.openxmlformats.org/officeDocument/2006/relationships/image" Target="../media/image33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10" Type="http://schemas.openxmlformats.org/officeDocument/2006/relationships/image" Target="../media/image36.wmf"/><Relationship Id="rId4" Type="http://schemas.openxmlformats.org/officeDocument/2006/relationships/image" Target="../media/image30.wmf"/><Relationship Id="rId9" Type="http://schemas.openxmlformats.org/officeDocument/2006/relationships/image" Target="../media/image3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wmf"/><Relationship Id="rId3" Type="http://schemas.openxmlformats.org/officeDocument/2006/relationships/image" Target="../media/image38.png"/><Relationship Id="rId7" Type="http://schemas.openxmlformats.org/officeDocument/2006/relationships/image" Target="../media/image42.wmf"/><Relationship Id="rId12" Type="http://schemas.openxmlformats.org/officeDocument/2006/relationships/image" Target="../media/image20.wmf"/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wmf"/><Relationship Id="rId11" Type="http://schemas.openxmlformats.org/officeDocument/2006/relationships/image" Target="../media/image46.wmf"/><Relationship Id="rId5" Type="http://schemas.openxmlformats.org/officeDocument/2006/relationships/image" Target="../media/image40.wmf"/><Relationship Id="rId10" Type="http://schemas.openxmlformats.org/officeDocument/2006/relationships/image" Target="../media/image45.wmf"/><Relationship Id="rId4" Type="http://schemas.openxmlformats.org/officeDocument/2006/relationships/image" Target="../media/image39.wmf"/><Relationship Id="rId9" Type="http://schemas.openxmlformats.org/officeDocument/2006/relationships/image" Target="../media/image44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wmf"/><Relationship Id="rId3" Type="http://schemas.openxmlformats.org/officeDocument/2006/relationships/image" Target="../media/image48.wmf"/><Relationship Id="rId7" Type="http://schemas.openxmlformats.org/officeDocument/2006/relationships/image" Target="../media/image52.wmf"/><Relationship Id="rId12" Type="http://schemas.openxmlformats.org/officeDocument/2006/relationships/image" Target="../media/image20.wmf"/><Relationship Id="rId2" Type="http://schemas.openxmlformats.org/officeDocument/2006/relationships/image" Target="../media/image4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wmf"/><Relationship Id="rId11" Type="http://schemas.openxmlformats.org/officeDocument/2006/relationships/image" Target="../media/image56.wmf"/><Relationship Id="rId5" Type="http://schemas.openxmlformats.org/officeDocument/2006/relationships/image" Target="../media/image50.wmf"/><Relationship Id="rId10" Type="http://schemas.openxmlformats.org/officeDocument/2006/relationships/image" Target="../media/image55.wmf"/><Relationship Id="rId4" Type="http://schemas.openxmlformats.org/officeDocument/2006/relationships/image" Target="../media/image49.wmf"/><Relationship Id="rId9" Type="http://schemas.openxmlformats.org/officeDocument/2006/relationships/image" Target="../media/image54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58.gif"/><Relationship Id="rId7" Type="http://schemas.openxmlformats.org/officeDocument/2006/relationships/image" Target="../media/image62.wmf"/><Relationship Id="rId2" Type="http://schemas.openxmlformats.org/officeDocument/2006/relationships/image" Target="../media/image5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wmf"/><Relationship Id="rId5" Type="http://schemas.openxmlformats.org/officeDocument/2006/relationships/image" Target="../media/image60.wmf"/><Relationship Id="rId10" Type="http://schemas.openxmlformats.org/officeDocument/2006/relationships/image" Target="../media/image20.wmf"/><Relationship Id="rId4" Type="http://schemas.openxmlformats.org/officeDocument/2006/relationships/image" Target="../media/image59.wmf"/><Relationship Id="rId9" Type="http://schemas.openxmlformats.org/officeDocument/2006/relationships/image" Target="../media/image42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7562457"/>
              </p:ext>
            </p:extLst>
          </p:nvPr>
        </p:nvGraphicFramePr>
        <p:xfrm>
          <a:off x="1475656" y="1844824"/>
          <a:ext cx="5705475" cy="2085975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VY_32_INOVACE_07_HOLIDAY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HOLIDAY AND TRAVELLING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849" y="188640"/>
            <a:ext cx="7346950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84849" y="4293096"/>
            <a:ext cx="663947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Žáci pracují s informacemi v minulém čase. Popisují jednotlivé kategorie podle obrázků a vytváří tak příběh o svých prázdninách.</a:t>
            </a:r>
          </a:p>
          <a:p>
            <a:r>
              <a:rPr lang="cs-CZ" dirty="0" smtClean="0"/>
              <a:t>Mohou pracovat ve dvojicích a klást si vzájemně otázky a odpovídat. </a:t>
            </a:r>
          </a:p>
          <a:p>
            <a:r>
              <a:rPr lang="cs-CZ" dirty="0" smtClean="0"/>
              <a:t>Mohou si také vypracovat svůj vlastní prázdninový příběh a povědět jej ostatním.</a:t>
            </a:r>
          </a:p>
          <a:p>
            <a:r>
              <a:rPr lang="cs-CZ" dirty="0" smtClean="0"/>
              <a:t>Použitý materiál: www.office.microsoft.com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052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5" name="Picture 11" descr="C:\Users\Škola\AppData\Local\Microsoft\Windows\Temporary Internet Files\Content.IE5\U9M9ITX4\MC9002055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0490" y="2702406"/>
            <a:ext cx="1111910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kola\AppData\Local\Microsoft\Windows\Temporary Internet Files\Content.IE5\Y0OFWMJ6\MC9003321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594" y="2113152"/>
            <a:ext cx="1200096" cy="1081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kola\AppData\Local\Microsoft\Windows\Temporary Internet Files\Content.IE5\CL0140GL\MC9000554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2273" y="5214485"/>
            <a:ext cx="1880127" cy="1489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kola\AppData\Local\Microsoft\Windows\Temporary Internet Files\Content.IE5\Y0OFWMJ6\MC9002865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21815"/>
            <a:ext cx="1093572" cy="104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Škola\AppData\Local\Microsoft\Windows\Temporary Internet Files\Content.IE5\XU2Q5142\MC9002855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84" y="4446857"/>
            <a:ext cx="1739482" cy="1601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7772400" cy="1470025"/>
          </a:xfrm>
          <a:solidFill>
            <a:srgbClr val="C00000"/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r>
              <a:rPr lang="cs-CZ" dirty="0" smtClean="0"/>
              <a:t>HOLIDAY</a:t>
            </a:r>
            <a:endParaRPr lang="en-US" dirty="0"/>
          </a:p>
        </p:txBody>
      </p:sp>
      <p:sp>
        <p:nvSpPr>
          <p:cNvPr id="4" name="Obdélník 3"/>
          <p:cNvSpPr/>
          <p:nvPr/>
        </p:nvSpPr>
        <p:spPr>
          <a:xfrm rot="20751811">
            <a:off x="1087859" y="2210381"/>
            <a:ext cx="2020553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/>
              <a:t>COUNTRY</a:t>
            </a:r>
            <a:endParaRPr lang="en-US" sz="3600" dirty="0"/>
          </a:p>
        </p:txBody>
      </p:sp>
      <p:sp>
        <p:nvSpPr>
          <p:cNvPr id="6" name="Obdélník 5"/>
          <p:cNvSpPr/>
          <p:nvPr/>
        </p:nvSpPr>
        <p:spPr>
          <a:xfrm>
            <a:off x="6501436" y="2770502"/>
            <a:ext cx="1288301" cy="64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US" sz="3600" dirty="0" smtClean="0"/>
              <a:t>FOOD</a:t>
            </a:r>
            <a:endParaRPr lang="en-US" sz="3600" dirty="0"/>
          </a:p>
        </p:txBody>
      </p:sp>
      <p:sp>
        <p:nvSpPr>
          <p:cNvPr id="7" name="Obdélník 6"/>
          <p:cNvSpPr/>
          <p:nvPr/>
        </p:nvSpPr>
        <p:spPr>
          <a:xfrm rot="1035916">
            <a:off x="1080205" y="3868065"/>
            <a:ext cx="2451633" cy="646331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/>
              <a:t>TRANSPORT</a:t>
            </a:r>
            <a:endParaRPr lang="en-US" sz="3600" dirty="0"/>
          </a:p>
        </p:txBody>
      </p:sp>
      <p:sp>
        <p:nvSpPr>
          <p:cNvPr id="8" name="Obdélník 7"/>
          <p:cNvSpPr/>
          <p:nvPr/>
        </p:nvSpPr>
        <p:spPr>
          <a:xfrm rot="20869589">
            <a:off x="6260455" y="5013176"/>
            <a:ext cx="2035173" cy="64633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/>
              <a:t>WEATHER</a:t>
            </a:r>
            <a:endParaRPr lang="en-US" sz="3600" dirty="0"/>
          </a:p>
        </p:txBody>
      </p:sp>
      <p:sp>
        <p:nvSpPr>
          <p:cNvPr id="9" name="Obdélník 8"/>
          <p:cNvSpPr/>
          <p:nvPr/>
        </p:nvSpPr>
        <p:spPr>
          <a:xfrm>
            <a:off x="1867392" y="5403307"/>
            <a:ext cx="3794052" cy="646331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smtClean="0"/>
              <a:t>ACCOMMODATION</a:t>
            </a:r>
            <a:endParaRPr lang="en-US" sz="3600" dirty="0"/>
          </a:p>
        </p:txBody>
      </p:sp>
      <p:sp>
        <p:nvSpPr>
          <p:cNvPr id="10" name="Obdélník 9"/>
          <p:cNvSpPr/>
          <p:nvPr/>
        </p:nvSpPr>
        <p:spPr>
          <a:xfrm rot="20678493">
            <a:off x="3613693" y="2767427"/>
            <a:ext cx="2192395" cy="646331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/>
              <a:t>ACTIVITIES</a:t>
            </a:r>
            <a:endParaRPr lang="en-US" sz="3600" dirty="0"/>
          </a:p>
        </p:txBody>
      </p:sp>
      <p:pic>
        <p:nvPicPr>
          <p:cNvPr id="1027" name="Picture 3" descr="C:\Users\Škola\AppData\Local\Microsoft\Windows\Temporary Internet Files\Content.IE5\U9M9ITX4\MC9004369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6021" y="5726472"/>
            <a:ext cx="1202432" cy="1093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U9M9ITX4\MC90021578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616" y="5344265"/>
            <a:ext cx="1434420" cy="1166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kola\AppData\Local\Microsoft\Windows\Temporary Internet Files\Content.IE5\XU2Q5142\MC90028657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59088">
            <a:off x="5595608" y="1953283"/>
            <a:ext cx="1061419" cy="108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Škola\AppData\Local\Microsoft\Windows\Temporary Internet Files\Content.IE5\Y0OFWMJ6\MC90035854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7971" y="3611043"/>
            <a:ext cx="1887322" cy="116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7839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QUESTIONS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b="1" u="sng" dirty="0" smtClean="0"/>
              <a:t>ANSWER QUESTIONS:</a:t>
            </a:r>
          </a:p>
          <a:p>
            <a:r>
              <a:rPr lang="cs-CZ" dirty="0" smtClean="0"/>
              <a:t>WHERE DID YOU GO?</a:t>
            </a:r>
          </a:p>
          <a:p>
            <a:r>
              <a:rPr lang="cs-CZ" dirty="0" smtClean="0"/>
              <a:t>HOW DID YOU GO?</a:t>
            </a:r>
          </a:p>
          <a:p>
            <a:r>
              <a:rPr lang="cs-CZ" dirty="0" smtClean="0"/>
              <a:t>WHERE DID YOU STAY?</a:t>
            </a:r>
          </a:p>
          <a:p>
            <a:r>
              <a:rPr lang="cs-CZ" dirty="0" smtClean="0"/>
              <a:t>WHAT DID YOU EAT THERE?</a:t>
            </a:r>
          </a:p>
          <a:p>
            <a:r>
              <a:rPr lang="cs-CZ" dirty="0" smtClean="0"/>
              <a:t>WHAT DID YOU DO THERE?</a:t>
            </a:r>
          </a:p>
          <a:p>
            <a:r>
              <a:rPr lang="cs-CZ" dirty="0" smtClean="0"/>
              <a:t>WHAT WAS THE WEATHER LIKE?</a:t>
            </a:r>
          </a:p>
          <a:p>
            <a:r>
              <a:rPr lang="cs-CZ" dirty="0" smtClean="0"/>
              <a:t>DID YOU ENJOY IT?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4276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Škola\AppData\Local\Microsoft\Windows\Temporary Internet Files\Content.IE5\CL0140GL\MC9002989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2731" y="2174110"/>
            <a:ext cx="166329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Škola\AppData\Local\Microsoft\Windows\Temporary Internet Files\Content.IE5\CL0140GL\MC9000159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83911">
            <a:off x="640632" y="539604"/>
            <a:ext cx="2219031" cy="1742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kola\AppData\Local\Microsoft\Windows\Temporary Internet Files\Content.IE5\Y0OFWMJ6\MC9000789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219" y="4026178"/>
            <a:ext cx="2677272" cy="2034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Škola\AppData\Local\Microsoft\Windows\Temporary Internet Files\Content.IE5\CL0140GL\MC9003394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336" y="4423765"/>
            <a:ext cx="1389189" cy="138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Škola\AppData\Local\Microsoft\Windows\Temporary Internet Files\Content.IE5\Y0OFWMJ6\MC90025175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177" y="4137412"/>
            <a:ext cx="1805940" cy="1556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Škola\AppData\Local\Microsoft\Windows\Temporary Internet Files\Content.IE5\U9M9ITX4\MC9001962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80972"/>
            <a:ext cx="1473098" cy="179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Škola\AppData\Local\Microsoft\Windows\Temporary Internet Files\Content.IE5\CL0140GL\MC90003640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85184"/>
            <a:ext cx="1741018" cy="1452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Škola\AppData\Local\Microsoft\Windows\Temporary Internet Files\Content.IE5\XU2Q5142\MC90033500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1155" y="692696"/>
            <a:ext cx="918058" cy="901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8138" y="2894553"/>
            <a:ext cx="1798637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 descr="C:\Users\Škola\AppData\Local\Microsoft\Windows\Temporary Internet Files\Content.IE5\Y0OFWMJ6\MC90043007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368" y="2326959"/>
            <a:ext cx="884230" cy="1135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6258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Škola\AppData\Local\Microsoft\Windows\Temporary Internet Files\Content.IE5\Y0OFWMJ6\MC9000159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55700">
            <a:off x="961905" y="958616"/>
            <a:ext cx="2247372" cy="176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Škola\AppData\Local\Microsoft\Windows\Temporary Internet Files\Content.IE5\U9M9ITX4\MC9003520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37422"/>
            <a:ext cx="1804657" cy="1407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Škola\AppData\Local\Microsoft\Windows\Temporary Internet Files\Content.IE5\CL0140GL\MC9002408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52818">
            <a:off x="5877899" y="4279302"/>
            <a:ext cx="1764792" cy="179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Škola\AppData\Local\Microsoft\Windows\Temporary Internet Files\Content.IE5\Y0OFWMJ6\MC90043258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498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Škola\AppData\Local\Microsoft\Windows\Temporary Internet Files\Content.IE5\Y0OFWMJ6\MC9004418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6535">
            <a:off x="2705250" y="4434150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Škola\AppData\Local\Microsoft\Windows\Temporary Internet Files\Content.IE5\CL0140GL\dglxasset[1].aspx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809" y="2241094"/>
            <a:ext cx="1818742" cy="172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Škola\AppData\Local\Microsoft\Windows\Temporary Internet Files\Content.IE5\U9M9ITX4\MC9003209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3673" y="820567"/>
            <a:ext cx="1815084" cy="102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C:\Users\Škola\AppData\Local\Microsoft\Windows\Temporary Internet Files\Content.IE5\Y0OFWMJ6\MC90043007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368" y="2917954"/>
            <a:ext cx="884230" cy="1135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9076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Škola\AppData\Local\Microsoft\Windows\Temporary Internet Files\Content.IE5\U9M9ITX4\MC900433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36712"/>
            <a:ext cx="150510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Škola\AppData\Local\Microsoft\Windows\Temporary Internet Files\Content.IE5\CL0140GL\MC9004155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75383">
            <a:off x="3217584" y="595505"/>
            <a:ext cx="2055890" cy="1725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Škola\AppData\Local\Microsoft\Windows\Temporary Internet Files\Content.IE5\U9M9ITX4\MC9004160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937" y="3181075"/>
            <a:ext cx="1841500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Škola\AppData\Local\Microsoft\Windows\Temporary Internet Files\Content.IE5\U9M9ITX4\MC9004062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37880"/>
            <a:ext cx="1873250" cy="122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813" y="4414731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loud"/>
          <p:cNvSpPr>
            <a:spLocks noChangeAspect="1" noEditPoints="1" noChangeArrowheads="1"/>
          </p:cNvSpPr>
          <p:nvPr/>
        </p:nvSpPr>
        <p:spPr bwMode="auto">
          <a:xfrm>
            <a:off x="3119871" y="4967740"/>
            <a:ext cx="1842087" cy="1234454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106" name="Picture 10" descr="C:\Users\Škola\AppData\Local\Microsoft\Windows\Temporary Internet Files\Content.IE5\U9M9ITX4\MC9001981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01701">
            <a:off x="4805348" y="2868155"/>
            <a:ext cx="2273759" cy="155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Škola\AppData\Local\Microsoft\Windows\Temporary Internet Files\Content.IE5\U9M9ITX4\MC90043008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7043" y="3024187"/>
            <a:ext cx="920750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Škola\AppData\Local\Microsoft\Windows\Temporary Internet Files\Content.IE5\U9M9ITX4\MC90043799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264" y="5552825"/>
            <a:ext cx="908050" cy="86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Škola\AppData\Local\Microsoft\Windows\Temporary Internet Files\Content.IE5\CL0140GL\MC90028647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793" y="4422544"/>
            <a:ext cx="1633761" cy="1176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11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Škola\AppData\Local\Microsoft\Windows\Temporary Internet Files\Content.IE5\CL0140GL\MC9000243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2016224" cy="135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644" y="2218080"/>
            <a:ext cx="1431925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 descr="C:\Users\Škola\AppData\Local\Microsoft\Windows\Temporary Internet Files\Content.IE5\CL0140GL\MC9001952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651101"/>
            <a:ext cx="1908353" cy="1647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Škola\AppData\Local\Microsoft\Windows\Temporary Internet Files\Content.IE5\Y0OFWMJ6\MC9004044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764704"/>
            <a:ext cx="1711325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Škola\AppData\Local\Microsoft\Windows\Temporary Internet Files\Content.IE5\CL0140GL\MC90037101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719" y="4869160"/>
            <a:ext cx="1109064" cy="117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Škola\AppData\Local\Microsoft\Windows\Temporary Internet Files\Content.IE5\XU2Q5142\MC9003111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268" y="3378935"/>
            <a:ext cx="1842516" cy="1212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Škola\AppData\Local\Microsoft\Windows\Temporary Internet Files\Content.IE5\U9M9ITX4\MC90031111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644" y="4606335"/>
            <a:ext cx="1839773" cy="1411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Škola\AppData\Local\Microsoft\Windows\Temporary Internet Files\Content.IE5\U9M9ITX4\MM900283203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067" y="2997364"/>
            <a:ext cx="1323975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Škola\AppData\Local\Microsoft\Windows\Temporary Internet Files\Content.IE5\XU2Q5142\MC90040447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997364"/>
            <a:ext cx="1447800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Škola\AppData\Local\Microsoft\Windows\Temporary Internet Files\Content.IE5\U9M9ITX4\MC90040445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791" y="4606335"/>
            <a:ext cx="14954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C:\Users\Škola\AppData\Local\Microsoft\Windows\Temporary Internet Files\Content.IE5\Y0OFWMJ6\MC90043007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5426" y="3157577"/>
            <a:ext cx="884230" cy="1135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1648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Škola\AppData\Local\Microsoft\Windows\Temporary Internet Files\Content.IE5\Y0OFWMJ6\MC9004115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1819275" cy="174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Škola\AppData\Local\Microsoft\Windows\Temporary Internet Files\Content.IE5\XU2Q5142\MC9002372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864664"/>
            <a:ext cx="2479141" cy="1495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Škola\AppData\Local\Microsoft\Windows\Temporary Internet Files\Content.IE5\XU2Q5142\MC900111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864664"/>
            <a:ext cx="2346428" cy="1304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Škola\AppData\Local\Microsoft\Windows\Temporary Internet Files\Content.IE5\CL0140GL\MC9003109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624" y="2876635"/>
            <a:ext cx="1837030" cy="73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Škola\AppData\Local\Microsoft\Windows\Temporary Internet Files\Content.IE5\U9M9ITX4\MC900397046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278" y="3215816"/>
            <a:ext cx="1241067" cy="1254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Škola\AppData\Local\Microsoft\Windows\Temporary Internet Files\Content.IE5\CL0140GL\MC9004118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93" y="4745600"/>
            <a:ext cx="1990758" cy="134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Škola\AppData\Local\Microsoft\Windows\Temporary Internet Files\Content.IE5\CL0140GL\MC9001960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63377">
            <a:off x="1738015" y="4353797"/>
            <a:ext cx="1840687" cy="1158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Škola\AppData\Local\Microsoft\Windows\Temporary Internet Files\Content.IE5\XU2Q5142\MM900309781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312466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C:\Users\Škola\AppData\Local\Microsoft\Windows\Temporary Internet Files\Content.IE5\U9M9ITX4\MC90040612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3151" y="4696357"/>
            <a:ext cx="18288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3" name="Picture 19" descr="C:\Users\Škola\AppData\Local\Microsoft\Windows\Temporary Internet Files\Content.IE5\CL0140GL\MC90028296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9013" y="2736452"/>
            <a:ext cx="1389238" cy="1451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4" descr="C:\Users\Škola\AppData\Local\Microsoft\Windows\Temporary Internet Files\Content.IE5\Y0OFWMJ6\MC90043007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6655" y="2894552"/>
            <a:ext cx="884230" cy="1135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2965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Škola\AppData\Local\Microsoft\Windows\Temporary Internet Files\Content.IE5\XU2Q5142\MC900015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8"/>
            <a:ext cx="1993853" cy="1563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Škola\AppData\Local\Microsoft\Windows\Temporary Internet Files\Content.IE5\CL0140GL\MM90028278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68930">
            <a:off x="1164298" y="2852544"/>
            <a:ext cx="127635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Škola\AppData\Local\Microsoft\Windows\Temporary Internet Files\Content.IE5\CL0140GL\MC9002129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8291" y="479202"/>
            <a:ext cx="1747418" cy="184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Škola\AppData\Local\Microsoft\Windows\Temporary Internet Files\Content.IE5\U9M9ITX4\MC9002156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3486" y="620688"/>
            <a:ext cx="2127564" cy="192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Škola\AppData\Local\Microsoft\Windows\Temporary Internet Files\Content.IE5\U9M9ITX4\MC9002334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3486" y="4696753"/>
            <a:ext cx="1946495" cy="161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Škola\AppData\Local\Microsoft\Windows\Temporary Internet Files\Content.IE5\CL0140GL\MC9003512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2948" y="2699099"/>
            <a:ext cx="1118103" cy="180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Škola\AppData\Local\Microsoft\Windows\Temporary Internet Files\Content.IE5\Y0OFWMJ6\MC900432587[2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076" y="434328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Škola\AppData\Local\Microsoft\Windows\Temporary Internet Files\Content.IE5\XU2Q5142\MC900311116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9484" y="4897019"/>
            <a:ext cx="1842516" cy="1212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C:\Users\Škola\AppData\Local\Microsoft\Windows\Temporary Internet Files\Content.IE5\Y0OFWMJ6\MC90043007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7866" y="2894552"/>
            <a:ext cx="884230" cy="1135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049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answers</a:t>
            </a:r>
            <a:endParaRPr lang="en-US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539552" y="2444422"/>
            <a:ext cx="8229600" cy="748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I </a:t>
            </a:r>
            <a:r>
              <a:rPr lang="cs-CZ" sz="1400" dirty="0" err="1" smtClean="0"/>
              <a:t>went</a:t>
            </a:r>
            <a:r>
              <a:rPr lang="cs-CZ" sz="1400" dirty="0" smtClean="0"/>
              <a:t> to </a:t>
            </a:r>
            <a:r>
              <a:rPr lang="cs-CZ" sz="1400" dirty="0" err="1" smtClean="0"/>
              <a:t>Greece</a:t>
            </a:r>
            <a:r>
              <a:rPr lang="cs-CZ" sz="1400" dirty="0" smtClean="0"/>
              <a:t>. I </a:t>
            </a:r>
            <a:r>
              <a:rPr lang="cs-CZ" sz="1400" dirty="0" err="1" smtClean="0"/>
              <a:t>went</a:t>
            </a:r>
            <a:r>
              <a:rPr lang="cs-CZ" sz="1400" dirty="0" smtClean="0"/>
              <a:t> by </a:t>
            </a:r>
            <a:r>
              <a:rPr lang="cs-CZ" sz="1400" dirty="0" err="1" smtClean="0"/>
              <a:t>train</a:t>
            </a:r>
            <a:r>
              <a:rPr lang="cs-CZ" sz="1400" dirty="0" smtClean="0"/>
              <a:t>. I </a:t>
            </a:r>
            <a:r>
              <a:rPr lang="cs-CZ" sz="1400" dirty="0" err="1" smtClean="0"/>
              <a:t>ate</a:t>
            </a:r>
            <a:r>
              <a:rPr lang="cs-CZ" sz="1400" dirty="0" smtClean="0"/>
              <a:t> </a:t>
            </a:r>
            <a:r>
              <a:rPr lang="cs-CZ" sz="1400" dirty="0" err="1" smtClean="0"/>
              <a:t>lots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vegetables</a:t>
            </a:r>
            <a:r>
              <a:rPr lang="cs-CZ" sz="1400" dirty="0" smtClean="0"/>
              <a:t>. I </a:t>
            </a:r>
            <a:r>
              <a:rPr lang="cs-CZ" sz="1400" dirty="0" err="1" smtClean="0"/>
              <a:t>did</a:t>
            </a:r>
            <a:r>
              <a:rPr lang="cs-CZ" sz="1400" dirty="0" smtClean="0"/>
              <a:t> </a:t>
            </a:r>
            <a:r>
              <a:rPr lang="cs-CZ" sz="1400" dirty="0" err="1" smtClean="0"/>
              <a:t>diving</a:t>
            </a:r>
            <a:r>
              <a:rPr lang="cs-CZ" sz="1400" dirty="0" smtClean="0"/>
              <a:t> and </a:t>
            </a:r>
            <a:r>
              <a:rPr lang="cs-CZ" sz="1400" dirty="0" err="1" smtClean="0"/>
              <a:t>played</a:t>
            </a:r>
            <a:r>
              <a:rPr lang="cs-CZ" sz="1400" dirty="0" smtClean="0"/>
              <a:t> </a:t>
            </a:r>
            <a:r>
              <a:rPr lang="cs-CZ" sz="1400" dirty="0" err="1" smtClean="0"/>
              <a:t>bech</a:t>
            </a:r>
            <a:r>
              <a:rPr lang="cs-CZ" sz="1400" dirty="0" smtClean="0"/>
              <a:t> </a:t>
            </a:r>
            <a:r>
              <a:rPr lang="cs-CZ" sz="1400" dirty="0" err="1" smtClean="0"/>
              <a:t>volleyball</a:t>
            </a:r>
            <a:r>
              <a:rPr lang="cs-CZ" sz="1400" dirty="0" smtClean="0"/>
              <a:t>.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weather</a:t>
            </a:r>
            <a:r>
              <a:rPr lang="cs-CZ" sz="1400" dirty="0" smtClean="0"/>
              <a:t> </a:t>
            </a:r>
            <a:r>
              <a:rPr lang="cs-CZ" sz="1400" dirty="0" err="1" smtClean="0"/>
              <a:t>was</a:t>
            </a:r>
            <a:r>
              <a:rPr lang="cs-CZ" sz="1400" dirty="0" smtClean="0"/>
              <a:t> sunny  and I </a:t>
            </a:r>
            <a:r>
              <a:rPr lang="cs-CZ" sz="1400" dirty="0" err="1" smtClean="0"/>
              <a:t>enjoued</a:t>
            </a:r>
            <a:r>
              <a:rPr lang="cs-CZ" sz="1400" dirty="0" smtClean="0"/>
              <a:t> my </a:t>
            </a:r>
            <a:r>
              <a:rPr lang="cs-CZ" sz="1400" dirty="0" err="1" smtClean="0"/>
              <a:t>holidays</a:t>
            </a:r>
            <a:r>
              <a:rPr lang="cs-CZ" sz="1400" dirty="0"/>
              <a:t> </a:t>
            </a:r>
            <a:r>
              <a:rPr lang="cs-CZ" sz="1400" dirty="0" smtClean="0"/>
              <a:t>very much. </a:t>
            </a:r>
            <a:endParaRPr lang="en-US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752942"/>
            <a:ext cx="6330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I </a:t>
            </a:r>
            <a:r>
              <a:rPr lang="cs-CZ" sz="1400" dirty="0" err="1" smtClean="0"/>
              <a:t>went</a:t>
            </a:r>
            <a:r>
              <a:rPr lang="cs-CZ" sz="1400" dirty="0" smtClean="0"/>
              <a:t> to </a:t>
            </a:r>
            <a:r>
              <a:rPr lang="cs-CZ" sz="1400" dirty="0" err="1" smtClean="0"/>
              <a:t>Croatia</a:t>
            </a:r>
            <a:r>
              <a:rPr lang="cs-CZ" sz="1400" dirty="0" smtClean="0"/>
              <a:t>. I </a:t>
            </a:r>
            <a:r>
              <a:rPr lang="cs-CZ" sz="1400" dirty="0" err="1" smtClean="0"/>
              <a:t>went</a:t>
            </a:r>
            <a:r>
              <a:rPr lang="cs-CZ" sz="1400" dirty="0" smtClean="0"/>
              <a:t> by </a:t>
            </a:r>
            <a:r>
              <a:rPr lang="cs-CZ" sz="1400" dirty="0" err="1" smtClean="0"/>
              <a:t>caravan</a:t>
            </a:r>
            <a:r>
              <a:rPr lang="cs-CZ" sz="1400" dirty="0" smtClean="0"/>
              <a:t>. I </a:t>
            </a:r>
            <a:r>
              <a:rPr lang="cs-CZ" sz="1400" dirty="0" err="1" smtClean="0"/>
              <a:t>stayed</a:t>
            </a:r>
            <a:r>
              <a:rPr lang="cs-CZ" sz="1400" dirty="0" smtClean="0"/>
              <a:t> in a house. I </a:t>
            </a:r>
            <a:r>
              <a:rPr lang="cs-CZ" sz="1400" dirty="0" err="1" smtClean="0"/>
              <a:t>ate</a:t>
            </a:r>
            <a:r>
              <a:rPr lang="cs-CZ" sz="1400" dirty="0" smtClean="0"/>
              <a:t> </a:t>
            </a:r>
            <a:r>
              <a:rPr lang="cs-CZ" sz="1400" dirty="0" err="1" smtClean="0"/>
              <a:t>lots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tins</a:t>
            </a:r>
            <a:r>
              <a:rPr lang="cs-CZ" sz="1400" dirty="0" smtClean="0"/>
              <a:t>. I </a:t>
            </a:r>
            <a:r>
              <a:rPr lang="cs-CZ" sz="1400" dirty="0" err="1" smtClean="0"/>
              <a:t>relaxed</a:t>
            </a:r>
            <a:r>
              <a:rPr lang="cs-CZ" sz="1400" dirty="0" smtClean="0"/>
              <a:t> on</a:t>
            </a:r>
          </a:p>
          <a:p>
            <a:r>
              <a:rPr lang="cs-CZ" sz="1400" dirty="0" err="1"/>
              <a:t>t</a:t>
            </a:r>
            <a:r>
              <a:rPr lang="cs-CZ" sz="1400" dirty="0" err="1" smtClean="0"/>
              <a:t>he</a:t>
            </a:r>
            <a:r>
              <a:rPr lang="cs-CZ" sz="1400" dirty="0" smtClean="0"/>
              <a:t> </a:t>
            </a:r>
            <a:r>
              <a:rPr lang="cs-CZ" sz="1400" dirty="0" err="1" smtClean="0"/>
              <a:t>beach</a:t>
            </a:r>
            <a:r>
              <a:rPr lang="cs-CZ" sz="1400" dirty="0" smtClean="0"/>
              <a:t> and </a:t>
            </a:r>
            <a:r>
              <a:rPr lang="cs-CZ" sz="1400" dirty="0" err="1" smtClean="0"/>
              <a:t>sunbathed</a:t>
            </a:r>
            <a:r>
              <a:rPr lang="cs-CZ" sz="1400" dirty="0" smtClean="0"/>
              <a:t>.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weather</a:t>
            </a:r>
            <a:r>
              <a:rPr lang="cs-CZ" sz="1400" dirty="0" smtClean="0"/>
              <a:t> </a:t>
            </a:r>
            <a:r>
              <a:rPr lang="cs-CZ" sz="1400" dirty="0" err="1" smtClean="0"/>
              <a:t>was</a:t>
            </a:r>
            <a:r>
              <a:rPr lang="cs-CZ" sz="1400" dirty="0" smtClean="0"/>
              <a:t> sunny. I </a:t>
            </a:r>
            <a:r>
              <a:rPr lang="cs-CZ" sz="1400" dirty="0" err="1" smtClean="0"/>
              <a:t>enjoyed</a:t>
            </a:r>
            <a:r>
              <a:rPr lang="cs-CZ" sz="1400" dirty="0" smtClean="0"/>
              <a:t> </a:t>
            </a:r>
            <a:r>
              <a:rPr lang="cs-CZ" sz="1400" dirty="0" err="1" smtClean="0"/>
              <a:t>it</a:t>
            </a:r>
            <a:r>
              <a:rPr lang="cs-CZ" sz="1400" dirty="0" smtClean="0"/>
              <a:t> very much.</a:t>
            </a:r>
            <a:endParaRPr lang="en-US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193102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I </a:t>
            </a:r>
            <a:r>
              <a:rPr lang="cs-CZ" sz="1400" dirty="0" err="1" smtClean="0"/>
              <a:t>went</a:t>
            </a:r>
            <a:r>
              <a:rPr lang="cs-CZ" sz="1400" dirty="0" smtClean="0"/>
              <a:t> to Italy. I </a:t>
            </a:r>
            <a:r>
              <a:rPr lang="cs-CZ" sz="1400" dirty="0" err="1" smtClean="0"/>
              <a:t>went</a:t>
            </a:r>
            <a:r>
              <a:rPr lang="cs-CZ" sz="1400" dirty="0" smtClean="0"/>
              <a:t> by </a:t>
            </a:r>
            <a:r>
              <a:rPr lang="cs-CZ" sz="1400" dirty="0" err="1" smtClean="0"/>
              <a:t>coach</a:t>
            </a:r>
            <a:r>
              <a:rPr lang="cs-CZ" sz="1400" dirty="0" smtClean="0"/>
              <a:t>. I </a:t>
            </a:r>
            <a:r>
              <a:rPr lang="cs-CZ" sz="1400" dirty="0" err="1" smtClean="0"/>
              <a:t>stayed</a:t>
            </a:r>
            <a:r>
              <a:rPr lang="cs-CZ" sz="1400" dirty="0" smtClean="0"/>
              <a:t> in a </a:t>
            </a:r>
            <a:r>
              <a:rPr lang="cs-CZ" sz="1400" dirty="0" err="1" smtClean="0"/>
              <a:t>bungalow</a:t>
            </a:r>
            <a:r>
              <a:rPr lang="cs-CZ" sz="1400" dirty="0" smtClean="0"/>
              <a:t>. I </a:t>
            </a:r>
            <a:r>
              <a:rPr lang="cs-CZ" sz="1400" dirty="0" err="1" smtClean="0"/>
              <a:t>ate</a:t>
            </a:r>
            <a:r>
              <a:rPr lang="cs-CZ" sz="1400" dirty="0" smtClean="0"/>
              <a:t> pizza. 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weather</a:t>
            </a:r>
            <a:r>
              <a:rPr lang="cs-CZ" sz="1400" dirty="0" smtClean="0"/>
              <a:t> </a:t>
            </a:r>
            <a:r>
              <a:rPr lang="cs-CZ" sz="1400" dirty="0" err="1" smtClean="0"/>
              <a:t>was</a:t>
            </a:r>
            <a:r>
              <a:rPr lang="cs-CZ" sz="1400" dirty="0" smtClean="0"/>
              <a:t> </a:t>
            </a:r>
            <a:r>
              <a:rPr lang="cs-CZ" sz="1400" dirty="0" err="1" smtClean="0"/>
              <a:t>rainy</a:t>
            </a:r>
            <a:r>
              <a:rPr lang="cs-CZ" sz="1400" dirty="0" smtClean="0"/>
              <a:t> and </a:t>
            </a:r>
            <a:r>
              <a:rPr lang="cs-CZ" sz="1400" dirty="0" err="1" smtClean="0"/>
              <a:t>cloudy</a:t>
            </a:r>
            <a:r>
              <a:rPr lang="cs-CZ" sz="1400" dirty="0" smtClean="0"/>
              <a:t>. I </a:t>
            </a:r>
            <a:r>
              <a:rPr lang="cs-CZ" sz="1400" dirty="0" err="1" smtClean="0"/>
              <a:t>visited</a:t>
            </a:r>
            <a:r>
              <a:rPr lang="cs-CZ" sz="1400" dirty="0" smtClean="0"/>
              <a:t> Rome, </a:t>
            </a:r>
            <a:r>
              <a:rPr lang="cs-CZ" sz="1400" dirty="0" err="1" smtClean="0"/>
              <a:t>watched</a:t>
            </a:r>
            <a:r>
              <a:rPr lang="cs-CZ" sz="1400" dirty="0" smtClean="0"/>
              <a:t> </a:t>
            </a:r>
            <a:r>
              <a:rPr lang="cs-CZ" sz="1400" dirty="0" err="1" smtClean="0"/>
              <a:t>Tv</a:t>
            </a:r>
            <a:r>
              <a:rPr lang="cs-CZ" sz="1400" dirty="0" smtClean="0"/>
              <a:t> and </a:t>
            </a:r>
            <a:r>
              <a:rPr lang="cs-CZ" sz="1400" dirty="0" err="1" smtClean="0"/>
              <a:t>read</a:t>
            </a:r>
            <a:r>
              <a:rPr lang="cs-CZ" sz="1400" dirty="0" smtClean="0"/>
              <a:t> </a:t>
            </a:r>
            <a:r>
              <a:rPr lang="cs-CZ" sz="1400" dirty="0" err="1" smtClean="0"/>
              <a:t>books</a:t>
            </a:r>
            <a:r>
              <a:rPr lang="cs-CZ" sz="1400" dirty="0" smtClean="0"/>
              <a:t>. I </a:t>
            </a:r>
            <a:r>
              <a:rPr lang="cs-CZ" sz="1400" dirty="0" err="1" smtClean="0"/>
              <a:t>didn´t</a:t>
            </a:r>
            <a:r>
              <a:rPr lang="cs-CZ" sz="1400" dirty="0" smtClean="0"/>
              <a:t> </a:t>
            </a:r>
            <a:r>
              <a:rPr lang="cs-CZ" sz="1400" dirty="0" err="1" smtClean="0"/>
              <a:t>enjoy</a:t>
            </a:r>
            <a:r>
              <a:rPr lang="cs-CZ" sz="1400" dirty="0" smtClean="0"/>
              <a:t> my </a:t>
            </a:r>
            <a:r>
              <a:rPr lang="cs-CZ" sz="1400" dirty="0" err="1" smtClean="0"/>
              <a:t>holiday</a:t>
            </a:r>
            <a:r>
              <a:rPr lang="cs-CZ" sz="1400" dirty="0" smtClean="0"/>
              <a:t> very much.</a:t>
            </a:r>
            <a:endParaRPr lang="en-US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1873" y="3906755"/>
            <a:ext cx="84249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I </a:t>
            </a:r>
            <a:r>
              <a:rPr lang="cs-CZ" sz="1400" dirty="0" err="1" smtClean="0"/>
              <a:t>went</a:t>
            </a:r>
            <a:r>
              <a:rPr lang="cs-CZ" sz="1400" dirty="0" smtClean="0"/>
              <a:t> to </a:t>
            </a:r>
            <a:r>
              <a:rPr lang="cs-CZ" sz="1400" dirty="0" err="1" smtClean="0"/>
              <a:t>China</a:t>
            </a:r>
            <a:r>
              <a:rPr lang="cs-CZ" sz="1400" dirty="0" smtClean="0"/>
              <a:t>. I </a:t>
            </a:r>
            <a:r>
              <a:rPr lang="cs-CZ" sz="1400" dirty="0" err="1" smtClean="0"/>
              <a:t>went</a:t>
            </a:r>
            <a:r>
              <a:rPr lang="cs-CZ" sz="1400" dirty="0" smtClean="0"/>
              <a:t> by plane. I </a:t>
            </a:r>
            <a:r>
              <a:rPr lang="cs-CZ" sz="1400" dirty="0" err="1" smtClean="0"/>
              <a:t>stayed</a:t>
            </a:r>
            <a:r>
              <a:rPr lang="cs-CZ" sz="1400" dirty="0" smtClean="0"/>
              <a:t> in a big hotel. I </a:t>
            </a:r>
            <a:r>
              <a:rPr lang="cs-CZ" sz="1400" dirty="0" err="1" smtClean="0"/>
              <a:t>ate</a:t>
            </a:r>
            <a:r>
              <a:rPr lang="cs-CZ" sz="1400" dirty="0" smtClean="0"/>
              <a:t> </a:t>
            </a:r>
            <a:r>
              <a:rPr lang="cs-CZ" sz="1400" dirty="0" err="1" smtClean="0"/>
              <a:t>lots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rice</a:t>
            </a:r>
            <a:r>
              <a:rPr lang="cs-CZ" sz="1400" dirty="0" smtClean="0"/>
              <a:t>. I </a:t>
            </a:r>
            <a:r>
              <a:rPr lang="cs-CZ" sz="1400" dirty="0" err="1" smtClean="0"/>
              <a:t>visited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Great Wall and </a:t>
            </a:r>
            <a:r>
              <a:rPr lang="cs-CZ" sz="1400" dirty="0" err="1" smtClean="0"/>
              <a:t>watched</a:t>
            </a:r>
            <a:r>
              <a:rPr lang="cs-CZ" sz="1400" dirty="0" smtClean="0"/>
              <a:t> </a:t>
            </a:r>
            <a:r>
              <a:rPr lang="cs-CZ" sz="1400" dirty="0" err="1" smtClean="0"/>
              <a:t>pandas</a:t>
            </a:r>
            <a:r>
              <a:rPr lang="cs-CZ" sz="1400" dirty="0" smtClean="0"/>
              <a:t> in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forest</a:t>
            </a:r>
            <a:r>
              <a:rPr lang="cs-CZ" sz="1400" dirty="0" smtClean="0"/>
              <a:t>. </a:t>
            </a:r>
            <a:r>
              <a:rPr lang="cs-CZ" sz="1400" dirty="0" err="1" smtClean="0"/>
              <a:t>Ialso</a:t>
            </a:r>
            <a:r>
              <a:rPr lang="cs-CZ" sz="1400" dirty="0" smtClean="0"/>
              <a:t> </a:t>
            </a:r>
            <a:r>
              <a:rPr lang="cs-CZ" sz="1400" dirty="0" err="1" smtClean="0"/>
              <a:t>practised</a:t>
            </a:r>
            <a:r>
              <a:rPr lang="cs-CZ" sz="1400" dirty="0" smtClean="0"/>
              <a:t> </a:t>
            </a:r>
            <a:r>
              <a:rPr lang="cs-CZ" sz="1400" dirty="0" err="1" smtClean="0"/>
              <a:t>tai-chi</a:t>
            </a:r>
            <a:r>
              <a:rPr lang="cs-CZ" sz="1400" dirty="0" smtClean="0"/>
              <a:t>.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weather</a:t>
            </a:r>
            <a:r>
              <a:rPr lang="cs-CZ" sz="1400" dirty="0" smtClean="0"/>
              <a:t> </a:t>
            </a:r>
            <a:r>
              <a:rPr lang="cs-CZ" sz="1400" dirty="0" err="1" smtClean="0"/>
              <a:t>was</a:t>
            </a:r>
            <a:r>
              <a:rPr lang="cs-CZ" sz="1400" dirty="0" smtClean="0"/>
              <a:t> </a:t>
            </a:r>
            <a:r>
              <a:rPr lang="cs-CZ" sz="1400" dirty="0" err="1" smtClean="0"/>
              <a:t>cloudy</a:t>
            </a:r>
            <a:r>
              <a:rPr lang="cs-CZ" sz="1400" dirty="0" smtClean="0"/>
              <a:t>, stromy and </a:t>
            </a:r>
            <a:r>
              <a:rPr lang="cs-CZ" sz="1400" dirty="0" err="1" smtClean="0"/>
              <a:t>aslo</a:t>
            </a:r>
            <a:r>
              <a:rPr lang="cs-CZ" sz="1400" dirty="0" smtClean="0"/>
              <a:t> sunny. I </a:t>
            </a:r>
            <a:r>
              <a:rPr lang="cs-CZ" sz="1400" dirty="0" err="1" smtClean="0"/>
              <a:t>really</a:t>
            </a:r>
            <a:r>
              <a:rPr lang="cs-CZ" sz="1400" dirty="0" smtClean="0"/>
              <a:t> </a:t>
            </a:r>
            <a:r>
              <a:rPr lang="cs-CZ" sz="1400" dirty="0" err="1" smtClean="0"/>
              <a:t>enjoyed</a:t>
            </a:r>
            <a:r>
              <a:rPr lang="cs-CZ" sz="1400" dirty="0" smtClean="0"/>
              <a:t> my </a:t>
            </a:r>
            <a:r>
              <a:rPr lang="cs-CZ" sz="1400" dirty="0" err="1" smtClean="0"/>
              <a:t>holiday</a:t>
            </a:r>
            <a:r>
              <a:rPr lang="cs-CZ" sz="1400" dirty="0" smtClean="0"/>
              <a:t>.  </a:t>
            </a:r>
            <a:endParaRPr lang="en-US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777278"/>
            <a:ext cx="8509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I </a:t>
            </a:r>
            <a:r>
              <a:rPr lang="cs-CZ" sz="1400" dirty="0" err="1" smtClean="0"/>
              <a:t>went</a:t>
            </a:r>
            <a:r>
              <a:rPr lang="cs-CZ" sz="1400" dirty="0" smtClean="0"/>
              <a:t> to </a:t>
            </a:r>
            <a:r>
              <a:rPr lang="cs-CZ" sz="1400" dirty="0" err="1" smtClean="0"/>
              <a:t>Canada</a:t>
            </a:r>
            <a:r>
              <a:rPr lang="cs-CZ" sz="1400" dirty="0" smtClean="0"/>
              <a:t>. I </a:t>
            </a:r>
            <a:r>
              <a:rPr lang="cs-CZ" sz="1400" dirty="0" err="1" smtClean="0"/>
              <a:t>went</a:t>
            </a:r>
            <a:r>
              <a:rPr lang="cs-CZ" sz="1400" dirty="0" smtClean="0"/>
              <a:t> by plane. I </a:t>
            </a:r>
            <a:r>
              <a:rPr lang="cs-CZ" sz="1400" dirty="0" err="1" smtClean="0"/>
              <a:t>stayed</a:t>
            </a:r>
            <a:r>
              <a:rPr lang="cs-CZ" sz="1400" dirty="0" smtClean="0"/>
              <a:t> in </a:t>
            </a:r>
            <a:r>
              <a:rPr lang="cs-CZ" sz="1400" dirty="0" err="1" smtClean="0"/>
              <a:t>an</a:t>
            </a:r>
            <a:r>
              <a:rPr lang="cs-CZ" sz="1400" dirty="0" smtClean="0"/>
              <a:t> </a:t>
            </a:r>
            <a:r>
              <a:rPr lang="cs-CZ" sz="1400" dirty="0" err="1" smtClean="0"/>
              <a:t>igloo</a:t>
            </a:r>
            <a:r>
              <a:rPr lang="cs-CZ" sz="1400" dirty="0" smtClean="0"/>
              <a:t>. I </a:t>
            </a:r>
            <a:r>
              <a:rPr lang="cs-CZ" sz="1400" dirty="0" err="1" smtClean="0"/>
              <a:t>ate</a:t>
            </a:r>
            <a:r>
              <a:rPr lang="cs-CZ" sz="1400" dirty="0" smtClean="0"/>
              <a:t> </a:t>
            </a:r>
            <a:r>
              <a:rPr lang="cs-CZ" sz="1400" dirty="0" err="1" smtClean="0"/>
              <a:t>lots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fish</a:t>
            </a:r>
            <a:r>
              <a:rPr lang="cs-CZ" sz="1400" dirty="0" smtClean="0"/>
              <a:t> and </a:t>
            </a:r>
            <a:r>
              <a:rPr lang="cs-CZ" sz="1400" dirty="0" err="1" smtClean="0"/>
              <a:t>hamburgers</a:t>
            </a:r>
            <a:r>
              <a:rPr lang="cs-CZ" sz="1400" dirty="0" smtClean="0"/>
              <a:t>, </a:t>
            </a:r>
            <a:r>
              <a:rPr lang="cs-CZ" sz="1400" dirty="0" err="1" smtClean="0"/>
              <a:t>too</a:t>
            </a:r>
            <a:r>
              <a:rPr lang="cs-CZ" sz="1400" dirty="0" smtClean="0"/>
              <a:t>. I </a:t>
            </a:r>
            <a:r>
              <a:rPr lang="cs-CZ" sz="1400" dirty="0" err="1" smtClean="0"/>
              <a:t>saw</a:t>
            </a:r>
            <a:r>
              <a:rPr lang="cs-CZ" sz="1400" dirty="0" smtClean="0"/>
              <a:t> </a:t>
            </a:r>
            <a:r>
              <a:rPr lang="cs-CZ" sz="1400" dirty="0" err="1" smtClean="0"/>
              <a:t>white</a:t>
            </a:r>
            <a:r>
              <a:rPr lang="cs-CZ" sz="1400" dirty="0" smtClean="0"/>
              <a:t> </a:t>
            </a:r>
            <a:r>
              <a:rPr lang="cs-CZ" sz="1400" dirty="0" err="1" smtClean="0"/>
              <a:t>bear</a:t>
            </a:r>
            <a:r>
              <a:rPr lang="cs-CZ" sz="1400" dirty="0" smtClean="0"/>
              <a:t> and </a:t>
            </a:r>
            <a:r>
              <a:rPr lang="cs-CZ" sz="1400" dirty="0" err="1" smtClean="0"/>
              <a:t>climbed</a:t>
            </a:r>
            <a:r>
              <a:rPr lang="cs-CZ" sz="1400" dirty="0" smtClean="0"/>
              <a:t> </a:t>
            </a:r>
            <a:r>
              <a:rPr lang="cs-CZ" sz="1400" dirty="0" err="1" smtClean="0"/>
              <a:t>high</a:t>
            </a:r>
            <a:r>
              <a:rPr lang="cs-CZ" sz="1400" dirty="0" smtClean="0"/>
              <a:t> </a:t>
            </a:r>
            <a:r>
              <a:rPr lang="cs-CZ" sz="1400" dirty="0" err="1" smtClean="0"/>
              <a:t>mountain</a:t>
            </a:r>
            <a:r>
              <a:rPr lang="cs-CZ" sz="1400" dirty="0" smtClean="0"/>
              <a:t>.  And I </a:t>
            </a:r>
            <a:r>
              <a:rPr lang="cs-CZ" sz="1400" dirty="0" err="1" smtClean="0"/>
              <a:t>aslo</a:t>
            </a:r>
            <a:r>
              <a:rPr lang="cs-CZ" sz="1400" dirty="0" smtClean="0"/>
              <a:t> </a:t>
            </a:r>
            <a:r>
              <a:rPr lang="cs-CZ" sz="1400" dirty="0" err="1" smtClean="0"/>
              <a:t>wnt</a:t>
            </a:r>
            <a:r>
              <a:rPr lang="cs-CZ" sz="1400" dirty="0" smtClean="0"/>
              <a:t> </a:t>
            </a:r>
            <a:r>
              <a:rPr lang="cs-CZ" sz="1400" dirty="0" err="1" smtClean="0"/>
              <a:t>skiing</a:t>
            </a:r>
            <a:r>
              <a:rPr lang="cs-CZ" sz="1400" dirty="0" smtClean="0"/>
              <a:t>.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weather</a:t>
            </a:r>
            <a:r>
              <a:rPr lang="cs-CZ" sz="1400" dirty="0" smtClean="0"/>
              <a:t> </a:t>
            </a:r>
            <a:r>
              <a:rPr lang="cs-CZ" sz="1400" dirty="0" err="1" smtClean="0"/>
              <a:t>was</a:t>
            </a:r>
            <a:r>
              <a:rPr lang="cs-CZ" sz="1400" dirty="0" smtClean="0"/>
              <a:t> nice. </a:t>
            </a:r>
            <a:r>
              <a:rPr lang="cs-CZ" sz="1400" dirty="0" err="1" smtClean="0"/>
              <a:t>It</a:t>
            </a:r>
            <a:r>
              <a:rPr lang="cs-CZ" sz="1400" dirty="0" smtClean="0"/>
              <a:t> </a:t>
            </a:r>
            <a:r>
              <a:rPr lang="cs-CZ" sz="1400" dirty="0" err="1" smtClean="0"/>
              <a:t>was</a:t>
            </a:r>
            <a:r>
              <a:rPr lang="cs-CZ" sz="1400" dirty="0" smtClean="0"/>
              <a:t> </a:t>
            </a:r>
            <a:r>
              <a:rPr lang="cs-CZ" sz="1400" dirty="0" err="1" smtClean="0"/>
              <a:t>snowing</a:t>
            </a:r>
            <a:r>
              <a:rPr lang="cs-CZ" sz="1400" dirty="0" smtClean="0"/>
              <a:t>. I </a:t>
            </a:r>
            <a:r>
              <a:rPr lang="cs-CZ" sz="1400" dirty="0" err="1" smtClean="0"/>
              <a:t>enjoyed</a:t>
            </a:r>
            <a:r>
              <a:rPr lang="cs-CZ" sz="1400" dirty="0" smtClean="0"/>
              <a:t> my </a:t>
            </a:r>
            <a:r>
              <a:rPr lang="cs-CZ" sz="1400" dirty="0" err="1" smtClean="0"/>
              <a:t>holiday</a:t>
            </a:r>
            <a:r>
              <a:rPr lang="cs-CZ" sz="1400" dirty="0" smtClean="0"/>
              <a:t>. </a:t>
            </a:r>
            <a:endParaRPr lang="en-US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2548" y="5399638"/>
            <a:ext cx="81665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I </a:t>
            </a:r>
            <a:r>
              <a:rPr lang="cs-CZ" sz="1400" dirty="0" err="1" smtClean="0"/>
              <a:t>went</a:t>
            </a:r>
            <a:r>
              <a:rPr lang="cs-CZ" sz="1400" dirty="0" smtClean="0"/>
              <a:t> to </a:t>
            </a:r>
            <a:r>
              <a:rPr lang="cs-CZ" sz="1400" dirty="0" err="1" smtClean="0"/>
              <a:t>Austria</a:t>
            </a:r>
            <a:r>
              <a:rPr lang="cs-CZ" sz="1400" dirty="0" smtClean="0"/>
              <a:t>. I  </a:t>
            </a:r>
            <a:r>
              <a:rPr lang="cs-CZ" sz="1400" dirty="0" err="1" smtClean="0"/>
              <a:t>went</a:t>
            </a:r>
            <a:r>
              <a:rPr lang="cs-CZ" sz="1400" dirty="0" smtClean="0"/>
              <a:t> by bike. I </a:t>
            </a:r>
            <a:r>
              <a:rPr lang="cs-CZ" sz="1400" dirty="0" err="1" smtClean="0"/>
              <a:t>stayed</a:t>
            </a:r>
            <a:r>
              <a:rPr lang="cs-CZ" sz="1400" dirty="0" smtClean="0"/>
              <a:t> in a </a:t>
            </a:r>
            <a:r>
              <a:rPr lang="cs-CZ" sz="1400" dirty="0" err="1" smtClean="0"/>
              <a:t>tent</a:t>
            </a:r>
            <a:r>
              <a:rPr lang="cs-CZ" sz="1400" dirty="0" smtClean="0"/>
              <a:t>. I </a:t>
            </a:r>
            <a:r>
              <a:rPr lang="cs-CZ" sz="1400" dirty="0" err="1" smtClean="0"/>
              <a:t>ate</a:t>
            </a:r>
            <a:r>
              <a:rPr lang="cs-CZ" sz="1400" dirty="0" smtClean="0"/>
              <a:t> barbecue food and hot </a:t>
            </a:r>
            <a:r>
              <a:rPr lang="cs-CZ" sz="1400" dirty="0" err="1" smtClean="0"/>
              <a:t>dogs</a:t>
            </a:r>
            <a:r>
              <a:rPr lang="cs-CZ" sz="1400" dirty="0" smtClean="0"/>
              <a:t>. I </a:t>
            </a:r>
            <a:r>
              <a:rPr lang="cs-CZ" sz="1400" dirty="0" err="1" smtClean="0"/>
              <a:t>was</a:t>
            </a:r>
            <a:r>
              <a:rPr lang="cs-CZ" sz="1400" dirty="0" smtClean="0"/>
              <a:t> </a:t>
            </a:r>
            <a:r>
              <a:rPr lang="cs-CZ" sz="1400" dirty="0" err="1" smtClean="0"/>
              <a:t>fishing</a:t>
            </a:r>
            <a:r>
              <a:rPr lang="cs-CZ" sz="1400" dirty="0" smtClean="0"/>
              <a:t>.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weather</a:t>
            </a:r>
            <a:r>
              <a:rPr lang="cs-CZ" sz="1400" dirty="0" smtClean="0"/>
              <a:t> </a:t>
            </a:r>
            <a:r>
              <a:rPr lang="cs-CZ" sz="1400" dirty="0" err="1" smtClean="0"/>
              <a:t>was</a:t>
            </a:r>
            <a:r>
              <a:rPr lang="cs-CZ" sz="1400" dirty="0" smtClean="0"/>
              <a:t> sunny and </a:t>
            </a:r>
            <a:r>
              <a:rPr lang="cs-CZ" sz="1400" dirty="0" err="1" smtClean="0"/>
              <a:t>sometimes</a:t>
            </a:r>
            <a:r>
              <a:rPr lang="cs-CZ" sz="1400" dirty="0" smtClean="0"/>
              <a:t> </a:t>
            </a:r>
            <a:r>
              <a:rPr lang="cs-CZ" sz="1400" dirty="0" err="1" smtClean="0"/>
              <a:t>cloudy</a:t>
            </a:r>
            <a:r>
              <a:rPr lang="cs-CZ" sz="1400" dirty="0" smtClean="0"/>
              <a:t>. I </a:t>
            </a:r>
            <a:r>
              <a:rPr lang="cs-CZ" sz="1400" dirty="0" err="1" smtClean="0"/>
              <a:t>enjoyed</a:t>
            </a:r>
            <a:r>
              <a:rPr lang="cs-CZ" sz="1400" dirty="0" smtClean="0"/>
              <a:t> my </a:t>
            </a:r>
            <a:r>
              <a:rPr lang="cs-CZ" sz="1400" dirty="0" err="1" smtClean="0"/>
              <a:t>holiday</a:t>
            </a:r>
            <a:r>
              <a:rPr lang="cs-CZ" sz="1400" dirty="0" smtClean="0"/>
              <a:t> in </a:t>
            </a:r>
            <a:r>
              <a:rPr lang="cs-CZ" sz="1400" dirty="0" err="1" smtClean="0"/>
              <a:t>Austria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529185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358</Words>
  <Application>Microsoft Office PowerPoint</Application>
  <PresentationFormat>Předvádění na obrazovce (4:3)</PresentationFormat>
  <Paragraphs>42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HOLIDAY</vt:lpstr>
      <vt:lpstr>QUESTIONS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answers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HOLIDAY</dc:title>
  <dc:creator>Škola</dc:creator>
  <cp:lastModifiedBy>Škola</cp:lastModifiedBy>
  <cp:revision>17</cp:revision>
  <dcterms:created xsi:type="dcterms:W3CDTF">2014-01-14T18:11:35Z</dcterms:created>
  <dcterms:modified xsi:type="dcterms:W3CDTF">2014-02-05T19:47:36Z</dcterms:modified>
</cp:coreProperties>
</file>