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9" r:id="rId4"/>
    <p:sldId id="258" r:id="rId5"/>
    <p:sldId id="257" r:id="rId6"/>
    <p:sldId id="261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80" d="100"/>
          <a:sy n="80" d="100"/>
        </p:scale>
        <p:origin x="-1086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42C774-4F18-4BE1-A1FF-6103A3361E2D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110EAB-AD42-42DC-BE13-D6E386CE57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37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10EAB-AD42-42DC-BE13-D6E386CE571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85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10EAB-AD42-42DC-BE13-D6E386CE571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063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10EAB-AD42-42DC-BE13-D6E386CE571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9714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10EAB-AD42-42DC-BE13-D6E386CE571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242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10EAB-AD42-42DC-BE13-D6E386CE571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877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6865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97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343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951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667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675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657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944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629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265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300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E9AD8-8A19-40F5-AA16-91FB4C1A2CC3}" type="datetimeFigureOut">
              <a:rPr lang="en-US" smtClean="0"/>
              <a:t>1/30/2014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2726-4A89-44D2-8261-82A0E65F65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591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18" Type="http://schemas.openxmlformats.org/officeDocument/2006/relationships/image" Target="../media/image30.wmf"/><Relationship Id="rId3" Type="http://schemas.openxmlformats.org/officeDocument/2006/relationships/image" Target="../media/image15.wmf"/><Relationship Id="rId21" Type="http://schemas.openxmlformats.org/officeDocument/2006/relationships/image" Target="../media/image33.wmf"/><Relationship Id="rId7" Type="http://schemas.openxmlformats.org/officeDocument/2006/relationships/image" Target="../media/image19.wmf"/><Relationship Id="rId12" Type="http://schemas.openxmlformats.org/officeDocument/2006/relationships/image" Target="../media/image24.wmf"/><Relationship Id="rId17" Type="http://schemas.openxmlformats.org/officeDocument/2006/relationships/image" Target="../media/image29.wm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8.wmf"/><Relationship Id="rId20" Type="http://schemas.openxmlformats.org/officeDocument/2006/relationships/image" Target="../media/image3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5" Type="http://schemas.openxmlformats.org/officeDocument/2006/relationships/image" Target="../media/image27.wmf"/><Relationship Id="rId10" Type="http://schemas.openxmlformats.org/officeDocument/2006/relationships/image" Target="../media/image22.wmf"/><Relationship Id="rId19" Type="http://schemas.openxmlformats.org/officeDocument/2006/relationships/image" Target="../media/image31.wmf"/><Relationship Id="rId4" Type="http://schemas.openxmlformats.org/officeDocument/2006/relationships/image" Target="../media/image16.wmf"/><Relationship Id="rId9" Type="http://schemas.openxmlformats.org/officeDocument/2006/relationships/image" Target="../media/image21.gif"/><Relationship Id="rId14" Type="http://schemas.openxmlformats.org/officeDocument/2006/relationships/image" Target="../media/image2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9032682"/>
              </p:ext>
            </p:extLst>
          </p:nvPr>
        </p:nvGraphicFramePr>
        <p:xfrm>
          <a:off x="1763688" y="1962572"/>
          <a:ext cx="5705475" cy="2181289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VY_32_INOVACE_11_PRESENT SIMPLE AND PRESENT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CONTINUOUS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PRESENT TENSES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043608" y="4221088"/>
            <a:ext cx="6696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se seznámí se základními principy tvoření přítomného prostého a průběhového času v kladných větách, otázkách i záporech. </a:t>
            </a:r>
          </a:p>
          <a:p>
            <a:r>
              <a:rPr lang="cs-CZ" dirty="0" smtClean="0"/>
              <a:t>Dále si procvičí nejčastější situace, při kterých se časy </a:t>
            </a:r>
            <a:r>
              <a:rPr lang="cs-CZ" dirty="0" smtClean="0"/>
              <a:t>používají</a:t>
            </a:r>
          </a:p>
          <a:p>
            <a:r>
              <a:rPr lang="cs-CZ" dirty="0" smtClean="0"/>
              <a:t>Doplňkové materiály: www.office.microsoft.com</a:t>
            </a:r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14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5249449"/>
              </p:ext>
            </p:extLst>
          </p:nvPr>
        </p:nvGraphicFramePr>
        <p:xfrm>
          <a:off x="309199" y="1124744"/>
          <a:ext cx="8568954" cy="31143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83447"/>
                <a:gridCol w="783447"/>
                <a:gridCol w="408046"/>
                <a:gridCol w="783447"/>
                <a:gridCol w="1138447"/>
                <a:gridCol w="783447"/>
                <a:gridCol w="408046"/>
                <a:gridCol w="1273102"/>
                <a:gridCol w="652872"/>
                <a:gridCol w="575344"/>
                <a:gridCol w="783447"/>
                <a:gridCol w="195862"/>
              </a:tblGrid>
              <a:tr h="350136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AFFIRMATIVE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NEGATIVE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 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QUESTIONS</a:t>
                      </a:r>
                      <a:endParaRPr lang="en-US" sz="1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I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SLEEP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I 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SLEEP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I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SLEEP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?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YOU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SPEAK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 NOT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SPEAK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WHERE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SPEAK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?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WORK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YOU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DON´T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WORK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WHY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YOU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WORK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?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THEY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LIKE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THEY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LIKE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WHAT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THEY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LIKE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?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1326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HOW OFTEN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HE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SPEAKS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HE 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DOES NOT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SPEAK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HOW MUCH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HE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SPEAK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?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SHE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WORKS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SHE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DOESN´T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WORK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SHE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WORK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?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5013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IT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COSTS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IT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COST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 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DOES</a:t>
                      </a:r>
                      <a:endParaRPr lang="en-US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IT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COST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?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537519" y="260648"/>
            <a:ext cx="35227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PRESENT SIMPLE </a:t>
            </a:r>
            <a:endParaRPr lang="en-US" sz="3600" b="1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8437" y="4391086"/>
            <a:ext cx="4572000" cy="107721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Používá</a:t>
            </a:r>
            <a:r>
              <a:rPr lang="cs-CZ" dirty="0" smtClean="0">
                <a:solidFill>
                  <a:schemeClr val="tx1"/>
                </a:solidFill>
              </a:rPr>
              <a:t> se</a:t>
            </a:r>
            <a:r>
              <a:rPr lang="cs-CZ" baseline="0" dirty="0" smtClean="0">
                <a:solidFill>
                  <a:schemeClr val="tx1"/>
                </a:solidFill>
              </a:rPr>
              <a:t> k vyjádření dějů a aktivit, které se odehrávají pravidelně, nebo se pravidelně opakují.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8196" y="5583490"/>
            <a:ext cx="1334981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/>
              <a:t>SOMETIMES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842426" y="6174596"/>
            <a:ext cx="929165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ALWAYS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129395" y="5583490"/>
            <a:ext cx="816249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OFTEN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2351223" y="6234465"/>
            <a:ext cx="1002326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USUALLY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3134368" y="5667878"/>
            <a:ext cx="814647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NEVER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3981660" y="6174596"/>
            <a:ext cx="1230209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NORMALLY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5071917" y="4685600"/>
            <a:ext cx="395262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Vyjadřuje</a:t>
            </a:r>
            <a:r>
              <a:rPr lang="cs-CZ" baseline="0" dirty="0" smtClean="0"/>
              <a:t> všeobecně platné skutečnosti.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5472349" y="5187583"/>
            <a:ext cx="3405804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err="1" smtClean="0"/>
              <a:t>The</a:t>
            </a:r>
            <a:r>
              <a:rPr lang="cs-CZ" baseline="0" dirty="0" smtClean="0"/>
              <a:t> </a:t>
            </a:r>
            <a:r>
              <a:rPr lang="cs-CZ" sz="3200" baseline="0" dirty="0" err="1" smtClean="0"/>
              <a:t>Earth</a:t>
            </a:r>
            <a:r>
              <a:rPr lang="cs-CZ" baseline="0" dirty="0" smtClean="0"/>
              <a:t> </a:t>
            </a:r>
            <a:r>
              <a:rPr lang="cs-CZ" baseline="0" dirty="0" err="1" smtClean="0"/>
              <a:t>goes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round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the</a:t>
            </a:r>
            <a:r>
              <a:rPr lang="cs-CZ" baseline="0" dirty="0" smtClean="0"/>
              <a:t> Sun.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59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1800" y="227444"/>
            <a:ext cx="3339056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DAILY ACTIVITIES</a:t>
            </a: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Škola\AppData\Local\Microsoft\Windows\Temporary Internet Files\Content.IE5\JG4R6RH7\MC9004282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268761"/>
            <a:ext cx="1512168" cy="128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kola\AppData\Local\Microsoft\Windows\Temporary Internet Files\Content.IE5\7XMHCA5W\MC9002329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284" y="1233919"/>
            <a:ext cx="1371217" cy="1325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kola\AppData\Local\Microsoft\Windows\Temporary Internet Files\Content.IE5\9M19ONSV\MC9002321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672" y="1320577"/>
            <a:ext cx="1457376" cy="1432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Škola\AppData\Local\Microsoft\Windows\Temporary Internet Files\Content.IE5\JG4R6RH7\MC9003981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476" y="1320577"/>
            <a:ext cx="1531861" cy="163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Škola\AppData\Local\Microsoft\Windows\Temporary Internet Files\Content.IE5\7XMHCA5W\MC9003329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284" y="2970392"/>
            <a:ext cx="1685239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Škola\AppData\Local\Microsoft\Windows\Temporary Internet Files\Content.IE5\7XMHCA5W\MP9004278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328" y="3192999"/>
            <a:ext cx="1479123" cy="110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Škola\AppData\Local\Microsoft\Windows\Temporary Internet Files\Content.IE5\9M19ONSV\MC90023215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07" y="2887495"/>
            <a:ext cx="2319196" cy="171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Škola\AppData\Local\Microsoft\Windows\Temporary Internet Files\Content.IE5\YO9C3558\MC9003974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27" y="5013176"/>
            <a:ext cx="1826057" cy="97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Škola\AppData\Local\Microsoft\Windows\Temporary Internet Files\Content.IE5\9M19ONSV\MC90035887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559" y="4780904"/>
            <a:ext cx="1816913" cy="154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Škola\AppData\Local\Microsoft\Windows\Temporary Internet Files\Content.IE5\7XMHCA5W\MC90033292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883" y="4654155"/>
            <a:ext cx="1805940" cy="138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Škola\AppData\Local\Microsoft\Windows\Temporary Internet Files\Content.IE5\YO9C3558\MC9003329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80904"/>
            <a:ext cx="1045305" cy="136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Users\Škola\AppData\Local\Microsoft\Windows\Temporary Internet Files\Content.IE5\9M19ONSV\MC90030127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005" y="1512781"/>
            <a:ext cx="1037949" cy="124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Škola\AppData\Local\Microsoft\Windows\Temporary Internet Files\Content.IE5\JG4R6RH7\MC90042473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27" y="3040246"/>
            <a:ext cx="1743428" cy="140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76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687907" y="317847"/>
            <a:ext cx="2991909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WORKS IN A HOSPITAL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35611" y="1023939"/>
            <a:ext cx="271279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DESIGNS BUILDINGS</a:t>
            </a:r>
            <a:endParaRPr lang="en-US" sz="2400" dirty="0"/>
          </a:p>
        </p:txBody>
      </p:sp>
      <p:sp>
        <p:nvSpPr>
          <p:cNvPr id="7" name="Obdélník 6"/>
          <p:cNvSpPr/>
          <p:nvPr/>
        </p:nvSpPr>
        <p:spPr>
          <a:xfrm>
            <a:off x="6207377" y="4127873"/>
            <a:ext cx="1899879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SELLS THINGS</a:t>
            </a:r>
            <a:endParaRPr lang="en-US" sz="2400" dirty="0"/>
          </a:p>
        </p:txBody>
      </p:sp>
      <p:sp>
        <p:nvSpPr>
          <p:cNvPr id="8" name="Obdélník 7"/>
          <p:cNvSpPr/>
          <p:nvPr/>
        </p:nvSpPr>
        <p:spPr>
          <a:xfrm>
            <a:off x="6207377" y="1619508"/>
            <a:ext cx="1952971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FLIES A PLANE</a:t>
            </a:r>
            <a:endParaRPr lang="en-US" sz="2400" dirty="0"/>
          </a:p>
        </p:txBody>
      </p:sp>
      <p:sp>
        <p:nvSpPr>
          <p:cNvPr id="9" name="Obdélník 8"/>
          <p:cNvSpPr/>
          <p:nvPr/>
        </p:nvSpPr>
        <p:spPr>
          <a:xfrm>
            <a:off x="6240640" y="2226945"/>
            <a:ext cx="1979324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COOKS MEALS</a:t>
            </a:r>
            <a:endParaRPr lang="en-US" sz="2400" dirty="0"/>
          </a:p>
        </p:txBody>
      </p:sp>
      <p:sp>
        <p:nvSpPr>
          <p:cNvPr id="10" name="Obdélník 9"/>
          <p:cNvSpPr/>
          <p:nvPr/>
        </p:nvSpPr>
        <p:spPr>
          <a:xfrm>
            <a:off x="5891680" y="2831113"/>
            <a:ext cx="2584362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HELPS SICK PEOPLE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59887" y="3501008"/>
            <a:ext cx="263989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TEACHES CHILDREN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11475" y="4726246"/>
            <a:ext cx="1691682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DRIVES TAXI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91136" y="5348107"/>
            <a:ext cx="2177391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BUILDS HOUSES</a:t>
            </a:r>
            <a:endParaRPr lang="en-US" sz="2400" dirty="0"/>
          </a:p>
        </p:txBody>
      </p:sp>
      <p:sp>
        <p:nvSpPr>
          <p:cNvPr id="14" name="Obdélník 13"/>
          <p:cNvSpPr/>
          <p:nvPr/>
        </p:nvSpPr>
        <p:spPr>
          <a:xfrm>
            <a:off x="5854403" y="6071631"/>
            <a:ext cx="289406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LOOKS AFTER PLANTS</a:t>
            </a:r>
            <a:endParaRPr lang="en-US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324682"/>
            <a:ext cx="1578509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A TEACHER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1023938"/>
            <a:ext cx="1826141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A GARDENER</a:t>
            </a:r>
            <a:endParaRPr lang="en-US" sz="2400" dirty="0"/>
          </a:p>
        </p:txBody>
      </p:sp>
      <p:sp>
        <p:nvSpPr>
          <p:cNvPr id="17" name="Obdélník 16"/>
          <p:cNvSpPr/>
          <p:nvPr/>
        </p:nvSpPr>
        <p:spPr>
          <a:xfrm>
            <a:off x="962057" y="6056420"/>
            <a:ext cx="1136273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A PILOT</a:t>
            </a:r>
            <a:endParaRPr lang="en-US" sz="2400" dirty="0"/>
          </a:p>
        </p:txBody>
      </p:sp>
      <p:sp>
        <p:nvSpPr>
          <p:cNvPr id="18" name="Obdélník 17"/>
          <p:cNvSpPr/>
          <p:nvPr/>
        </p:nvSpPr>
        <p:spPr>
          <a:xfrm>
            <a:off x="539552" y="1619507"/>
            <a:ext cx="1967205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A </a:t>
            </a:r>
            <a:r>
              <a:rPr lang="cs-CZ" sz="2400" dirty="0" smtClean="0">
                <a:solidFill>
                  <a:schemeClr val="tx1"/>
                </a:solidFill>
              </a:rPr>
              <a:t>TAXI </a:t>
            </a:r>
            <a:r>
              <a:rPr lang="cs-CZ" sz="2400" dirty="0">
                <a:solidFill>
                  <a:schemeClr val="tx1"/>
                </a:solidFill>
              </a:rPr>
              <a:t>DRIVER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47484" y="4754781"/>
            <a:ext cx="107914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A CHEF</a:t>
            </a:r>
            <a:endParaRPr lang="en-US" sz="2400" dirty="0"/>
          </a:p>
        </p:txBody>
      </p:sp>
      <p:sp>
        <p:nvSpPr>
          <p:cNvPr id="20" name="Obdélník 19"/>
          <p:cNvSpPr/>
          <p:nvPr/>
        </p:nvSpPr>
        <p:spPr>
          <a:xfrm>
            <a:off x="820682" y="2851803"/>
            <a:ext cx="1508746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A BUILDER</a:t>
            </a:r>
            <a:endParaRPr lang="en-US" sz="2400" dirty="0"/>
          </a:p>
        </p:txBody>
      </p:sp>
      <p:sp>
        <p:nvSpPr>
          <p:cNvPr id="21" name="Obdélník 20"/>
          <p:cNvSpPr/>
          <p:nvPr/>
        </p:nvSpPr>
        <p:spPr>
          <a:xfrm>
            <a:off x="513903" y="3501008"/>
            <a:ext cx="2018501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AN ARCHITECT</a:t>
            </a:r>
            <a:endParaRPr lang="en-US" sz="2400" dirty="0"/>
          </a:p>
        </p:txBody>
      </p:sp>
      <p:sp>
        <p:nvSpPr>
          <p:cNvPr id="22" name="Obdélník 21"/>
          <p:cNvSpPr/>
          <p:nvPr/>
        </p:nvSpPr>
        <p:spPr>
          <a:xfrm>
            <a:off x="820682" y="4148563"/>
            <a:ext cx="1281889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A NURSE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13903" y="2226945"/>
            <a:ext cx="2526141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/>
              <a:t>A SHOP ASSISTANT</a:t>
            </a:r>
            <a:endParaRPr lang="en-US" sz="2400" dirty="0"/>
          </a:p>
        </p:txBody>
      </p:sp>
      <p:sp>
        <p:nvSpPr>
          <p:cNvPr id="24" name="Obdélník 23"/>
          <p:cNvSpPr/>
          <p:nvPr/>
        </p:nvSpPr>
        <p:spPr>
          <a:xfrm>
            <a:off x="779442" y="5394409"/>
            <a:ext cx="1501501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A DOCTOR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62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1720" y="404663"/>
            <a:ext cx="45571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PRESENT CONTINUOUS</a:t>
            </a:r>
            <a:endParaRPr lang="en-US" sz="36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123270"/>
              </p:ext>
            </p:extLst>
          </p:nvPr>
        </p:nvGraphicFramePr>
        <p:xfrm>
          <a:off x="539552" y="1043809"/>
          <a:ext cx="8352927" cy="33212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1877"/>
                <a:gridCol w="556668"/>
                <a:gridCol w="382711"/>
                <a:gridCol w="278335"/>
                <a:gridCol w="869794"/>
                <a:gridCol w="147865"/>
                <a:gridCol w="287032"/>
                <a:gridCol w="904586"/>
                <a:gridCol w="582762"/>
                <a:gridCol w="408804"/>
                <a:gridCol w="965472"/>
                <a:gridCol w="347918"/>
                <a:gridCol w="556668"/>
                <a:gridCol w="220347"/>
                <a:gridCol w="935656"/>
                <a:gridCol w="386432"/>
              </a:tblGrid>
              <a:tr h="385969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AFFIRMATIVE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NEGATIVE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QUESTIONS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5969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AM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´M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WORKING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AM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´M NOT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AM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WORKING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5969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YOU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´RE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READING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YOU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AREN´ 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WHERE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YOU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READING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0467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´RE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SWIMMING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AREN´ 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WHY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SWIMMING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5969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THEY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ARE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´RE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WAITING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THEY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AREN´ 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WHAT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ARE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THEY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WAITING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5969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HE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IS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RUNNING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HE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ISN´T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HOW OFTEN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HE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RUNNING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5969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SHE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IS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COMING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SHE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ISN´T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HOW MUCH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SHE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COMING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385969"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IT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IS</a:t>
                      </a:r>
                      <a:endParaRPr lang="en-US" sz="13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´S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00B0F0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CLEANING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IT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 NOT</a:t>
                      </a:r>
                      <a:endParaRPr lang="en-US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ISN´T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 dirty="0">
                          <a:effectLst/>
                        </a:rPr>
                        <a:t>IS</a:t>
                      </a:r>
                      <a:endParaRPr lang="en-US" sz="13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IT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CLEANING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300" u="none" strike="noStrike">
                          <a:effectLst/>
                        </a:rPr>
                        <a:t>?</a:t>
                      </a:r>
                      <a:endParaRPr lang="en-US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  <a:tr h="239042"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US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3" marR="8573" marT="8573" marB="0" anchor="b"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75670" y="4520474"/>
            <a:ext cx="4572000" cy="120032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2400" dirty="0" smtClean="0"/>
              <a:t>Vyjadřuje činnosti</a:t>
            </a:r>
            <a:r>
              <a:rPr lang="cs-CZ" sz="2400" baseline="0" dirty="0" smtClean="0"/>
              <a:t> a děje, které se odehrávají v okamžiku, kdy o nich mluvíme.</a:t>
            </a:r>
            <a:endParaRPr lang="en-US" sz="2400" dirty="0"/>
          </a:p>
        </p:txBody>
      </p:sp>
      <p:sp>
        <p:nvSpPr>
          <p:cNvPr id="8" name="Obdélník 7"/>
          <p:cNvSpPr/>
          <p:nvPr/>
        </p:nvSpPr>
        <p:spPr>
          <a:xfrm>
            <a:off x="5413544" y="4474307"/>
            <a:ext cx="1194430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3600" dirty="0" smtClean="0"/>
              <a:t>NOW</a:t>
            </a:r>
            <a:endParaRPr lang="en-US" sz="3600" dirty="0"/>
          </a:p>
        </p:txBody>
      </p:sp>
      <p:sp>
        <p:nvSpPr>
          <p:cNvPr id="9" name="Obdélník 8"/>
          <p:cNvSpPr/>
          <p:nvPr/>
        </p:nvSpPr>
        <p:spPr>
          <a:xfrm>
            <a:off x="2335189" y="5964200"/>
            <a:ext cx="2711768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AT THE MOMENT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156995" y="4748984"/>
            <a:ext cx="1207382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THIS WEEK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6183331" y="5617002"/>
            <a:ext cx="1577355" cy="707886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TODAY</a:t>
            </a: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16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188640"/>
            <a:ext cx="5386411" cy="707886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>
            <a:spAutoFit/>
          </a:bodyPr>
          <a:lstStyle/>
          <a:p>
            <a:r>
              <a:rPr lang="cs-CZ" sz="4000" dirty="0" smtClean="0"/>
              <a:t>WHAT ARE THEY DOING?</a:t>
            </a:r>
            <a:endParaRPr lang="en-US" sz="4000" dirty="0"/>
          </a:p>
        </p:txBody>
      </p:sp>
      <p:pic>
        <p:nvPicPr>
          <p:cNvPr id="5122" name="Picture 2" descr="C:\Users\Škola\AppData\Local\Microsoft\Windows\Temporary Internet Files\Content.IE5\7XMHCA5W\MC90043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55972"/>
            <a:ext cx="1295738" cy="1022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Škola\AppData\Local\Microsoft\Windows\Temporary Internet Files\Content.IE5\YO9C3558\MC9003316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47815"/>
            <a:ext cx="1008112" cy="126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59621"/>
            <a:ext cx="1037248" cy="1059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Škola\AppData\Local\Microsoft\Windows\Temporary Internet Files\Content.IE5\JG4R6RH7\MC900415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909" y="1157819"/>
            <a:ext cx="1118295" cy="121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Škola\AppData\Local\Microsoft\Windows\Temporary Internet Files\Content.IE5\9M19ONSV\MC9003833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491" y="1019652"/>
            <a:ext cx="1561558" cy="149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Škola\AppData\Local\Microsoft\Windows\Temporary Internet Files\Content.IE5\7XMHCA5W\MC9000540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717" y="953017"/>
            <a:ext cx="1296591" cy="1831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Škola\AppData\Local\Microsoft\Windows\Temporary Internet Files\Content.IE5\9M19ONSV\MM900282780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76611"/>
            <a:ext cx="12763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Škola\AppData\Local\Microsoft\Windows\Temporary Internet Files\Content.IE5\7XMHCA5W\MC9000895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774" y="2514777"/>
            <a:ext cx="1495141" cy="117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Škola\AppData\Local\Microsoft\Windows\Temporary Internet Files\Content.IE5\9M19ONSV\MC90034339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084" y="2529231"/>
            <a:ext cx="1158802" cy="116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Škola\AppData\Local\Microsoft\Windows\Temporary Internet Files\Content.IE5\YO9C3558\MC90033287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011" y="2514777"/>
            <a:ext cx="822960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Škola\AppData\Local\Microsoft\Windows\Temporary Internet Files\Content.IE5\JG4R6RH7\MC90037888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361" y="2847918"/>
            <a:ext cx="1593652" cy="134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C:\Users\Škola\AppData\Local\Microsoft\Windows\Temporary Internet Files\Content.IE5\9M19ONSV\MC90036072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28" y="3922953"/>
            <a:ext cx="1924812" cy="82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Škola\AppData\Local\Microsoft\Windows\Temporary Internet Files\Content.IE5\JG4R6RH7\MC90038917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614" y="3926398"/>
            <a:ext cx="1228881" cy="876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Škola\AppData\Local\Microsoft\Windows\Temporary Internet Files\Content.IE5\JG4R6RH7\MC90023009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340" y="4802871"/>
            <a:ext cx="827264" cy="141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Škola\AppData\Local\Microsoft\Windows\Temporary Internet Files\Content.IE5\JG4R6RH7\MC90023206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13176"/>
            <a:ext cx="1101563" cy="146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Škola\AppData\Local\Microsoft\Windows\Temporary Internet Files\Content.IE5\JG4R6RH7\MC900156463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727" y="4336542"/>
            <a:ext cx="1709737" cy="170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Obrázek 21" descr="C:\Users\Škola\AppData\Local\Microsoft\Windows\Temporary Internet Files\Content.IE5\BMTT8W6U\MC900331696[1].wmf"/>
          <p:cNvPicPr/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306" y="3840759"/>
            <a:ext cx="920750" cy="1047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22" descr="C:\Users\Škola\AppData\Local\Microsoft\Windows\Temporary Internet Files\Content.IE5\5L9667F9\MC900345339[1].wmf"/>
          <p:cNvPicPr/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335" y="4696945"/>
            <a:ext cx="1409929" cy="134418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Obrázek 23" descr="C:\Users\Škola\AppData\Local\Microsoft\Windows\Temporary Internet Files\Content.IE5\BMTT8W6U\MC900056666[1].wmf"/>
          <p:cNvPicPr/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198" y="5160365"/>
            <a:ext cx="1290711" cy="122096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5127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928181" y="265907"/>
            <a:ext cx="1577355" cy="707886"/>
          </a:xfrm>
          <a:prstGeom prst="rect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>
            <a:spAutoFit/>
          </a:bodyPr>
          <a:lstStyle/>
          <a:p>
            <a:r>
              <a:rPr lang="cs-CZ" sz="4000" dirty="0" smtClean="0"/>
              <a:t>TODAY</a:t>
            </a:r>
            <a:endParaRPr lang="en-US" sz="4000" dirty="0"/>
          </a:p>
        </p:txBody>
      </p:sp>
      <p:sp>
        <p:nvSpPr>
          <p:cNvPr id="6" name="Obdélník 5"/>
          <p:cNvSpPr/>
          <p:nvPr/>
        </p:nvSpPr>
        <p:spPr>
          <a:xfrm>
            <a:off x="682746" y="212330"/>
            <a:ext cx="2512098" cy="707886"/>
          </a:xfrm>
          <a:prstGeom prst="rect">
            <a:avLst/>
          </a:prstGeom>
          <a:solidFill>
            <a:srgbClr val="00B0F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>
            <a:spAutoFit/>
          </a:bodyPr>
          <a:lstStyle/>
          <a:p>
            <a:r>
              <a:rPr lang="cs-CZ" sz="4000" dirty="0" smtClean="0"/>
              <a:t>NORMALLY</a:t>
            </a:r>
            <a:endParaRPr lang="en-US" sz="4000" dirty="0"/>
          </a:p>
        </p:txBody>
      </p:sp>
      <p:sp>
        <p:nvSpPr>
          <p:cNvPr id="7" name="Obdélník 6"/>
          <p:cNvSpPr/>
          <p:nvPr/>
        </p:nvSpPr>
        <p:spPr>
          <a:xfrm>
            <a:off x="1475656" y="1046639"/>
            <a:ext cx="110479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GET</a:t>
            </a:r>
            <a:r>
              <a:rPr lang="cs-CZ" sz="2400" baseline="0" dirty="0" smtClean="0"/>
              <a:t> UP</a:t>
            </a:r>
            <a:endParaRPr lang="en-US" sz="2400" dirty="0"/>
          </a:p>
        </p:txBody>
      </p:sp>
      <p:sp>
        <p:nvSpPr>
          <p:cNvPr id="9" name="Obdélník 8"/>
          <p:cNvSpPr/>
          <p:nvPr/>
        </p:nvSpPr>
        <p:spPr>
          <a:xfrm>
            <a:off x="6281627" y="1046639"/>
            <a:ext cx="915635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SLEEP</a:t>
            </a:r>
            <a:endParaRPr lang="en-US" sz="2400" dirty="0"/>
          </a:p>
        </p:txBody>
      </p:sp>
      <p:sp>
        <p:nvSpPr>
          <p:cNvPr id="11" name="Obdélník 10"/>
          <p:cNvSpPr/>
          <p:nvPr/>
        </p:nvSpPr>
        <p:spPr>
          <a:xfrm>
            <a:off x="959617" y="2812508"/>
            <a:ext cx="2346220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HAVE BREAKFAST</a:t>
            </a:r>
            <a:endParaRPr lang="en-US" sz="2400" dirty="0"/>
          </a:p>
        </p:txBody>
      </p:sp>
      <p:sp>
        <p:nvSpPr>
          <p:cNvPr id="12" name="Obdélník 11"/>
          <p:cNvSpPr/>
          <p:nvPr/>
        </p:nvSpPr>
        <p:spPr>
          <a:xfrm>
            <a:off x="1094557" y="3471391"/>
            <a:ext cx="1866986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GO TO WORK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74081" y="1656382"/>
            <a:ext cx="2307939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HAVE A SHOWER</a:t>
            </a:r>
            <a:endParaRPr lang="en-US" sz="2400" dirty="0"/>
          </a:p>
        </p:txBody>
      </p:sp>
      <p:sp>
        <p:nvSpPr>
          <p:cNvPr id="14" name="Obdélník 13"/>
          <p:cNvSpPr/>
          <p:nvPr/>
        </p:nvSpPr>
        <p:spPr>
          <a:xfrm>
            <a:off x="1090839" y="2204665"/>
            <a:ext cx="187442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GET DRESSED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35031" y="4047455"/>
            <a:ext cx="986039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WORK</a:t>
            </a:r>
            <a:endParaRPr lang="en-US" sz="2400" dirty="0"/>
          </a:p>
        </p:txBody>
      </p:sp>
      <p:sp>
        <p:nvSpPr>
          <p:cNvPr id="16" name="Obdélník 15"/>
          <p:cNvSpPr/>
          <p:nvPr/>
        </p:nvSpPr>
        <p:spPr>
          <a:xfrm>
            <a:off x="1297722" y="4695527"/>
            <a:ext cx="1460656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GO HOME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81404" y="5301208"/>
            <a:ext cx="149329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WATCH TV</a:t>
            </a:r>
            <a:endParaRPr lang="en-US" sz="2400" dirty="0"/>
          </a:p>
        </p:txBody>
      </p:sp>
      <p:sp>
        <p:nvSpPr>
          <p:cNvPr id="18" name="Obdélník 17"/>
          <p:cNvSpPr/>
          <p:nvPr/>
        </p:nvSpPr>
        <p:spPr>
          <a:xfrm>
            <a:off x="1281404" y="5949280"/>
            <a:ext cx="1641090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>
                <a:solidFill>
                  <a:schemeClr val="tx1"/>
                </a:solidFill>
              </a:rPr>
              <a:t>GO TO  BED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06273" y="1656381"/>
            <a:ext cx="3266343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HAVE BREAKFAST IN BED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817749" y="2221579"/>
            <a:ext cx="184339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HAVE A BATH</a:t>
            </a:r>
            <a:endParaRPr lang="en-US" sz="2400" dirty="0"/>
          </a:p>
        </p:txBody>
      </p:sp>
      <p:sp>
        <p:nvSpPr>
          <p:cNvPr id="21" name="Obdélník 20"/>
          <p:cNvSpPr/>
          <p:nvPr/>
        </p:nvSpPr>
        <p:spPr>
          <a:xfrm>
            <a:off x="5928181" y="2810873"/>
            <a:ext cx="1874424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GET DRESSED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18746" y="3450517"/>
            <a:ext cx="149329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WATCH TV</a:t>
            </a:r>
            <a:endParaRPr lang="en-US" sz="2400" dirty="0"/>
          </a:p>
        </p:txBody>
      </p:sp>
      <p:sp>
        <p:nvSpPr>
          <p:cNvPr id="23" name="Obdélník 22"/>
          <p:cNvSpPr/>
          <p:nvPr/>
        </p:nvSpPr>
        <p:spPr>
          <a:xfrm>
            <a:off x="5436096" y="4047454"/>
            <a:ext cx="3098925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GO OUT WITH</a:t>
            </a:r>
            <a:r>
              <a:rPr lang="cs-CZ" sz="2400" baseline="0" dirty="0" smtClean="0"/>
              <a:t> FRIENDS</a:t>
            </a:r>
            <a:endParaRPr lang="en-US" sz="2400" dirty="0"/>
          </a:p>
        </p:txBody>
      </p:sp>
      <p:sp>
        <p:nvSpPr>
          <p:cNvPr id="24" name="Obdélník 23"/>
          <p:cNvSpPr/>
          <p:nvPr/>
        </p:nvSpPr>
        <p:spPr>
          <a:xfrm>
            <a:off x="4628578" y="4695526"/>
            <a:ext cx="4221733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HAVE DINNER IN</a:t>
            </a:r>
            <a:r>
              <a:rPr lang="cs-CZ" sz="2400" baseline="0" dirty="0" smtClean="0">
                <a:solidFill>
                  <a:schemeClr val="tx1"/>
                </a:solidFill>
              </a:rPr>
              <a:t> A RESTAURANT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85612" y="5320379"/>
            <a:ext cx="208403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GO TO A DISCO</a:t>
            </a:r>
            <a:endParaRPr lang="en-US" sz="2400" dirty="0"/>
          </a:p>
        </p:txBody>
      </p:sp>
      <p:sp>
        <p:nvSpPr>
          <p:cNvPr id="26" name="Obdélník 25"/>
          <p:cNvSpPr/>
          <p:nvPr/>
        </p:nvSpPr>
        <p:spPr>
          <a:xfrm>
            <a:off x="5740805" y="5949279"/>
            <a:ext cx="2631811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STAY</a:t>
            </a:r>
            <a:r>
              <a:rPr lang="cs-CZ" sz="2400" baseline="0" dirty="0" smtClean="0"/>
              <a:t> OUT AT NIGHT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670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415</Words>
  <Application>Microsoft Office PowerPoint</Application>
  <PresentationFormat>Předvádění na obrazovce (4:3)</PresentationFormat>
  <Paragraphs>247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19</cp:revision>
  <dcterms:created xsi:type="dcterms:W3CDTF">2013-10-20T17:12:24Z</dcterms:created>
  <dcterms:modified xsi:type="dcterms:W3CDTF">2014-01-30T11:13:22Z</dcterms:modified>
</cp:coreProperties>
</file>