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67" r:id="rId5"/>
    <p:sldId id="268" r:id="rId6"/>
    <p:sldId id="258" r:id="rId7"/>
    <p:sldId id="259" r:id="rId8"/>
    <p:sldId id="269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FAFF"/>
    <a:srgbClr val="F7B553"/>
    <a:srgbClr val="03E318"/>
    <a:srgbClr val="FD9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760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50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35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623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09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828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261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920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26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91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679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7180353"/>
              </p:ext>
            </p:extLst>
          </p:nvPr>
        </p:nvGraphicFramePr>
        <p:xfrm>
          <a:off x="0" y="5107808"/>
          <a:ext cx="9244558" cy="1402080"/>
        </p:xfrm>
        <a:graphic>
          <a:graphicData uri="http://schemas.openxmlformats.org/drawingml/2006/table">
            <a:tbl>
              <a:tblPr/>
              <a:tblGrid>
                <a:gridCol w="2798811"/>
                <a:gridCol w="6445747"/>
              </a:tblGrid>
              <a:tr h="3481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VY_32_INOVACE_06_Vyjmenovaná slova-procvičování 1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9764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299355" y="712466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7" name="Šestnácticípá hvězda 6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043608" y="692696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B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7724736" y="1043250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12" name="Šestnácticípá hvězda 11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43608" y="692696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solidFill>
                    <a:schemeClr val="bg1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L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78092" y="3976114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15" name="Šestnácticípá hvězda 14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988096" y="692696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M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843062" y="251162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18" name="Šestnácticípá hvězda 17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solidFill>
              <a:srgbClr val="03E31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08" y="692696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S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460913" y="5530410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21" name="Šestnácticípá hvězda 20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43608" y="692696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Z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922436" y="3068960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24" name="Šestnácticípá hvězda 23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043608" y="746758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solidFill>
                    <a:schemeClr val="bg1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P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186878" y="5268567"/>
            <a:ext cx="864096" cy="882622"/>
            <a:chOff x="809260" y="602162"/>
            <a:chExt cx="864096" cy="882622"/>
          </a:xfrm>
          <a:solidFill>
            <a:srgbClr val="FFFF00"/>
          </a:solidFill>
        </p:grpSpPr>
        <p:sp>
          <p:nvSpPr>
            <p:cNvPr id="27" name="Šestnácticípá hvězda 26"/>
            <p:cNvSpPr/>
            <p:nvPr/>
          </p:nvSpPr>
          <p:spPr>
            <a:xfrm>
              <a:off x="809260" y="602162"/>
              <a:ext cx="864096" cy="882622"/>
            </a:xfrm>
            <a:prstGeom prst="star16">
              <a:avLst/>
            </a:prstGeom>
            <a:solidFill>
              <a:srgbClr val="FD91D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043608" y="692696"/>
              <a:ext cx="3247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V</a:t>
              </a:r>
              <a:endPara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1403647" y="1426171"/>
            <a:ext cx="6518787" cy="3869946"/>
            <a:chOff x="1403647" y="1426171"/>
            <a:chExt cx="6518787" cy="3869946"/>
          </a:xfrm>
        </p:grpSpPr>
        <p:sp>
          <p:nvSpPr>
            <p:cNvPr id="33" name="Šestnácticípá hvězda 32"/>
            <p:cNvSpPr/>
            <p:nvPr/>
          </p:nvSpPr>
          <p:spPr>
            <a:xfrm>
              <a:off x="1403647" y="1426171"/>
              <a:ext cx="6518787" cy="3869946"/>
            </a:xfrm>
            <a:prstGeom prst="star1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016393" y="2444114"/>
              <a:ext cx="5328592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i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solidFill>
                    <a:schemeClr val="bg1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Vyjmenovaná slova</a:t>
              </a:r>
              <a:endParaRPr lang="cs-CZ" sz="6600" b="1" i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9384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9552" y="188640"/>
            <a:ext cx="1584176" cy="1296144"/>
            <a:chOff x="539552" y="188640"/>
            <a:chExt cx="1584176" cy="1296144"/>
          </a:xfrm>
        </p:grpSpPr>
        <p:sp>
          <p:nvSpPr>
            <p:cNvPr id="2" name="Výbuch 2 1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018726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638" y="1556791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hbitě </a:t>
            </a:r>
            <a:r>
              <a:rPr lang="cs-CZ" sz="2400" b="1" dirty="0" err="1" smtClean="0"/>
              <a:t>pob_hal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odb_tý</a:t>
            </a:r>
            <a:r>
              <a:rPr lang="cs-CZ" sz="2400" b="1" dirty="0" smtClean="0"/>
              <a:t> úkol</a:t>
            </a:r>
          </a:p>
          <a:p>
            <a:pPr algn="ctr"/>
            <a:r>
              <a:rPr lang="cs-CZ" sz="2400" b="1" dirty="0" smtClean="0"/>
              <a:t>dlouhý </a:t>
            </a:r>
            <a:r>
              <a:rPr lang="cs-CZ" sz="2400" b="1" dirty="0" err="1" smtClean="0"/>
              <a:t>pob_t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b_cí</a:t>
            </a:r>
            <a:r>
              <a:rPr lang="cs-CZ" sz="2400" b="1" dirty="0" smtClean="0"/>
              <a:t> hodiny</a:t>
            </a:r>
          </a:p>
          <a:p>
            <a:pPr algn="ctr"/>
            <a:r>
              <a:rPr lang="cs-CZ" sz="2400" b="1" dirty="0" err="1"/>
              <a:t>z</a:t>
            </a:r>
            <a:r>
              <a:rPr lang="cs-CZ" sz="2400" b="1" dirty="0" err="1" smtClean="0"/>
              <a:t>b_tečně</a:t>
            </a:r>
            <a:endParaRPr lang="cs-CZ" sz="2400" b="1" dirty="0" smtClean="0"/>
          </a:p>
          <a:p>
            <a:pPr algn="ctr"/>
            <a:r>
              <a:rPr lang="cs-CZ" sz="2400" b="1" dirty="0" smtClean="0"/>
              <a:t>dobré </a:t>
            </a:r>
            <a:r>
              <a:rPr lang="cs-CZ" sz="2400" b="1" dirty="0" err="1" smtClean="0"/>
              <a:t>b_dlo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neodb_tně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odb_l</a:t>
            </a:r>
            <a:r>
              <a:rPr lang="cs-CZ" sz="2400" b="1" dirty="0" smtClean="0"/>
              <a:t> míček</a:t>
            </a:r>
          </a:p>
          <a:p>
            <a:pPr algn="ctr"/>
            <a:r>
              <a:rPr lang="cs-CZ" sz="2400" b="1" dirty="0" err="1" smtClean="0"/>
              <a:t>dob_vatel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zb_tek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dob_t</a:t>
            </a:r>
            <a:r>
              <a:rPr lang="cs-CZ" sz="2400" b="1" dirty="0" smtClean="0"/>
              <a:t> baterii</a:t>
            </a:r>
          </a:p>
          <a:p>
            <a:pPr algn="ctr"/>
            <a:r>
              <a:rPr lang="cs-CZ" sz="2400" b="1" dirty="0" err="1" smtClean="0"/>
              <a:t>starob_lý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příb_tek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b_ložravé</a:t>
            </a:r>
            <a:r>
              <a:rPr lang="cs-CZ" sz="2400" b="1" dirty="0" smtClean="0"/>
              <a:t> zvíře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99892" y="104490"/>
            <a:ext cx="1584176" cy="1296144"/>
            <a:chOff x="539552" y="188640"/>
            <a:chExt cx="1584176" cy="1296144"/>
          </a:xfrm>
        </p:grpSpPr>
        <p:sp>
          <p:nvSpPr>
            <p:cNvPr id="7" name="Výbuch 2 6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03E31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5162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1572303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bl_skalo</a:t>
            </a:r>
            <a:r>
              <a:rPr lang="cs-CZ" sz="2400" b="1" dirty="0" smtClean="0"/>
              <a:t> se</a:t>
            </a:r>
          </a:p>
          <a:p>
            <a:pPr algn="ctr"/>
            <a:r>
              <a:rPr lang="cs-CZ" sz="2400" b="1" dirty="0" err="1" smtClean="0"/>
              <a:t>ml_nské</a:t>
            </a:r>
            <a:r>
              <a:rPr lang="cs-CZ" sz="2400" b="1" dirty="0" smtClean="0"/>
              <a:t> kolo</a:t>
            </a:r>
          </a:p>
          <a:p>
            <a:pPr algn="ctr"/>
            <a:r>
              <a:rPr lang="cs-CZ" sz="2400" b="1" dirty="0" err="1" smtClean="0"/>
              <a:t>ml_t</a:t>
            </a:r>
            <a:r>
              <a:rPr lang="cs-CZ" sz="2400" b="1" dirty="0" smtClean="0"/>
              <a:t> obilí</a:t>
            </a:r>
          </a:p>
          <a:p>
            <a:pPr algn="ctr"/>
            <a:r>
              <a:rPr lang="cs-CZ" sz="2400" b="1" dirty="0" err="1" smtClean="0"/>
              <a:t>nesl_šitelný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l_pový</a:t>
            </a:r>
            <a:r>
              <a:rPr lang="cs-CZ" sz="2400" b="1" dirty="0" smtClean="0"/>
              <a:t> květ</a:t>
            </a:r>
          </a:p>
          <a:p>
            <a:pPr algn="ctr"/>
            <a:r>
              <a:rPr lang="cs-CZ" sz="2400" b="1" dirty="0" err="1" smtClean="0"/>
              <a:t>pl_nulý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l_žařka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pl_tvání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sl_bný</a:t>
            </a:r>
            <a:r>
              <a:rPr lang="cs-CZ" sz="2400" b="1" dirty="0" smtClean="0"/>
              <a:t> konec</a:t>
            </a:r>
          </a:p>
          <a:p>
            <a:pPr algn="ctr"/>
            <a:r>
              <a:rPr lang="cs-CZ" sz="2400" b="1" dirty="0" err="1" smtClean="0"/>
              <a:t>pl_nová</a:t>
            </a:r>
            <a:r>
              <a:rPr lang="cs-CZ" sz="2400" b="1" dirty="0" smtClean="0"/>
              <a:t> lampa</a:t>
            </a:r>
          </a:p>
          <a:p>
            <a:pPr algn="ctr"/>
            <a:r>
              <a:rPr lang="cs-CZ" sz="2400" b="1" dirty="0" err="1" smtClean="0"/>
              <a:t>bl_zký</a:t>
            </a:r>
            <a:r>
              <a:rPr lang="cs-CZ" sz="2400" b="1" dirty="0" smtClean="0"/>
              <a:t> člověk</a:t>
            </a:r>
          </a:p>
          <a:p>
            <a:pPr algn="ctr"/>
            <a:r>
              <a:rPr lang="cs-CZ" sz="2400" b="1" dirty="0" err="1" smtClean="0"/>
              <a:t>hl_ník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l_sinka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kl_čkovat</a:t>
            </a:r>
            <a:endParaRPr lang="cs-CZ" sz="2400" b="1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6660232" y="164910"/>
            <a:ext cx="1584176" cy="1296144"/>
            <a:chOff x="539552" y="188640"/>
            <a:chExt cx="1584176" cy="1296144"/>
          </a:xfrm>
        </p:grpSpPr>
        <p:sp>
          <p:nvSpPr>
            <p:cNvPr id="11" name="Výbuch 2 10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7160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372200" y="1572302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m_slivec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nesm_řitelný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m_tina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m_šlenka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zlom_slný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m_dliny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m_losrdný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om_l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m_t</a:t>
            </a:r>
            <a:r>
              <a:rPr lang="cs-CZ" sz="2400" b="1" dirty="0" smtClean="0"/>
              <a:t> hlad</a:t>
            </a:r>
          </a:p>
          <a:p>
            <a:pPr algn="ctr"/>
            <a:r>
              <a:rPr lang="cs-CZ" sz="2400" b="1" dirty="0" err="1" smtClean="0"/>
              <a:t>vzpom_nka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um_vydlo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m_stnost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nám_tka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ulom_t</a:t>
            </a: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00821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9552" y="188640"/>
            <a:ext cx="1584176" cy="1296144"/>
            <a:chOff x="539552" y="188640"/>
            <a:chExt cx="1584176" cy="1296144"/>
          </a:xfrm>
        </p:grpSpPr>
        <p:sp>
          <p:nvSpPr>
            <p:cNvPr id="2" name="Výbuch 2 1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018726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638" y="1556791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hbitě </a:t>
            </a:r>
            <a:r>
              <a:rPr lang="cs-CZ" sz="2400" b="1" dirty="0" err="1" smtClean="0"/>
              <a:t>pob_hal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odb_tý</a:t>
            </a:r>
            <a:r>
              <a:rPr lang="cs-CZ" sz="2400" b="1" dirty="0" smtClean="0"/>
              <a:t> úkol</a:t>
            </a:r>
          </a:p>
          <a:p>
            <a:pPr algn="ctr"/>
            <a:r>
              <a:rPr lang="cs-CZ" sz="2400" b="1" dirty="0" smtClean="0"/>
              <a:t>dlouhý </a:t>
            </a:r>
            <a:r>
              <a:rPr lang="cs-CZ" sz="2400" b="1" dirty="0" err="1" smtClean="0"/>
              <a:t>pob_t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b_cí</a:t>
            </a:r>
            <a:r>
              <a:rPr lang="cs-CZ" sz="2400" b="1" dirty="0" smtClean="0"/>
              <a:t> hodiny</a:t>
            </a:r>
          </a:p>
          <a:p>
            <a:pPr algn="ctr"/>
            <a:r>
              <a:rPr lang="cs-CZ" sz="2400" b="1" dirty="0" err="1"/>
              <a:t>z</a:t>
            </a:r>
            <a:r>
              <a:rPr lang="cs-CZ" sz="2400" b="1" dirty="0" err="1" smtClean="0"/>
              <a:t>b_tečně</a:t>
            </a:r>
            <a:endParaRPr lang="cs-CZ" sz="2400" b="1" dirty="0" smtClean="0"/>
          </a:p>
          <a:p>
            <a:pPr algn="ctr"/>
            <a:r>
              <a:rPr lang="cs-CZ" sz="2400" b="1" dirty="0" smtClean="0"/>
              <a:t>dobré </a:t>
            </a:r>
            <a:r>
              <a:rPr lang="cs-CZ" sz="2400" b="1" dirty="0" err="1" smtClean="0"/>
              <a:t>b_dlo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neodb_tně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odb_l</a:t>
            </a:r>
            <a:r>
              <a:rPr lang="cs-CZ" sz="2400" b="1" dirty="0" smtClean="0"/>
              <a:t> míček</a:t>
            </a:r>
          </a:p>
          <a:p>
            <a:pPr algn="ctr"/>
            <a:r>
              <a:rPr lang="cs-CZ" sz="2400" b="1" dirty="0" err="1" smtClean="0"/>
              <a:t>dob_vatel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zb_tek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dob_t</a:t>
            </a:r>
            <a:r>
              <a:rPr lang="cs-CZ" sz="2400" b="1" dirty="0" smtClean="0"/>
              <a:t> baterii</a:t>
            </a:r>
          </a:p>
          <a:p>
            <a:pPr algn="ctr"/>
            <a:r>
              <a:rPr lang="cs-CZ" sz="2400" b="1" dirty="0" err="1" smtClean="0"/>
              <a:t>starob_lý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příb_tek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b_ložravé</a:t>
            </a:r>
            <a:r>
              <a:rPr lang="cs-CZ" sz="2400" b="1" dirty="0" smtClean="0"/>
              <a:t> zvíře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99892" y="104490"/>
            <a:ext cx="1584176" cy="1296144"/>
            <a:chOff x="539552" y="188640"/>
            <a:chExt cx="1584176" cy="1296144"/>
          </a:xfrm>
        </p:grpSpPr>
        <p:sp>
          <p:nvSpPr>
            <p:cNvPr id="7" name="Výbuch 2 6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03E31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5162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1572303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bl_skalo</a:t>
            </a:r>
            <a:r>
              <a:rPr lang="cs-CZ" sz="2400" b="1" dirty="0" smtClean="0"/>
              <a:t> se</a:t>
            </a:r>
          </a:p>
          <a:p>
            <a:pPr algn="ctr"/>
            <a:r>
              <a:rPr lang="cs-CZ" sz="2400" b="1" dirty="0" err="1" smtClean="0"/>
              <a:t>ml_nské</a:t>
            </a:r>
            <a:r>
              <a:rPr lang="cs-CZ" sz="2400" b="1" dirty="0" smtClean="0"/>
              <a:t> kolo</a:t>
            </a:r>
          </a:p>
          <a:p>
            <a:pPr algn="ctr"/>
            <a:r>
              <a:rPr lang="cs-CZ" sz="2400" b="1" dirty="0" err="1" smtClean="0"/>
              <a:t>ml_t</a:t>
            </a:r>
            <a:r>
              <a:rPr lang="cs-CZ" sz="2400" b="1" dirty="0" smtClean="0"/>
              <a:t> obilí</a:t>
            </a:r>
          </a:p>
          <a:p>
            <a:pPr algn="ctr"/>
            <a:r>
              <a:rPr lang="cs-CZ" sz="2400" b="1" dirty="0" err="1" smtClean="0"/>
              <a:t>nesl_šitelný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l_pový</a:t>
            </a:r>
            <a:r>
              <a:rPr lang="cs-CZ" sz="2400" b="1" dirty="0" smtClean="0"/>
              <a:t> květ</a:t>
            </a:r>
          </a:p>
          <a:p>
            <a:pPr algn="ctr"/>
            <a:r>
              <a:rPr lang="cs-CZ" sz="2400" b="1" dirty="0" err="1" smtClean="0"/>
              <a:t>pl_nulý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l_žařka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pl_tvání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sl_bný</a:t>
            </a:r>
            <a:r>
              <a:rPr lang="cs-CZ" sz="2400" b="1" dirty="0" smtClean="0"/>
              <a:t> konec</a:t>
            </a:r>
          </a:p>
          <a:p>
            <a:pPr algn="ctr"/>
            <a:r>
              <a:rPr lang="cs-CZ" sz="2400" b="1" dirty="0" err="1" smtClean="0"/>
              <a:t>pl_nová</a:t>
            </a:r>
            <a:r>
              <a:rPr lang="cs-CZ" sz="2400" b="1" dirty="0" smtClean="0"/>
              <a:t> lampa</a:t>
            </a:r>
          </a:p>
          <a:p>
            <a:pPr algn="ctr"/>
            <a:r>
              <a:rPr lang="cs-CZ" sz="2400" b="1" dirty="0" err="1" smtClean="0"/>
              <a:t>bl_zký</a:t>
            </a:r>
            <a:r>
              <a:rPr lang="cs-CZ" sz="2400" b="1" dirty="0" smtClean="0"/>
              <a:t> člověk</a:t>
            </a:r>
          </a:p>
          <a:p>
            <a:pPr algn="ctr"/>
            <a:r>
              <a:rPr lang="cs-CZ" sz="2400" b="1" dirty="0" err="1" smtClean="0"/>
              <a:t>hl_ník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l_sinka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kl_čkovat</a:t>
            </a:r>
            <a:endParaRPr lang="cs-CZ" sz="2400" b="1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6660232" y="164910"/>
            <a:ext cx="1584176" cy="1296144"/>
            <a:chOff x="539552" y="188640"/>
            <a:chExt cx="1584176" cy="1296144"/>
          </a:xfrm>
        </p:grpSpPr>
        <p:sp>
          <p:nvSpPr>
            <p:cNvPr id="11" name="Výbuch 2 10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7160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372200" y="1572302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m_slivec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nesm_řitelný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m_tina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m_šlenka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zlom_slný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m_dliny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m_losrdný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om_l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m_t</a:t>
            </a:r>
            <a:r>
              <a:rPr lang="cs-CZ" sz="2400" b="1" dirty="0" smtClean="0"/>
              <a:t> hlad</a:t>
            </a:r>
          </a:p>
          <a:p>
            <a:pPr algn="ctr"/>
            <a:r>
              <a:rPr lang="cs-CZ" sz="2400" b="1" dirty="0" err="1" smtClean="0"/>
              <a:t>vzpom_nka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um_vadlo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m_stnost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nám_tka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ulom_t</a:t>
            </a:r>
            <a:endParaRPr lang="cs-CZ" sz="2400" b="1" dirty="0" smtClean="0"/>
          </a:p>
        </p:txBody>
      </p:sp>
      <p:grpSp>
        <p:nvGrpSpPr>
          <p:cNvPr id="58" name="Skupina 57"/>
          <p:cNvGrpSpPr/>
          <p:nvPr/>
        </p:nvGrpSpPr>
        <p:grpSpPr>
          <a:xfrm>
            <a:off x="503548" y="1556792"/>
            <a:ext cx="1764196" cy="5241446"/>
            <a:chOff x="503548" y="1556792"/>
            <a:chExt cx="1764196" cy="5241446"/>
          </a:xfrm>
        </p:grpSpPr>
        <p:sp>
          <p:nvSpPr>
            <p:cNvPr id="14" name="TextovéPole 13"/>
            <p:cNvSpPr txBox="1"/>
            <p:nvPr/>
          </p:nvSpPr>
          <p:spPr>
            <a:xfrm>
              <a:off x="1655676" y="15567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971600" y="519958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55576" y="263691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007604" y="411946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018726" y="19168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871700" y="22768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018726" y="299695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511660" y="3350837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403648" y="37170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133618" y="44795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137066" y="483954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507992" y="5563886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259632" y="591966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503548" y="633657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7056276" y="1579606"/>
            <a:ext cx="972108" cy="5219982"/>
            <a:chOff x="7056276" y="1579606"/>
            <a:chExt cx="972108" cy="5219982"/>
          </a:xfrm>
        </p:grpSpPr>
        <p:sp>
          <p:nvSpPr>
            <p:cNvPr id="18" name="TextovéPole 17"/>
            <p:cNvSpPr txBox="1"/>
            <p:nvPr/>
          </p:nvSpPr>
          <p:spPr>
            <a:xfrm>
              <a:off x="7128284" y="45091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560332" y="486916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128284" y="558924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287513" y="19168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056276" y="37594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425629" y="594928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632340" y="63379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208355" y="5215068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128284" y="1579606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7092280" y="26793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7416316" y="303934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524328" y="414908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236296" y="2313178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7164288" y="339938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3707904" y="1556792"/>
            <a:ext cx="990110" cy="5247156"/>
            <a:chOff x="3707904" y="1556792"/>
            <a:chExt cx="990110" cy="5247156"/>
          </a:xfrm>
        </p:grpSpPr>
        <p:sp>
          <p:nvSpPr>
            <p:cNvPr id="16" name="TextovéPole 15"/>
            <p:cNvSpPr txBox="1"/>
            <p:nvPr/>
          </p:nvSpPr>
          <p:spPr>
            <a:xfrm>
              <a:off x="4175956" y="231926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815916" y="521506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779912" y="303934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815916" y="45091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301970" y="56051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031940" y="634228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86520" y="342900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031940" y="37594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707904" y="487646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031940" y="595489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923928" y="1929946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959932" y="15567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39952" y="414826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175956" y="263691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7971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9552" y="188640"/>
            <a:ext cx="1584176" cy="1296144"/>
            <a:chOff x="539552" y="188640"/>
            <a:chExt cx="1584176" cy="1296144"/>
          </a:xfrm>
        </p:grpSpPr>
        <p:sp>
          <p:nvSpPr>
            <p:cNvPr id="2" name="Výbuch 2 1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15162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638" y="1556791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rozčep_řený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pop_navý</a:t>
            </a:r>
            <a:r>
              <a:rPr lang="cs-CZ" sz="2400" b="1" dirty="0" smtClean="0"/>
              <a:t> keř</a:t>
            </a:r>
          </a:p>
          <a:p>
            <a:pPr algn="ctr"/>
            <a:r>
              <a:rPr lang="cs-CZ" sz="2400" b="1" dirty="0" err="1" smtClean="0"/>
              <a:t>p_voňka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zab_tý</a:t>
            </a:r>
            <a:r>
              <a:rPr lang="cs-CZ" sz="2400" b="1" dirty="0" smtClean="0"/>
              <a:t> had</a:t>
            </a:r>
          </a:p>
          <a:p>
            <a:pPr algn="ctr"/>
            <a:r>
              <a:rPr lang="cs-CZ" sz="2400" b="1" dirty="0" err="1" smtClean="0"/>
              <a:t>p_liny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op_lovat</a:t>
            </a:r>
            <a:r>
              <a:rPr lang="cs-CZ" sz="2400" b="1" dirty="0" smtClean="0"/>
              <a:t> květ</a:t>
            </a:r>
          </a:p>
          <a:p>
            <a:pPr algn="ctr"/>
            <a:r>
              <a:rPr lang="cs-CZ" sz="2400" b="1" dirty="0" err="1" smtClean="0"/>
              <a:t>p_škoty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p_šný</a:t>
            </a:r>
            <a:r>
              <a:rPr lang="cs-CZ" sz="2400" b="1" dirty="0" smtClean="0"/>
              <a:t> člověk</a:t>
            </a:r>
          </a:p>
          <a:p>
            <a:pPr algn="ctr"/>
            <a:r>
              <a:rPr lang="cs-CZ" sz="2400" b="1" dirty="0" err="1" smtClean="0"/>
              <a:t>předp_s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p_vovar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odp_kat</a:t>
            </a:r>
            <a:r>
              <a:rPr lang="cs-CZ" sz="2400" b="1" dirty="0" smtClean="0"/>
              <a:t> si trest</a:t>
            </a:r>
          </a:p>
          <a:p>
            <a:pPr algn="ctr"/>
            <a:r>
              <a:rPr lang="cs-CZ" sz="2400" b="1" dirty="0" err="1" smtClean="0"/>
              <a:t>p_lník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p_skoviště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záp_sník</a:t>
            </a:r>
            <a:endParaRPr lang="cs-CZ" sz="24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3599892" y="104490"/>
            <a:ext cx="1584176" cy="1296144"/>
            <a:chOff x="539552" y="188640"/>
            <a:chExt cx="1584176" cy="1296144"/>
          </a:xfrm>
        </p:grpSpPr>
        <p:sp>
          <p:nvSpPr>
            <p:cNvPr id="7" name="Výbuch 2 6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23155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1572303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s_rové</a:t>
            </a:r>
            <a:r>
              <a:rPr lang="cs-CZ" sz="2400" b="1" dirty="0" smtClean="0"/>
              <a:t> maso</a:t>
            </a:r>
          </a:p>
          <a:p>
            <a:pPr algn="ctr"/>
            <a:r>
              <a:rPr lang="cs-CZ" sz="2400" b="1" dirty="0" err="1" smtClean="0"/>
              <a:t>os_pky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s_chravo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ús_lí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předs_ň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p_sčitá</a:t>
            </a:r>
            <a:r>
              <a:rPr lang="cs-CZ" sz="2400" b="1" dirty="0" smtClean="0"/>
              <a:t> půda</a:t>
            </a:r>
          </a:p>
          <a:p>
            <a:pPr algn="ctr"/>
            <a:r>
              <a:rPr lang="cs-CZ" sz="2400" b="1" dirty="0" err="1" smtClean="0"/>
              <a:t>s_loměr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ods_pat</a:t>
            </a:r>
            <a:r>
              <a:rPr lang="cs-CZ" sz="2400" b="1" dirty="0" smtClean="0"/>
              <a:t> mouku</a:t>
            </a:r>
          </a:p>
          <a:p>
            <a:pPr algn="ctr"/>
            <a:r>
              <a:rPr lang="cs-CZ" sz="2400" b="1" dirty="0" err="1" smtClean="0"/>
              <a:t>las_čka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s_novec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vous_ska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s_rovátka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s_rka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pus_inka</a:t>
            </a:r>
            <a:endParaRPr lang="cs-CZ" sz="2400" b="1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6372200" y="164910"/>
            <a:ext cx="1584176" cy="1296144"/>
            <a:chOff x="539552" y="188640"/>
            <a:chExt cx="1584176" cy="1296144"/>
          </a:xfrm>
        </p:grpSpPr>
        <p:sp>
          <p:nvSpPr>
            <p:cNvPr id="11" name="Výbuch 2 10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05881" y="537275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012160" y="1559862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v_trvalost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v_tězný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v_sočina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v_sledek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bukv_ce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v_mluva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zav_sknutí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nenapov_dej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posv_cení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v_sel</a:t>
            </a:r>
            <a:r>
              <a:rPr lang="cs-CZ" sz="2400" b="1" dirty="0" smtClean="0"/>
              <a:t> obilí</a:t>
            </a:r>
          </a:p>
          <a:p>
            <a:pPr algn="ctr"/>
            <a:r>
              <a:rPr lang="cs-CZ" sz="2400" b="1" dirty="0" err="1" smtClean="0"/>
              <a:t>v_sačka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prav_dlo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v_tah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v_borný</a:t>
            </a: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12075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9552" y="188640"/>
            <a:ext cx="1584176" cy="1296144"/>
            <a:chOff x="539552" y="188640"/>
            <a:chExt cx="1584176" cy="1296144"/>
          </a:xfrm>
        </p:grpSpPr>
        <p:sp>
          <p:nvSpPr>
            <p:cNvPr id="2" name="Výbuch 2 1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15162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638" y="1556791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rozčep_řený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pop_navý</a:t>
            </a:r>
            <a:r>
              <a:rPr lang="cs-CZ" sz="2400" b="1" dirty="0" smtClean="0"/>
              <a:t> keř</a:t>
            </a:r>
          </a:p>
          <a:p>
            <a:pPr algn="ctr"/>
            <a:r>
              <a:rPr lang="cs-CZ" sz="2400" b="1" dirty="0" err="1" smtClean="0"/>
              <a:t>p_voňka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zab_tý</a:t>
            </a:r>
            <a:r>
              <a:rPr lang="cs-CZ" sz="2400" b="1" dirty="0" smtClean="0"/>
              <a:t> had</a:t>
            </a:r>
          </a:p>
          <a:p>
            <a:pPr algn="ctr"/>
            <a:r>
              <a:rPr lang="cs-CZ" sz="2400" b="1" dirty="0" err="1" smtClean="0"/>
              <a:t>p_liny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op_lovat</a:t>
            </a:r>
            <a:r>
              <a:rPr lang="cs-CZ" sz="2400" b="1" dirty="0" smtClean="0"/>
              <a:t> květ</a:t>
            </a:r>
          </a:p>
          <a:p>
            <a:pPr algn="ctr"/>
            <a:r>
              <a:rPr lang="cs-CZ" sz="2400" b="1" dirty="0" err="1" smtClean="0"/>
              <a:t>p_škoty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p_šný</a:t>
            </a:r>
            <a:r>
              <a:rPr lang="cs-CZ" sz="2400" b="1" dirty="0" smtClean="0"/>
              <a:t> člověk</a:t>
            </a:r>
          </a:p>
          <a:p>
            <a:pPr algn="ctr"/>
            <a:r>
              <a:rPr lang="cs-CZ" sz="2400" b="1" dirty="0" err="1" smtClean="0"/>
              <a:t>předp_s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p_vovar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odp_kat</a:t>
            </a:r>
            <a:r>
              <a:rPr lang="cs-CZ" sz="2400" b="1" dirty="0" smtClean="0"/>
              <a:t> si trest</a:t>
            </a:r>
          </a:p>
          <a:p>
            <a:pPr algn="ctr"/>
            <a:r>
              <a:rPr lang="cs-CZ" sz="2400" b="1" dirty="0" err="1" smtClean="0"/>
              <a:t>p_lník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p_skoviště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záp_sník</a:t>
            </a:r>
            <a:endParaRPr lang="cs-CZ" sz="24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3599892" y="104490"/>
            <a:ext cx="1584176" cy="1296144"/>
            <a:chOff x="539552" y="188640"/>
            <a:chExt cx="1584176" cy="1296144"/>
          </a:xfrm>
        </p:grpSpPr>
        <p:sp>
          <p:nvSpPr>
            <p:cNvPr id="7" name="Výbuch 2 6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23155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1572303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s_rové</a:t>
            </a:r>
            <a:r>
              <a:rPr lang="cs-CZ" sz="2400" b="1" dirty="0" smtClean="0"/>
              <a:t> maso</a:t>
            </a:r>
          </a:p>
          <a:p>
            <a:pPr algn="ctr"/>
            <a:r>
              <a:rPr lang="cs-CZ" sz="2400" b="1" dirty="0" err="1" smtClean="0"/>
              <a:t>os_pky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s_chravo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ús_lí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předs_ň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p_sčitá</a:t>
            </a:r>
            <a:r>
              <a:rPr lang="cs-CZ" sz="2400" b="1" dirty="0" smtClean="0"/>
              <a:t> půda</a:t>
            </a:r>
          </a:p>
          <a:p>
            <a:pPr algn="ctr"/>
            <a:r>
              <a:rPr lang="cs-CZ" sz="2400" b="1" dirty="0" err="1" smtClean="0"/>
              <a:t>s_loměr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ods_pat</a:t>
            </a:r>
            <a:r>
              <a:rPr lang="cs-CZ" sz="2400" b="1" dirty="0" smtClean="0"/>
              <a:t> mouku</a:t>
            </a:r>
          </a:p>
          <a:p>
            <a:pPr algn="ctr"/>
            <a:r>
              <a:rPr lang="cs-CZ" sz="2400" b="1" dirty="0" err="1" smtClean="0"/>
              <a:t>las_čka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s_novec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vous_ska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s_rovátka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s_rka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pus_nka</a:t>
            </a:r>
            <a:endParaRPr lang="cs-CZ" sz="2400" b="1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6372200" y="164910"/>
            <a:ext cx="1584176" cy="1296144"/>
            <a:chOff x="539552" y="188640"/>
            <a:chExt cx="1584176" cy="1296144"/>
          </a:xfrm>
        </p:grpSpPr>
        <p:sp>
          <p:nvSpPr>
            <p:cNvPr id="11" name="Výbuch 2 10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05881" y="537275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012160" y="1559862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v_trvalost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v_tězný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v_sočina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v_sledek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bukv_ce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v_mluva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zav_sknutí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nenapov_dej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posv_cení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v_sel</a:t>
            </a:r>
            <a:r>
              <a:rPr lang="cs-CZ" sz="2400" b="1" dirty="0" smtClean="0"/>
              <a:t> obilí</a:t>
            </a:r>
          </a:p>
          <a:p>
            <a:pPr algn="ctr"/>
            <a:r>
              <a:rPr lang="cs-CZ" sz="2400" b="1" dirty="0" err="1" smtClean="0"/>
              <a:t>v_sačka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prav_dlo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v_tah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v_borný</a:t>
            </a:r>
            <a:endParaRPr lang="cs-CZ" sz="2400" b="1" dirty="0" smtClean="0"/>
          </a:p>
        </p:txBody>
      </p:sp>
      <p:grpSp>
        <p:nvGrpSpPr>
          <p:cNvPr id="56" name="Skupina 55"/>
          <p:cNvGrpSpPr/>
          <p:nvPr/>
        </p:nvGrpSpPr>
        <p:grpSpPr>
          <a:xfrm>
            <a:off x="647564" y="1527175"/>
            <a:ext cx="1260140" cy="5232082"/>
            <a:chOff x="647564" y="1527175"/>
            <a:chExt cx="1260140" cy="5232082"/>
          </a:xfrm>
        </p:grpSpPr>
        <p:sp>
          <p:nvSpPr>
            <p:cNvPr id="15" name="TextovéPole 14"/>
            <p:cNvSpPr txBox="1"/>
            <p:nvPr/>
          </p:nvSpPr>
          <p:spPr>
            <a:xfrm>
              <a:off x="1079612" y="55596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47564" y="40770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331640" y="1527175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935596" y="19168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91580" y="594928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935596" y="22768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043608" y="263691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079612" y="302941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007604" y="3742127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511660" y="447950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953598" y="487200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223628" y="62975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755576" y="33569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91580" y="519958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743908" y="1577103"/>
            <a:ext cx="1260140" cy="5193882"/>
            <a:chOff x="3743908" y="1577103"/>
            <a:chExt cx="1260140" cy="5193882"/>
          </a:xfrm>
        </p:grpSpPr>
        <p:sp>
          <p:nvSpPr>
            <p:cNvPr id="20" name="TextovéPole 19"/>
            <p:cNvSpPr txBox="1"/>
            <p:nvPr/>
          </p:nvSpPr>
          <p:spPr>
            <a:xfrm>
              <a:off x="4608004" y="30235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787451" y="3406824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391980" y="27089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031940" y="37594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319972" y="45091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463988" y="522920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4247964" y="595995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355976" y="63093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743908" y="15771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247964" y="19168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979303" y="22768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887924" y="414908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022001" y="487200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895564" y="557335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6570222" y="1559862"/>
            <a:ext cx="1206134" cy="5211123"/>
            <a:chOff x="6570222" y="1559862"/>
            <a:chExt cx="1206134" cy="5211123"/>
          </a:xfrm>
        </p:grpSpPr>
        <p:sp>
          <p:nvSpPr>
            <p:cNvPr id="14" name="TextovéPole 13"/>
            <p:cNvSpPr txBox="1"/>
            <p:nvPr/>
          </p:nvSpPr>
          <p:spPr>
            <a:xfrm>
              <a:off x="6768244" y="19592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380312" y="411946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056276" y="44795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660232" y="263691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660232" y="34068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876256" y="595996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722505" y="63093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7200292" y="302941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6768244" y="522919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092280" y="558924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570222" y="155986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660232" y="22768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582054" y="483954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834606" y="3760046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0182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9552" y="188640"/>
            <a:ext cx="1584176" cy="1296144"/>
            <a:chOff x="539552" y="188640"/>
            <a:chExt cx="1584176" cy="1296144"/>
          </a:xfrm>
        </p:grpSpPr>
        <p:sp>
          <p:nvSpPr>
            <p:cNvPr id="2" name="Výbuch 2 1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00B0F0"/>
            </a:solidFill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15162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Z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638" y="1556791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jaz_kolam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z_ma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muz_kant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z_skat</a:t>
            </a:r>
            <a:r>
              <a:rPr lang="cs-CZ" sz="2400" b="1" dirty="0" smtClean="0"/>
              <a:t> čas</a:t>
            </a:r>
          </a:p>
          <a:p>
            <a:pPr algn="ctr"/>
            <a:r>
              <a:rPr lang="cs-CZ" sz="2400" b="1" dirty="0" err="1" smtClean="0"/>
              <a:t>z_vání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nez_štný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bez_nky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zrez_vělý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vyz_vat</a:t>
            </a:r>
            <a:r>
              <a:rPr lang="cs-CZ" sz="2400" b="1" dirty="0" smtClean="0"/>
              <a:t> ke klidu</a:t>
            </a:r>
          </a:p>
          <a:p>
            <a:pPr algn="ctr"/>
            <a:r>
              <a:rPr lang="cs-CZ" sz="2400" b="1" dirty="0" err="1" smtClean="0"/>
              <a:t>brz_čko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jaz_kový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ciz_nka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podz_mní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přez_movat</a:t>
            </a:r>
            <a:endParaRPr lang="cs-CZ" sz="24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3599892" y="104490"/>
            <a:ext cx="1584176" cy="1296144"/>
            <a:chOff x="539552" y="188640"/>
            <a:chExt cx="1584176" cy="1296144"/>
          </a:xfrm>
        </p:grpSpPr>
        <p:sp>
          <p:nvSpPr>
            <p:cNvPr id="7" name="Výbuch 2 6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03E318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23155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1572303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b_dliště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ob_vatelstvo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b_lit</a:t>
            </a:r>
            <a:r>
              <a:rPr lang="cs-CZ" sz="2400" b="1" dirty="0" smtClean="0"/>
              <a:t> stěny</a:t>
            </a:r>
          </a:p>
          <a:p>
            <a:pPr algn="ctr"/>
            <a:r>
              <a:rPr lang="cs-CZ" sz="2400" b="1" dirty="0" err="1" smtClean="0"/>
              <a:t>ob_dlí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b_čík</a:t>
            </a:r>
            <a:endParaRPr lang="cs-CZ" sz="2400" b="1" dirty="0" smtClean="0"/>
          </a:p>
          <a:p>
            <a:pPr algn="ctr"/>
            <a:r>
              <a:rPr lang="cs-CZ" sz="2400" b="1" dirty="0" smtClean="0"/>
              <a:t>dřevěné </a:t>
            </a:r>
            <a:r>
              <a:rPr lang="cs-CZ" sz="2400" b="1" dirty="0" err="1" smtClean="0"/>
              <a:t>b_dlo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b_strozraký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hlub_na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odb_la</a:t>
            </a:r>
            <a:r>
              <a:rPr lang="cs-CZ" sz="2400" b="1" dirty="0" smtClean="0"/>
              <a:t> půlnoc</a:t>
            </a:r>
          </a:p>
          <a:p>
            <a:pPr algn="ctr"/>
            <a:r>
              <a:rPr lang="cs-CZ" sz="2400" b="1" dirty="0" err="1" smtClean="0"/>
              <a:t>neb_l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b_t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ob_tný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krupob_tí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b_střina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dob_vat</a:t>
            </a:r>
            <a:r>
              <a:rPr lang="cs-CZ" sz="2400" b="1" dirty="0" smtClean="0"/>
              <a:t> území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6372200" y="164910"/>
            <a:ext cx="1584176" cy="1296144"/>
            <a:chOff x="539552" y="188640"/>
            <a:chExt cx="1584176" cy="1296144"/>
          </a:xfrm>
        </p:grpSpPr>
        <p:sp>
          <p:nvSpPr>
            <p:cNvPr id="11" name="Výbuch 2 10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05881" y="537275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012160" y="1559862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v_ška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v_v_nout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v_savač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medv_dek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v_trvalý</a:t>
            </a:r>
            <a:r>
              <a:rPr lang="cs-CZ" sz="2400" b="1" dirty="0" smtClean="0"/>
              <a:t> liják</a:t>
            </a:r>
          </a:p>
          <a:p>
            <a:pPr algn="ctr"/>
            <a:r>
              <a:rPr lang="cs-CZ" sz="2400" b="1" dirty="0" err="1" smtClean="0"/>
              <a:t>v_myslet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zav_nout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záv_dět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žv_kat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v_r</a:t>
            </a:r>
            <a:r>
              <a:rPr lang="cs-CZ" sz="2400" b="1" dirty="0" smtClean="0"/>
              <a:t> ve vodě</a:t>
            </a:r>
          </a:p>
          <a:p>
            <a:pPr algn="ctr"/>
            <a:r>
              <a:rPr lang="cs-CZ" sz="2400" b="1" dirty="0" err="1" smtClean="0"/>
              <a:t>v_běh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nav_ják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v_skot</a:t>
            </a:r>
            <a:r>
              <a:rPr lang="cs-CZ" sz="2400" b="1" dirty="0" smtClean="0"/>
              <a:t> dětí</a:t>
            </a:r>
          </a:p>
          <a:p>
            <a:pPr algn="ctr"/>
            <a:r>
              <a:rPr lang="cs-CZ" sz="2400" b="1" dirty="0" err="1" smtClean="0"/>
              <a:t>v_držet</a:t>
            </a: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24168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9552" y="188640"/>
            <a:ext cx="1584176" cy="1296144"/>
            <a:chOff x="539552" y="188640"/>
            <a:chExt cx="1584176" cy="1296144"/>
          </a:xfrm>
        </p:grpSpPr>
        <p:sp>
          <p:nvSpPr>
            <p:cNvPr id="2" name="Výbuch 2 1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00B0F0"/>
            </a:solidFill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151620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Z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638" y="1556791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jaz_kolam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z_ma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muz_kant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z_skat</a:t>
            </a:r>
            <a:r>
              <a:rPr lang="cs-CZ" sz="2400" b="1" dirty="0" smtClean="0"/>
              <a:t> čas</a:t>
            </a:r>
          </a:p>
          <a:p>
            <a:pPr algn="ctr"/>
            <a:r>
              <a:rPr lang="cs-CZ" sz="2400" b="1" dirty="0" err="1" smtClean="0"/>
              <a:t>z_vání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nez_štný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bez_nky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zrez_vělý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vyz_vat</a:t>
            </a:r>
            <a:r>
              <a:rPr lang="cs-CZ" sz="2400" b="1" dirty="0" smtClean="0"/>
              <a:t> ke klidu</a:t>
            </a:r>
          </a:p>
          <a:p>
            <a:pPr algn="ctr"/>
            <a:r>
              <a:rPr lang="cs-CZ" sz="2400" b="1" dirty="0" err="1" smtClean="0"/>
              <a:t>brz_čko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jaz_kový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ciz_nka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podz_mní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přez_movat</a:t>
            </a:r>
            <a:endParaRPr lang="cs-CZ" sz="24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3599892" y="104490"/>
            <a:ext cx="1584176" cy="1296144"/>
            <a:chOff x="539552" y="188640"/>
            <a:chExt cx="1584176" cy="1296144"/>
          </a:xfrm>
        </p:grpSpPr>
        <p:sp>
          <p:nvSpPr>
            <p:cNvPr id="7" name="Výbuch 2 6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03E318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23155" y="513546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1572303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b_dliště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ob_vatelstvo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b_lit</a:t>
            </a:r>
            <a:r>
              <a:rPr lang="cs-CZ" sz="2400" b="1" dirty="0" smtClean="0"/>
              <a:t> stěny</a:t>
            </a:r>
          </a:p>
          <a:p>
            <a:pPr algn="ctr"/>
            <a:r>
              <a:rPr lang="cs-CZ" sz="2400" b="1" dirty="0" err="1" smtClean="0"/>
              <a:t>ob_dlí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b_čík</a:t>
            </a:r>
            <a:endParaRPr lang="cs-CZ" sz="2400" b="1" dirty="0" smtClean="0"/>
          </a:p>
          <a:p>
            <a:pPr algn="ctr"/>
            <a:r>
              <a:rPr lang="cs-CZ" sz="2400" b="1" dirty="0" smtClean="0"/>
              <a:t>dřevěné </a:t>
            </a:r>
            <a:r>
              <a:rPr lang="cs-CZ" sz="2400" b="1" dirty="0" err="1" smtClean="0"/>
              <a:t>b_dlo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b_strozraký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hlub_na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odb_la</a:t>
            </a:r>
            <a:r>
              <a:rPr lang="cs-CZ" sz="2400" b="1" dirty="0" smtClean="0"/>
              <a:t> půlnoc</a:t>
            </a:r>
          </a:p>
          <a:p>
            <a:pPr algn="ctr"/>
            <a:r>
              <a:rPr lang="cs-CZ" sz="2400" b="1" dirty="0" err="1" smtClean="0"/>
              <a:t>neb_l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b_t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ob_tný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krupob_tí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b_střina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dob_vat</a:t>
            </a:r>
            <a:r>
              <a:rPr lang="cs-CZ" sz="2400" b="1" dirty="0" smtClean="0"/>
              <a:t> území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6372200" y="164910"/>
            <a:ext cx="1584176" cy="1296144"/>
            <a:chOff x="539552" y="188640"/>
            <a:chExt cx="1584176" cy="1296144"/>
          </a:xfrm>
        </p:grpSpPr>
        <p:sp>
          <p:nvSpPr>
            <p:cNvPr id="11" name="Výbuch 2 10"/>
            <p:cNvSpPr/>
            <p:nvPr/>
          </p:nvSpPr>
          <p:spPr>
            <a:xfrm>
              <a:off x="539552" y="188640"/>
              <a:ext cx="1584176" cy="1296144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05881" y="537275"/>
              <a:ext cx="3600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012160" y="1559862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v_ška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v_v_nout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v_savač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medv_dek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v_trvalý</a:t>
            </a:r>
            <a:r>
              <a:rPr lang="cs-CZ" sz="2400" b="1" dirty="0" smtClean="0"/>
              <a:t> liják</a:t>
            </a:r>
          </a:p>
          <a:p>
            <a:pPr algn="ctr"/>
            <a:r>
              <a:rPr lang="cs-CZ" sz="2400" b="1" dirty="0" err="1" smtClean="0"/>
              <a:t>v_myslet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zav_nout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záv_dět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žv_kat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v_r</a:t>
            </a:r>
            <a:r>
              <a:rPr lang="cs-CZ" sz="2400" b="1" dirty="0" smtClean="0"/>
              <a:t> ve vodě</a:t>
            </a:r>
          </a:p>
          <a:p>
            <a:pPr algn="ctr"/>
            <a:r>
              <a:rPr lang="cs-CZ" sz="2400" b="1" dirty="0" err="1" smtClean="0"/>
              <a:t>v_běh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nav_ják</a:t>
            </a:r>
            <a:endParaRPr lang="cs-CZ" sz="2400" b="1" dirty="0" smtClean="0"/>
          </a:p>
          <a:p>
            <a:pPr algn="ctr"/>
            <a:r>
              <a:rPr lang="cs-CZ" sz="2400" b="1" dirty="0" err="1" smtClean="0"/>
              <a:t>v_skot</a:t>
            </a:r>
            <a:r>
              <a:rPr lang="cs-CZ" sz="2400" b="1" dirty="0" smtClean="0"/>
              <a:t> dětí</a:t>
            </a:r>
          </a:p>
          <a:p>
            <a:pPr algn="ctr"/>
            <a:r>
              <a:rPr lang="cs-CZ" sz="2400" b="1" dirty="0" err="1" smtClean="0"/>
              <a:t>v_držet</a:t>
            </a:r>
            <a:endParaRPr lang="cs-CZ" sz="2400" b="1" dirty="0" smtClean="0"/>
          </a:p>
        </p:txBody>
      </p:sp>
      <p:grpSp>
        <p:nvGrpSpPr>
          <p:cNvPr id="57" name="Skupina 56"/>
          <p:cNvGrpSpPr/>
          <p:nvPr/>
        </p:nvGrpSpPr>
        <p:grpSpPr>
          <a:xfrm>
            <a:off x="683568" y="1556791"/>
            <a:ext cx="1008112" cy="5214193"/>
            <a:chOff x="683568" y="1556791"/>
            <a:chExt cx="1008112" cy="5214193"/>
          </a:xfrm>
        </p:grpSpPr>
        <p:sp>
          <p:nvSpPr>
            <p:cNvPr id="15" name="TextovéPole 14"/>
            <p:cNvSpPr txBox="1"/>
            <p:nvPr/>
          </p:nvSpPr>
          <p:spPr>
            <a:xfrm>
              <a:off x="1084987" y="19168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223628" y="486307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115616" y="519958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07604" y="155679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83568" y="44795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809582" y="263691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043608" y="299695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223628" y="227687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205626" y="3356991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248898" y="37594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1223628" y="40770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1187624" y="558924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295636" y="5949278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1079612" y="630931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426206" y="1572303"/>
            <a:ext cx="1098122" cy="5198682"/>
            <a:chOff x="6426206" y="1572303"/>
            <a:chExt cx="1098122" cy="5198682"/>
          </a:xfrm>
        </p:grpSpPr>
        <p:sp>
          <p:nvSpPr>
            <p:cNvPr id="14" name="TextovéPole 13"/>
            <p:cNvSpPr txBox="1"/>
            <p:nvPr/>
          </p:nvSpPr>
          <p:spPr>
            <a:xfrm>
              <a:off x="6835841" y="520675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624228" y="192027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426206" y="299695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732240" y="227687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660232" y="33569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740507" y="63093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6871896" y="15723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948264" y="447950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506430" y="594927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480212" y="486915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930262" y="1920279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902525" y="3764834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20272" y="410655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7056276" y="558924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128284" y="2654425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851920" y="1542053"/>
            <a:ext cx="1368152" cy="5228932"/>
            <a:chOff x="3851920" y="1542053"/>
            <a:chExt cx="1368152" cy="5228932"/>
          </a:xfrm>
        </p:grpSpPr>
        <p:sp>
          <p:nvSpPr>
            <p:cNvPr id="17" name="TextovéPole 16"/>
            <p:cNvSpPr txBox="1"/>
            <p:nvPr/>
          </p:nvSpPr>
          <p:spPr>
            <a:xfrm>
              <a:off x="4340847" y="2633328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067944" y="154205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887924" y="191683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51920" y="375942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283968" y="486916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319972" y="519958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031940" y="594928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959932" y="63093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959932" y="2303718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265966" y="299695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824028" y="3356992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4463988" y="4119463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031940" y="450912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4752020" y="4869158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4716016" y="5589240"/>
              <a:ext cx="396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48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5231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505</Words>
  <Application>Microsoft Office PowerPoint</Application>
  <PresentationFormat>Předvádění na obrazovce (4:3)</PresentationFormat>
  <Paragraphs>413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55</cp:revision>
  <dcterms:created xsi:type="dcterms:W3CDTF">2011-05-17T15:52:48Z</dcterms:created>
  <dcterms:modified xsi:type="dcterms:W3CDTF">2011-11-23T19:16:59Z</dcterms:modified>
</cp:coreProperties>
</file>