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DD695-B5A4-4FA6-80BF-A027C8C4AB8F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E21A66-5C06-49E2-B58A-3BB5980856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7666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E21A66-5C06-49E2-B58A-3BB59808568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6623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baseline="0" dirty="0" smtClean="0"/>
              <a:t> </a:t>
            </a:r>
            <a:r>
              <a:rPr lang="cs-CZ" baseline="0" dirty="0" err="1" smtClean="0"/>
              <a:t>is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your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grandmother´s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name</a:t>
            </a:r>
            <a:r>
              <a:rPr lang="cs-CZ" baseline="0" dirty="0" smtClean="0"/>
              <a:t>?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E21A66-5C06-49E2-B58A-3BB59808568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9127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F9A2-A0D4-4D90-BA83-8F60E4D3F9BE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42A46-F545-4C15-AB78-F4598036A9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057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F9A2-A0D4-4D90-BA83-8F60E4D3F9BE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42A46-F545-4C15-AB78-F4598036A9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414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F9A2-A0D4-4D90-BA83-8F60E4D3F9BE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42A46-F545-4C15-AB78-F4598036A9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377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F9A2-A0D4-4D90-BA83-8F60E4D3F9BE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42A46-F545-4C15-AB78-F4598036A9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147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F9A2-A0D4-4D90-BA83-8F60E4D3F9BE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42A46-F545-4C15-AB78-F4598036A9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643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F9A2-A0D4-4D90-BA83-8F60E4D3F9BE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42A46-F545-4C15-AB78-F4598036A9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255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F9A2-A0D4-4D90-BA83-8F60E4D3F9BE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42A46-F545-4C15-AB78-F4598036A9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835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F9A2-A0D4-4D90-BA83-8F60E4D3F9BE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42A46-F545-4C15-AB78-F4598036A9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508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F9A2-A0D4-4D90-BA83-8F60E4D3F9BE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42A46-F545-4C15-AB78-F4598036A9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621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F9A2-A0D4-4D90-BA83-8F60E4D3F9BE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42A46-F545-4C15-AB78-F4598036A9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902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F9A2-A0D4-4D90-BA83-8F60E4D3F9BE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42A46-F545-4C15-AB78-F4598036A9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705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A5F9A2-A0D4-4D90-BA83-8F60E4D3F9BE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D42A46-F545-4C15-AB78-F4598036A9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977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7343775" cy="14859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7735610"/>
              </p:ext>
            </p:extLst>
          </p:nvPr>
        </p:nvGraphicFramePr>
        <p:xfrm>
          <a:off x="1502717" y="1916832"/>
          <a:ext cx="5705475" cy="2085975"/>
        </p:xfrm>
        <a:graphic>
          <a:graphicData uri="http://schemas.openxmlformats.org/drawingml/2006/table">
            <a:tbl>
              <a:tblPr/>
              <a:tblGrid>
                <a:gridCol w="1343025"/>
                <a:gridCol w="4362450"/>
              </a:tblGrid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J.E. Purkyně Libochovice  a ZUŠ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Barbara Bláhová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VY_32_INOVACE_21_FAMILY TREE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FAMILY TREE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CZ.1.07/1.04.00/21.2803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503027" y="4365104"/>
            <a:ext cx="77048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</a:t>
            </a:r>
          </a:p>
          <a:p>
            <a:r>
              <a:rPr lang="cs-CZ" dirty="0" smtClean="0"/>
              <a:t>Určeno pro žáky 6. tříd ZŠ, k seznámení se a upevnění slovní zásoby týkající se členů rodiny</a:t>
            </a:r>
          </a:p>
          <a:p>
            <a:r>
              <a:rPr lang="cs-CZ" dirty="0" smtClean="0"/>
              <a:t>Žáci s procvičí výslovnost , podle obrázků si slova upevní a následně použijí ve </a:t>
            </a:r>
            <a:r>
              <a:rPr lang="cs-CZ" dirty="0" smtClean="0"/>
              <a:t>větách</a:t>
            </a:r>
          </a:p>
          <a:p>
            <a:r>
              <a:rPr lang="cs-CZ" dirty="0" smtClean="0"/>
              <a:t>Použitý materiál: www.office.microsoft.com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3588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MY FAMILY</a:t>
            </a:r>
            <a:endParaRPr lang="en-US" dirty="0"/>
          </a:p>
        </p:txBody>
      </p:sp>
      <p:sp>
        <p:nvSpPr>
          <p:cNvPr id="4" name="Obdélník 3"/>
          <p:cNvSpPr/>
          <p:nvPr/>
        </p:nvSpPr>
        <p:spPr>
          <a:xfrm rot="20356207">
            <a:off x="3713335" y="3244334"/>
            <a:ext cx="2229841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GRANDMOTHER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 rot="20348550">
            <a:off x="660433" y="2184198"/>
            <a:ext cx="2049279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GRANDFATHER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rot="1943861">
            <a:off x="7394121" y="2494832"/>
            <a:ext cx="1303306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MOTHER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 rot="1118873">
            <a:off x="2842143" y="2680739"/>
            <a:ext cx="1122743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FATHER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099082">
            <a:off x="1232864" y="3500355"/>
            <a:ext cx="904415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AUNT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392874" y="4501479"/>
            <a:ext cx="1024639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UNCLE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 rot="1521784">
            <a:off x="1366282" y="5373216"/>
            <a:ext cx="1370824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BROTHER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 rot="19915582">
            <a:off x="5364882" y="5173571"/>
            <a:ext cx="1009700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SISTER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867527" y="4468272"/>
            <a:ext cx="1163011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COUSIN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06553" y="3386807"/>
            <a:ext cx="921663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NIECE</a:t>
            </a:r>
            <a:endParaRPr lang="en-US" sz="2400" dirty="0"/>
          </a:p>
        </p:txBody>
      </p:sp>
      <p:sp>
        <p:nvSpPr>
          <p:cNvPr id="15" name="Obdélník 14"/>
          <p:cNvSpPr/>
          <p:nvPr/>
        </p:nvSpPr>
        <p:spPr>
          <a:xfrm rot="410648">
            <a:off x="3660147" y="5694867"/>
            <a:ext cx="130997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NEPHEW</a:t>
            </a:r>
            <a:endParaRPr lang="en-US" sz="2400" dirty="0"/>
          </a:p>
        </p:txBody>
      </p:sp>
      <p:sp>
        <p:nvSpPr>
          <p:cNvPr id="16" name="Obdélník 15"/>
          <p:cNvSpPr/>
          <p:nvPr/>
        </p:nvSpPr>
        <p:spPr>
          <a:xfrm>
            <a:off x="4829789" y="4060822"/>
            <a:ext cx="1594026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DAUGHTER</a:t>
            </a:r>
            <a:endParaRPr lang="en-US" sz="2400" dirty="0"/>
          </a:p>
        </p:txBody>
      </p:sp>
      <p:sp>
        <p:nvSpPr>
          <p:cNvPr id="17" name="Obdélník 16"/>
          <p:cNvSpPr/>
          <p:nvPr/>
        </p:nvSpPr>
        <p:spPr>
          <a:xfrm>
            <a:off x="736170" y="4337821"/>
            <a:ext cx="72808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SON</a:t>
            </a:r>
            <a:endParaRPr lang="en-US" sz="2400" dirty="0"/>
          </a:p>
        </p:txBody>
      </p:sp>
      <p:sp>
        <p:nvSpPr>
          <p:cNvPr id="18" name="Obdélník 17"/>
          <p:cNvSpPr/>
          <p:nvPr/>
        </p:nvSpPr>
        <p:spPr>
          <a:xfrm rot="1544235">
            <a:off x="7251618" y="5679248"/>
            <a:ext cx="1305037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PARENTS</a:t>
            </a:r>
            <a:endParaRPr lang="en-US" sz="2400" dirty="0"/>
          </a:p>
        </p:txBody>
      </p:sp>
      <p:sp>
        <p:nvSpPr>
          <p:cNvPr id="19" name="Obdélník 18"/>
          <p:cNvSpPr/>
          <p:nvPr/>
        </p:nvSpPr>
        <p:spPr>
          <a:xfrm>
            <a:off x="4030538" y="1834507"/>
            <a:ext cx="2231573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GRANDPARENTS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9700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Škola\AppData\Local\Microsoft\Windows\Temporary Internet Files\Content.IE5\B12G1931\MC9004324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259" y="2604352"/>
            <a:ext cx="1407929" cy="150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kola\AppData\Local\Microsoft\Windows\Temporary Internet Files\Content.IE5\LUSJ4QKL\MC9002334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80706"/>
            <a:ext cx="1084587" cy="172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kola\AppData\Local\Microsoft\Windows\Temporary Internet Files\Content.IE5\B12G1931\MC9004360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8639" y="3454331"/>
            <a:ext cx="1293561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kola\AppData\Local\Microsoft\Windows\Temporary Internet Files\Content.IE5\B12G1931\MC9003553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5276" y="4794564"/>
            <a:ext cx="1355141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kola\AppData\Local\Microsoft\Windows\Temporary Internet Files\Content.IE5\XHRBVTME\MC9004405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325851"/>
            <a:ext cx="1286507" cy="1232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kola\AppData\Local\Microsoft\Windows\Temporary Internet Files\Content.IE5\B12G1931\MC9000540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6615" y="5137539"/>
            <a:ext cx="978640" cy="138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1331640" y="260648"/>
            <a:ext cx="2203295" cy="1008112"/>
          </a:xfrm>
          <a:prstGeom prst="wedgeRoundRectCallout">
            <a:avLst>
              <a:gd name="adj1" fmla="val 56511"/>
              <a:gd name="adj2" fmla="val 18522"/>
              <a:gd name="adj3" fmla="val 166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4943773" y="260648"/>
            <a:ext cx="2203295" cy="1008112"/>
          </a:xfrm>
          <a:prstGeom prst="wedgeRoundRectCallout">
            <a:avLst>
              <a:gd name="adj1" fmla="val -76168"/>
              <a:gd name="adj2" fmla="val -11713"/>
              <a:gd name="adj3" fmla="val 166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5292080" y="2354372"/>
            <a:ext cx="2203295" cy="1008112"/>
          </a:xfrm>
          <a:prstGeom prst="wedgeRoundRectCallout">
            <a:avLst>
              <a:gd name="adj1" fmla="val -32151"/>
              <a:gd name="adj2" fmla="val 107853"/>
              <a:gd name="adj3" fmla="val 166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226779" y="1524379"/>
            <a:ext cx="2203295" cy="1008112"/>
          </a:xfrm>
          <a:prstGeom prst="wedgeRoundRectCallout">
            <a:avLst>
              <a:gd name="adj1" fmla="val 40162"/>
              <a:gd name="adj2" fmla="val 81740"/>
              <a:gd name="adj3" fmla="val 166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2945188" y="2347822"/>
            <a:ext cx="2203295" cy="1008112"/>
          </a:xfrm>
          <a:prstGeom prst="wedgeRoundRectCallout">
            <a:avLst>
              <a:gd name="adj1" fmla="val -61705"/>
              <a:gd name="adj2" fmla="val -6215"/>
              <a:gd name="adj3" fmla="val 166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265129" y="4290508"/>
            <a:ext cx="2203295" cy="1008112"/>
          </a:xfrm>
          <a:prstGeom prst="wedgeRoundRectCallout">
            <a:avLst>
              <a:gd name="adj1" fmla="val -15173"/>
              <a:gd name="adj2" fmla="val 63874"/>
              <a:gd name="adj3" fmla="val 166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2969684" y="3532532"/>
            <a:ext cx="2203295" cy="1008112"/>
          </a:xfrm>
          <a:prstGeom prst="wedgeRoundRectCallout">
            <a:avLst>
              <a:gd name="adj1" fmla="val -34038"/>
              <a:gd name="adj2" fmla="val 80366"/>
              <a:gd name="adj3" fmla="val 166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Zaoblený obdélníkový popisek 17"/>
          <p:cNvSpPr/>
          <p:nvPr/>
        </p:nvSpPr>
        <p:spPr>
          <a:xfrm>
            <a:off x="5662299" y="5595135"/>
            <a:ext cx="2203295" cy="1008112"/>
          </a:xfrm>
          <a:prstGeom prst="wedgeRoundRectCallout">
            <a:avLst>
              <a:gd name="adj1" fmla="val -71766"/>
              <a:gd name="adj2" fmla="val -90048"/>
              <a:gd name="adj3" fmla="val 166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Zaoblený obdélníkový popisek 18"/>
          <p:cNvSpPr/>
          <p:nvPr/>
        </p:nvSpPr>
        <p:spPr>
          <a:xfrm>
            <a:off x="6763946" y="3532532"/>
            <a:ext cx="2203295" cy="1008112"/>
          </a:xfrm>
          <a:prstGeom prst="wedgeRoundRectCallout">
            <a:avLst>
              <a:gd name="adj1" fmla="val -69251"/>
              <a:gd name="adj2" fmla="val -48819"/>
              <a:gd name="adj3" fmla="val 166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Obdélník 3"/>
          <p:cNvSpPr/>
          <p:nvPr/>
        </p:nvSpPr>
        <p:spPr>
          <a:xfrm>
            <a:off x="1642743" y="395372"/>
            <a:ext cx="17173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GRANDMOTHER</a:t>
            </a:r>
            <a:endParaRPr lang="en-US" dirty="0"/>
          </a:p>
        </p:txBody>
      </p:sp>
      <p:sp>
        <p:nvSpPr>
          <p:cNvPr id="5" name="Obdélník 4"/>
          <p:cNvSpPr/>
          <p:nvPr/>
        </p:nvSpPr>
        <p:spPr>
          <a:xfrm>
            <a:off x="5273975" y="395372"/>
            <a:ext cx="15819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GRANDFATHER</a:t>
            </a: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3572613" y="2419686"/>
            <a:ext cx="10216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MOTHER</a:t>
            </a: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791436" y="1659103"/>
            <a:ext cx="8862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FATHER</a:t>
            </a:r>
            <a:endParaRPr lang="en-US" dirty="0"/>
          </a:p>
        </p:txBody>
      </p:sp>
      <p:sp>
        <p:nvSpPr>
          <p:cNvPr id="8" name="Obdélník 7"/>
          <p:cNvSpPr/>
          <p:nvPr/>
        </p:nvSpPr>
        <p:spPr>
          <a:xfrm>
            <a:off x="7495375" y="3576466"/>
            <a:ext cx="7228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AUNT</a:t>
            </a: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6332421" y="5644250"/>
            <a:ext cx="8146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UNCLE</a:t>
            </a: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5937554" y="2422056"/>
            <a:ext cx="9183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COUSIN</a:t>
            </a:r>
            <a:endParaRPr lang="en-US" dirty="0"/>
          </a:p>
        </p:txBody>
      </p:sp>
      <p:sp>
        <p:nvSpPr>
          <p:cNvPr id="20" name="Obdélník 19"/>
          <p:cNvSpPr/>
          <p:nvPr/>
        </p:nvSpPr>
        <p:spPr>
          <a:xfrm>
            <a:off x="965864" y="4355978"/>
            <a:ext cx="8018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SISTER</a:t>
            </a:r>
            <a:endParaRPr lang="en-US" dirty="0"/>
          </a:p>
        </p:txBody>
      </p:sp>
      <p:sp>
        <p:nvSpPr>
          <p:cNvPr id="21" name="Obdélník 20"/>
          <p:cNvSpPr/>
          <p:nvPr/>
        </p:nvSpPr>
        <p:spPr>
          <a:xfrm>
            <a:off x="3799812" y="3578836"/>
            <a:ext cx="4940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ME</a:t>
            </a:r>
            <a:endParaRPr lang="en-US" dirty="0"/>
          </a:p>
        </p:txBody>
      </p:sp>
      <p:sp>
        <p:nvSpPr>
          <p:cNvPr id="22" name="Obdélník 21"/>
          <p:cNvSpPr/>
          <p:nvPr/>
        </p:nvSpPr>
        <p:spPr>
          <a:xfrm>
            <a:off x="3585108" y="3936684"/>
            <a:ext cx="972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GEORGE</a:t>
            </a:r>
            <a:endParaRPr lang="en-US" dirty="0"/>
          </a:p>
        </p:txBody>
      </p:sp>
      <p:sp>
        <p:nvSpPr>
          <p:cNvPr id="23" name="Obdélník 22"/>
          <p:cNvSpPr/>
          <p:nvPr/>
        </p:nvSpPr>
        <p:spPr>
          <a:xfrm>
            <a:off x="1005522" y="4713826"/>
            <a:ext cx="6944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JULIA</a:t>
            </a:r>
            <a:endParaRPr lang="en-US" dirty="0"/>
          </a:p>
        </p:txBody>
      </p:sp>
      <p:sp>
        <p:nvSpPr>
          <p:cNvPr id="24" name="Obdélník 23"/>
          <p:cNvSpPr/>
          <p:nvPr/>
        </p:nvSpPr>
        <p:spPr>
          <a:xfrm>
            <a:off x="6073345" y="2789018"/>
            <a:ext cx="748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MARY</a:t>
            </a:r>
            <a:endParaRPr lang="en-US" dirty="0"/>
          </a:p>
        </p:txBody>
      </p:sp>
      <p:sp>
        <p:nvSpPr>
          <p:cNvPr id="25" name="Obdélník 24"/>
          <p:cNvSpPr/>
          <p:nvPr/>
        </p:nvSpPr>
        <p:spPr>
          <a:xfrm>
            <a:off x="7299093" y="3909692"/>
            <a:ext cx="11330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CAROLINE</a:t>
            </a:r>
            <a:endParaRPr lang="en-US" dirty="0"/>
          </a:p>
        </p:txBody>
      </p:sp>
      <p:sp>
        <p:nvSpPr>
          <p:cNvPr id="26" name="Obdélník 25"/>
          <p:cNvSpPr/>
          <p:nvPr/>
        </p:nvSpPr>
        <p:spPr>
          <a:xfrm>
            <a:off x="6449212" y="6013582"/>
            <a:ext cx="6294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JACK</a:t>
            </a:r>
            <a:endParaRPr lang="en-US" dirty="0"/>
          </a:p>
        </p:txBody>
      </p:sp>
      <p:sp>
        <p:nvSpPr>
          <p:cNvPr id="27" name="Obdélník 26"/>
          <p:cNvSpPr/>
          <p:nvPr/>
        </p:nvSpPr>
        <p:spPr>
          <a:xfrm>
            <a:off x="3799812" y="2789018"/>
            <a:ext cx="6623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ELLIE</a:t>
            </a:r>
            <a:endParaRPr lang="en-US" dirty="0"/>
          </a:p>
        </p:txBody>
      </p:sp>
      <p:sp>
        <p:nvSpPr>
          <p:cNvPr id="28" name="Obdélník 27"/>
          <p:cNvSpPr/>
          <p:nvPr/>
        </p:nvSpPr>
        <p:spPr>
          <a:xfrm>
            <a:off x="852093" y="1994715"/>
            <a:ext cx="7649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PETER</a:t>
            </a:r>
            <a:endParaRPr lang="en-US" dirty="0"/>
          </a:p>
        </p:txBody>
      </p:sp>
      <p:sp>
        <p:nvSpPr>
          <p:cNvPr id="29" name="Obdélník 28"/>
          <p:cNvSpPr/>
          <p:nvPr/>
        </p:nvSpPr>
        <p:spPr>
          <a:xfrm>
            <a:off x="1908746" y="739365"/>
            <a:ext cx="11853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ELIZABETH</a:t>
            </a:r>
            <a:endParaRPr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5699127" y="727881"/>
            <a:ext cx="7788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DAVID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7508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QUESTIONS 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sz="1800" dirty="0" err="1" smtClean="0"/>
              <a:t>What´s</a:t>
            </a:r>
            <a:r>
              <a:rPr lang="cs-CZ" sz="1800" dirty="0" smtClean="0"/>
              <a:t> </a:t>
            </a:r>
            <a:r>
              <a:rPr lang="cs-CZ" sz="1800" dirty="0" err="1" smtClean="0"/>
              <a:t>your</a:t>
            </a:r>
            <a:r>
              <a:rPr lang="cs-CZ" sz="1800" dirty="0" smtClean="0"/>
              <a:t> </a:t>
            </a:r>
            <a:r>
              <a:rPr lang="cs-CZ" sz="1800" dirty="0" err="1" smtClean="0"/>
              <a:t>grandmothers</a:t>
            </a:r>
            <a:r>
              <a:rPr lang="cs-CZ" sz="1800" dirty="0" smtClean="0"/>
              <a:t> </a:t>
            </a:r>
            <a:r>
              <a:rPr lang="cs-CZ" sz="1800" dirty="0" err="1" smtClean="0"/>
              <a:t>name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What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your</a:t>
            </a:r>
            <a:r>
              <a:rPr lang="cs-CZ" sz="1800" dirty="0" smtClean="0"/>
              <a:t> </a:t>
            </a:r>
            <a:r>
              <a:rPr lang="cs-CZ" sz="1800" dirty="0" err="1" smtClean="0"/>
              <a:t>uncle</a:t>
            </a:r>
            <a:r>
              <a:rPr lang="cs-CZ" sz="1800" dirty="0" smtClean="0"/>
              <a:t> </a:t>
            </a:r>
            <a:r>
              <a:rPr lang="cs-CZ" sz="1800" dirty="0" err="1" smtClean="0"/>
              <a:t>doing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Have</a:t>
            </a:r>
            <a:r>
              <a:rPr lang="cs-CZ" sz="1800" dirty="0" smtClean="0"/>
              <a:t> </a:t>
            </a:r>
            <a:r>
              <a:rPr lang="cs-CZ" sz="1800" dirty="0" err="1" smtClean="0"/>
              <a:t>you</a:t>
            </a:r>
            <a:r>
              <a:rPr lang="cs-CZ" sz="1800" dirty="0" smtClean="0"/>
              <a:t> </a:t>
            </a:r>
            <a:r>
              <a:rPr lang="cs-CZ" sz="1800" dirty="0" err="1" smtClean="0"/>
              <a:t>got</a:t>
            </a:r>
            <a:r>
              <a:rPr lang="cs-CZ" sz="1800" dirty="0" smtClean="0"/>
              <a:t> a </a:t>
            </a:r>
            <a:r>
              <a:rPr lang="cs-CZ" sz="1800" dirty="0" err="1" smtClean="0"/>
              <a:t>cousin</a:t>
            </a:r>
            <a:r>
              <a:rPr lang="cs-CZ" sz="1800" dirty="0" smtClean="0"/>
              <a:t>? </a:t>
            </a:r>
          </a:p>
          <a:p>
            <a:r>
              <a:rPr lang="cs-CZ" sz="1800" dirty="0" err="1" smtClean="0"/>
              <a:t>What´s</a:t>
            </a:r>
            <a:r>
              <a:rPr lang="cs-CZ" sz="1800" dirty="0" smtClean="0"/>
              <a:t> </a:t>
            </a:r>
            <a:r>
              <a:rPr lang="cs-CZ" sz="1800" dirty="0" err="1" smtClean="0"/>
              <a:t>your</a:t>
            </a:r>
            <a:r>
              <a:rPr lang="cs-CZ" sz="1800" dirty="0" smtClean="0"/>
              <a:t> </a:t>
            </a:r>
            <a:r>
              <a:rPr lang="cs-CZ" sz="1800" dirty="0" err="1" smtClean="0"/>
              <a:t>uncle´s</a:t>
            </a:r>
            <a:r>
              <a:rPr lang="cs-CZ" sz="1800" dirty="0" smtClean="0"/>
              <a:t> </a:t>
            </a:r>
            <a:r>
              <a:rPr lang="cs-CZ" sz="1800" dirty="0" err="1" smtClean="0"/>
              <a:t>name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What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your</a:t>
            </a:r>
            <a:r>
              <a:rPr lang="cs-CZ" sz="1800" dirty="0" smtClean="0"/>
              <a:t> </a:t>
            </a:r>
            <a:r>
              <a:rPr lang="cs-CZ" sz="1800" dirty="0" err="1" smtClean="0"/>
              <a:t>sister</a:t>
            </a:r>
            <a:r>
              <a:rPr lang="cs-CZ" sz="1800" dirty="0" smtClean="0"/>
              <a:t> </a:t>
            </a:r>
            <a:r>
              <a:rPr lang="cs-CZ" sz="1800" dirty="0" err="1" smtClean="0"/>
              <a:t>doing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What´s</a:t>
            </a:r>
            <a:r>
              <a:rPr lang="cs-CZ" sz="1800" dirty="0" smtClean="0"/>
              <a:t> </a:t>
            </a:r>
            <a:r>
              <a:rPr lang="cs-CZ" sz="1800" dirty="0" err="1" smtClean="0"/>
              <a:t>your</a:t>
            </a:r>
            <a:r>
              <a:rPr lang="cs-CZ" sz="1800" dirty="0" smtClean="0"/>
              <a:t> </a:t>
            </a:r>
            <a:r>
              <a:rPr lang="cs-CZ" sz="1800" dirty="0" err="1" smtClean="0"/>
              <a:t>father´s</a:t>
            </a:r>
            <a:r>
              <a:rPr lang="cs-CZ" sz="1800" dirty="0" smtClean="0"/>
              <a:t> </a:t>
            </a:r>
            <a:r>
              <a:rPr lang="cs-CZ" sz="1800" dirty="0" err="1" smtClean="0"/>
              <a:t>name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What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your</a:t>
            </a:r>
            <a:r>
              <a:rPr lang="cs-CZ" sz="1800" dirty="0" smtClean="0"/>
              <a:t> </a:t>
            </a:r>
            <a:r>
              <a:rPr lang="cs-CZ" sz="1800" dirty="0" err="1" smtClean="0"/>
              <a:t>mother</a:t>
            </a:r>
            <a:r>
              <a:rPr lang="cs-CZ" sz="1800" dirty="0" smtClean="0"/>
              <a:t> </a:t>
            </a:r>
            <a:r>
              <a:rPr lang="cs-CZ" sz="1800" dirty="0" err="1" smtClean="0"/>
              <a:t>doing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Have</a:t>
            </a:r>
            <a:r>
              <a:rPr lang="cs-CZ" sz="1800" dirty="0" smtClean="0"/>
              <a:t> </a:t>
            </a:r>
            <a:r>
              <a:rPr lang="cs-CZ" sz="1800" dirty="0" err="1" smtClean="0"/>
              <a:t>you</a:t>
            </a:r>
            <a:r>
              <a:rPr lang="cs-CZ" sz="1800" dirty="0" smtClean="0"/>
              <a:t> </a:t>
            </a:r>
            <a:r>
              <a:rPr lang="cs-CZ" sz="1800" dirty="0" err="1" smtClean="0"/>
              <a:t>got</a:t>
            </a:r>
            <a:r>
              <a:rPr lang="cs-CZ" sz="1800" dirty="0" smtClean="0"/>
              <a:t> </a:t>
            </a:r>
            <a:r>
              <a:rPr lang="cs-CZ" sz="1800" dirty="0" err="1" smtClean="0"/>
              <a:t>an</a:t>
            </a:r>
            <a:r>
              <a:rPr lang="cs-CZ" sz="1800" dirty="0" smtClean="0"/>
              <a:t> </a:t>
            </a:r>
            <a:r>
              <a:rPr lang="cs-CZ" sz="1800" dirty="0" err="1" smtClean="0"/>
              <a:t>aunt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What´s</a:t>
            </a:r>
            <a:r>
              <a:rPr lang="cs-CZ" sz="1800" dirty="0" smtClean="0"/>
              <a:t> </a:t>
            </a:r>
            <a:r>
              <a:rPr lang="cs-CZ" sz="1800" dirty="0" err="1" smtClean="0"/>
              <a:t>your</a:t>
            </a:r>
            <a:r>
              <a:rPr lang="cs-CZ" sz="1800" dirty="0" smtClean="0"/>
              <a:t> </a:t>
            </a:r>
            <a:r>
              <a:rPr lang="cs-CZ" sz="1800" dirty="0" err="1" smtClean="0"/>
              <a:t>aunts</a:t>
            </a:r>
            <a:r>
              <a:rPr lang="cs-CZ" sz="1800" dirty="0" smtClean="0"/>
              <a:t> </a:t>
            </a:r>
            <a:r>
              <a:rPr lang="cs-CZ" sz="1800" dirty="0" err="1" smtClean="0"/>
              <a:t>name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What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David </a:t>
            </a:r>
            <a:r>
              <a:rPr lang="cs-CZ" sz="1800" dirty="0" err="1" smtClean="0"/>
              <a:t>doing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Is</a:t>
            </a:r>
            <a:r>
              <a:rPr lang="cs-CZ" sz="1800" dirty="0" smtClean="0"/>
              <a:t> Julia </a:t>
            </a:r>
            <a:r>
              <a:rPr lang="cs-CZ" sz="1800" dirty="0" err="1" smtClean="0"/>
              <a:t>playing</a:t>
            </a:r>
            <a:r>
              <a:rPr lang="cs-CZ" sz="1800" dirty="0" smtClean="0"/>
              <a:t> </a:t>
            </a:r>
            <a:r>
              <a:rPr lang="cs-CZ" sz="1800" dirty="0" err="1" smtClean="0"/>
              <a:t>football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What´s</a:t>
            </a:r>
            <a:r>
              <a:rPr lang="cs-CZ" sz="1800" dirty="0" smtClean="0"/>
              <a:t> </a:t>
            </a:r>
            <a:r>
              <a:rPr lang="cs-CZ" sz="1800" dirty="0" err="1" smtClean="0"/>
              <a:t>your</a:t>
            </a:r>
            <a:r>
              <a:rPr lang="cs-CZ" sz="1800" dirty="0" smtClean="0"/>
              <a:t> </a:t>
            </a:r>
            <a:r>
              <a:rPr lang="cs-CZ" sz="1800" dirty="0" err="1" smtClean="0"/>
              <a:t>sister´s</a:t>
            </a:r>
            <a:r>
              <a:rPr lang="cs-CZ" sz="1800" dirty="0" smtClean="0"/>
              <a:t> </a:t>
            </a:r>
            <a:r>
              <a:rPr lang="cs-CZ" sz="1800" dirty="0" err="1" smtClean="0"/>
              <a:t>name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Caroline</a:t>
            </a:r>
            <a:r>
              <a:rPr lang="cs-CZ" sz="1800" dirty="0" smtClean="0"/>
              <a:t> dancing?</a:t>
            </a:r>
          </a:p>
          <a:p>
            <a:r>
              <a:rPr lang="cs-CZ" sz="1800" dirty="0" err="1" smtClean="0"/>
              <a:t>What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Mary </a:t>
            </a:r>
            <a:r>
              <a:rPr lang="cs-CZ" sz="1800" dirty="0" err="1" smtClean="0"/>
              <a:t>doing</a:t>
            </a:r>
            <a:r>
              <a:rPr lang="cs-CZ" sz="1800" dirty="0" smtClean="0"/>
              <a:t>?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96340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ANSWERS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34908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Her </a:t>
            </a:r>
            <a:r>
              <a:rPr lang="cs-CZ" sz="1800" dirty="0" err="1" smtClean="0"/>
              <a:t>name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Elizabeth.</a:t>
            </a:r>
          </a:p>
          <a:p>
            <a:r>
              <a:rPr lang="cs-CZ" sz="1800" dirty="0" smtClean="0"/>
              <a:t>He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playing</a:t>
            </a:r>
            <a:r>
              <a:rPr lang="cs-CZ" sz="1800" dirty="0" smtClean="0"/>
              <a:t> </a:t>
            </a:r>
            <a:r>
              <a:rPr lang="cs-CZ" sz="1800" dirty="0" err="1" smtClean="0"/>
              <a:t>football</a:t>
            </a:r>
            <a:r>
              <a:rPr lang="cs-CZ" sz="1800" dirty="0" smtClean="0"/>
              <a:t>.</a:t>
            </a:r>
          </a:p>
          <a:p>
            <a:r>
              <a:rPr lang="cs-CZ" sz="1800" dirty="0" err="1" smtClean="0"/>
              <a:t>Yes</a:t>
            </a:r>
            <a:r>
              <a:rPr lang="cs-CZ" sz="1800" dirty="0" smtClean="0"/>
              <a:t>, I </a:t>
            </a:r>
            <a:r>
              <a:rPr lang="cs-CZ" sz="1800" dirty="0" err="1" smtClean="0"/>
              <a:t>have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His </a:t>
            </a:r>
            <a:r>
              <a:rPr lang="cs-CZ" sz="1800" dirty="0" err="1" smtClean="0"/>
              <a:t>name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Jack.</a:t>
            </a:r>
          </a:p>
          <a:p>
            <a:r>
              <a:rPr lang="cs-CZ" sz="1800" dirty="0" err="1" smtClean="0"/>
              <a:t>She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swimming</a:t>
            </a:r>
            <a:r>
              <a:rPr lang="cs-CZ" sz="1800" dirty="0" smtClean="0"/>
              <a:t> in </a:t>
            </a:r>
            <a:r>
              <a:rPr lang="cs-CZ" sz="1800" dirty="0" err="1" smtClean="0"/>
              <a:t>the</a:t>
            </a:r>
            <a:r>
              <a:rPr lang="cs-CZ" sz="1800" dirty="0" smtClean="0"/>
              <a:t> pool.</a:t>
            </a:r>
          </a:p>
          <a:p>
            <a:r>
              <a:rPr lang="cs-CZ" sz="1800" dirty="0" smtClean="0"/>
              <a:t>His </a:t>
            </a:r>
            <a:r>
              <a:rPr lang="cs-CZ" sz="1800" dirty="0" err="1" smtClean="0"/>
              <a:t>name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Peter.</a:t>
            </a:r>
          </a:p>
          <a:p>
            <a:r>
              <a:rPr lang="cs-CZ" sz="1800" dirty="0" err="1" smtClean="0"/>
              <a:t>She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making</a:t>
            </a:r>
            <a:r>
              <a:rPr lang="cs-CZ" sz="1800" dirty="0" smtClean="0"/>
              <a:t> </a:t>
            </a:r>
            <a:r>
              <a:rPr lang="cs-CZ" sz="1800" dirty="0" err="1" smtClean="0"/>
              <a:t>dinner</a:t>
            </a:r>
            <a:r>
              <a:rPr lang="cs-CZ" sz="1800" dirty="0" smtClean="0"/>
              <a:t>.</a:t>
            </a:r>
          </a:p>
          <a:p>
            <a:r>
              <a:rPr lang="cs-CZ" sz="1800" dirty="0" err="1" smtClean="0"/>
              <a:t>Yes</a:t>
            </a:r>
            <a:r>
              <a:rPr lang="cs-CZ" sz="1800" dirty="0" smtClean="0"/>
              <a:t>, I </a:t>
            </a:r>
            <a:r>
              <a:rPr lang="cs-CZ" sz="1800" dirty="0" err="1" smtClean="0"/>
              <a:t>have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Her </a:t>
            </a:r>
            <a:r>
              <a:rPr lang="cs-CZ" sz="1800" dirty="0" err="1" smtClean="0"/>
              <a:t>name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Caroline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David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playing</a:t>
            </a:r>
            <a:r>
              <a:rPr lang="cs-CZ" sz="1800" dirty="0" smtClean="0"/>
              <a:t> </a:t>
            </a:r>
            <a:r>
              <a:rPr lang="cs-CZ" sz="1800" dirty="0" err="1" smtClean="0"/>
              <a:t>football</a:t>
            </a:r>
            <a:endParaRPr lang="cs-CZ" sz="1800" dirty="0" smtClean="0"/>
          </a:p>
          <a:p>
            <a:r>
              <a:rPr lang="cs-CZ" sz="1800" dirty="0" smtClean="0"/>
              <a:t>Her </a:t>
            </a:r>
            <a:r>
              <a:rPr lang="cs-CZ" sz="1800" dirty="0" err="1" smtClean="0"/>
              <a:t>name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Julia.</a:t>
            </a:r>
          </a:p>
          <a:p>
            <a:r>
              <a:rPr lang="cs-CZ" sz="1800" dirty="0" smtClean="0"/>
              <a:t>No, </a:t>
            </a:r>
            <a:r>
              <a:rPr lang="cs-CZ" sz="1800" dirty="0" err="1" smtClean="0"/>
              <a:t>she</a:t>
            </a:r>
            <a:r>
              <a:rPr lang="cs-CZ" sz="1800" dirty="0" smtClean="0"/>
              <a:t> </a:t>
            </a:r>
            <a:r>
              <a:rPr lang="cs-CZ" sz="1800" dirty="0" err="1" smtClean="0"/>
              <a:t>isn´t</a:t>
            </a:r>
            <a:r>
              <a:rPr lang="cs-CZ" sz="1800" dirty="0" smtClean="0"/>
              <a:t>.</a:t>
            </a:r>
          </a:p>
          <a:p>
            <a:r>
              <a:rPr lang="cs-CZ" sz="1800" dirty="0" err="1" smtClean="0"/>
              <a:t>She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skating</a:t>
            </a:r>
            <a:r>
              <a:rPr lang="cs-CZ" sz="1800" dirty="0" smtClean="0"/>
              <a:t>. 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745834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244</Words>
  <Application>Microsoft Office PowerPoint</Application>
  <PresentationFormat>Předvádění na obrazovce (4:3)</PresentationFormat>
  <Paragraphs>80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MY FAMILY</vt:lpstr>
      <vt:lpstr>Prezentace aplikace PowerPoint</vt:lpstr>
      <vt:lpstr>QUESTIONS </vt:lpstr>
      <vt:lpstr>ANSWERS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11</cp:revision>
  <dcterms:created xsi:type="dcterms:W3CDTF">2014-01-28T20:08:20Z</dcterms:created>
  <dcterms:modified xsi:type="dcterms:W3CDTF">2014-01-30T11:44:59Z</dcterms:modified>
</cp:coreProperties>
</file>