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ED274D-6B33-4358-AA3C-EFB8EAF37B7C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3981294-4965-4DCD-9722-E066D9C263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48854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 smtClean="0"/>
              <a:t>Are </a:t>
            </a:r>
            <a:r>
              <a:rPr lang="cs-CZ" baseline="0" dirty="0" err="1" smtClean="0"/>
              <a:t>they</a:t>
            </a:r>
            <a:r>
              <a:rPr lang="cs-CZ" baseline="0" dirty="0" smtClean="0"/>
              <a:t> </a:t>
            </a:r>
            <a:r>
              <a:rPr lang="cs-CZ" baseline="0" dirty="0" err="1" smtClean="0"/>
              <a:t>looking</a:t>
            </a:r>
            <a:r>
              <a:rPr lang="cs-CZ" baseline="0" dirty="0" smtClean="0"/>
              <a:t> </a:t>
            </a:r>
            <a:r>
              <a:rPr lang="cs-CZ" baseline="0" dirty="0" err="1" smtClean="0"/>
              <a:t>after</a:t>
            </a:r>
            <a:r>
              <a:rPr lang="cs-CZ" baseline="0" dirty="0" smtClean="0"/>
              <a:t> </a:t>
            </a:r>
            <a:r>
              <a:rPr lang="cs-CZ" baseline="0" dirty="0" err="1" smtClean="0"/>
              <a:t>sick</a:t>
            </a:r>
            <a:r>
              <a:rPr lang="cs-CZ" baseline="0" dirty="0" smtClean="0"/>
              <a:t> </a:t>
            </a:r>
            <a:r>
              <a:rPr lang="cs-CZ" baseline="0" dirty="0" err="1" smtClean="0"/>
              <a:t>animals</a:t>
            </a:r>
            <a:r>
              <a:rPr lang="cs-CZ" baseline="0" dirty="0" smtClean="0"/>
              <a:t>?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81294-4965-4DCD-9722-E066D9C2635F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47863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i="0" baseline="0" dirty="0" err="1" smtClean="0"/>
              <a:t>Does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she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look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after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people</a:t>
            </a:r>
            <a:r>
              <a:rPr lang="cs-CZ" i="0" baseline="0" dirty="0" smtClean="0"/>
              <a:t> on a plane?</a:t>
            </a:r>
            <a:endParaRPr lang="en-US" i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81294-4965-4DCD-9722-E066D9C2635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03515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play </a:t>
            </a:r>
            <a:r>
              <a:rPr lang="cs-CZ" dirty="0" err="1" smtClean="0"/>
              <a:t>volleyball</a:t>
            </a:r>
            <a:r>
              <a:rPr lang="cs-CZ" dirty="0" smtClean="0"/>
              <a:t>?</a:t>
            </a:r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81294-4965-4DCD-9722-E066D9C2635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9771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4332-B9E6-4D2A-A676-169B9A3DBCC8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49F57-BD19-41FC-AC0B-4273C37617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18311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4332-B9E6-4D2A-A676-169B9A3DBCC8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49F57-BD19-41FC-AC0B-4273C37617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7946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4332-B9E6-4D2A-A676-169B9A3DBCC8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49F57-BD19-41FC-AC0B-4273C37617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9786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4332-B9E6-4D2A-A676-169B9A3DBCC8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49F57-BD19-41FC-AC0B-4273C37617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60172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4332-B9E6-4D2A-A676-169B9A3DBCC8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49F57-BD19-41FC-AC0B-4273C37617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04618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4332-B9E6-4D2A-A676-169B9A3DBCC8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49F57-BD19-41FC-AC0B-4273C37617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824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4332-B9E6-4D2A-A676-169B9A3DBCC8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49F57-BD19-41FC-AC0B-4273C37617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897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4332-B9E6-4D2A-A676-169B9A3DBCC8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49F57-BD19-41FC-AC0B-4273C37617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23419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4332-B9E6-4D2A-A676-169B9A3DBCC8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49F57-BD19-41FC-AC0B-4273C37617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96907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4332-B9E6-4D2A-A676-169B9A3DBCC8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49F57-BD19-41FC-AC0B-4273C37617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779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14332-B9E6-4D2A-A676-169B9A3DBCC8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A49F57-BD19-41FC-AC0B-4273C37617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82949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14332-B9E6-4D2A-A676-169B9A3DBCC8}" type="datetimeFigureOut">
              <a:rPr lang="en-US" smtClean="0"/>
              <a:t>2/2/2014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A49F57-BD19-41FC-AC0B-4273C37617B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89392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gi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712020"/>
              </p:ext>
            </p:extLst>
          </p:nvPr>
        </p:nvGraphicFramePr>
        <p:xfrm>
          <a:off x="1691680" y="2132856"/>
          <a:ext cx="5705475" cy="2181289"/>
        </p:xfrm>
        <a:graphic>
          <a:graphicData uri="http://schemas.openxmlformats.org/drawingml/2006/table">
            <a:tbl>
              <a:tblPr/>
              <a:tblGrid>
                <a:gridCol w="1343025"/>
                <a:gridCol w="4362450"/>
              </a:tblGrid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ZŠ J.E. Purkyně Libochovice  a ZUŠ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095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 Barbara Bláhová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VY_32_INOVACE_27_PRESENT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SIMPLE AND CONTINUOUS, JOBS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15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 </a:t>
                      </a:r>
                      <a:r>
                        <a:rPr lang="cs-CZ" sz="14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PRESENT</a:t>
                      </a:r>
                      <a:r>
                        <a:rPr lang="cs-CZ" sz="14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SOMPLE AND CONTINUOUS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76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en-US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CZ.1.07/1.04.00/21.2803</a:t>
                      </a:r>
                      <a:endParaRPr lang="en-US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32656"/>
            <a:ext cx="7343775" cy="14859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539552" y="4509120"/>
            <a:ext cx="813690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Cvičení vhodné pro žáky 9. ročníků. Prohlubuje porozumění vztahů mezi přítomným prostým a průběhovým časem. </a:t>
            </a:r>
          </a:p>
          <a:p>
            <a:r>
              <a:rPr lang="cs-CZ" dirty="0" smtClean="0"/>
              <a:t>Žáci si také uvědomí významy rozdílu v použití a procvičí slovní zásobu týkající se zaměstnání a povolání. </a:t>
            </a:r>
          </a:p>
          <a:p>
            <a:r>
              <a:rPr lang="cs-CZ" dirty="0" smtClean="0"/>
              <a:t>Použitý materiál: </a:t>
            </a:r>
            <a:r>
              <a:rPr lang="cs-CZ" dirty="0" smtClean="0">
                <a:hlinkClick r:id="rId3"/>
              </a:rPr>
              <a:t>www.office.microsoft</a:t>
            </a:r>
            <a:r>
              <a:rPr lang="cs-CZ" dirty="0" smtClean="0"/>
              <a:t>. </a:t>
            </a:r>
            <a:r>
              <a:rPr lang="cs-CZ" dirty="0" err="1" smtClean="0"/>
              <a:t>com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8781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Škola\AppData\Local\Microsoft\Windows\Temporary Internet Files\Content.IE5\B12G1931\MM900285317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923" y="728855"/>
            <a:ext cx="1552575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láček 6"/>
          <p:cNvSpPr/>
          <p:nvPr/>
        </p:nvSpPr>
        <p:spPr>
          <a:xfrm>
            <a:off x="2102678" y="849730"/>
            <a:ext cx="1977098" cy="950590"/>
          </a:xfrm>
          <a:prstGeom prst="cloudCallout">
            <a:avLst>
              <a:gd name="adj1" fmla="val -78214"/>
              <a:gd name="adj2" fmla="val -35151"/>
            </a:avLst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 </a:t>
            </a:r>
            <a:r>
              <a:rPr lang="cs-CZ" dirty="0" err="1" smtClean="0">
                <a:solidFill>
                  <a:schemeClr val="tx1"/>
                </a:solidFill>
              </a:rPr>
              <a:t>am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dirty="0" err="1" smtClean="0">
                <a:solidFill>
                  <a:schemeClr val="tx1"/>
                </a:solidFill>
              </a:rPr>
              <a:t>lorry</a:t>
            </a:r>
            <a:r>
              <a:rPr lang="cs-CZ" dirty="0" smtClean="0">
                <a:solidFill>
                  <a:schemeClr val="tx1"/>
                </a:solidFill>
              </a:rPr>
              <a:t> driver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Users\Škola\AppData\Local\Microsoft\Windows\Temporary Internet Files\Content.IE5\15E18XA5\MC9003246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0846" y="2354012"/>
            <a:ext cx="1223199" cy="1098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láček 9"/>
          <p:cNvSpPr/>
          <p:nvPr/>
        </p:nvSpPr>
        <p:spPr>
          <a:xfrm>
            <a:off x="372319" y="1952746"/>
            <a:ext cx="1687785" cy="950590"/>
          </a:xfrm>
          <a:prstGeom prst="cloudCallout">
            <a:avLst>
              <a:gd name="adj1" fmla="val 69464"/>
              <a:gd name="adj2" fmla="val 12946"/>
            </a:avLst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 </a:t>
            </a:r>
            <a:r>
              <a:rPr lang="cs-CZ" dirty="0" err="1" smtClean="0">
                <a:solidFill>
                  <a:schemeClr val="tx1"/>
                </a:solidFill>
              </a:rPr>
              <a:t>am</a:t>
            </a:r>
            <a:r>
              <a:rPr lang="cs-CZ" dirty="0" smtClean="0">
                <a:solidFill>
                  <a:schemeClr val="tx1"/>
                </a:solidFill>
              </a:rPr>
              <a:t> a pilot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1028" name="Picture 4" descr="C:\Users\Škola\AppData\Local\Microsoft\Windows\Temporary Internet Files\Content.IE5\LUSJ4QKL\MC9003554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291" y="3455057"/>
            <a:ext cx="1138652" cy="1388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Obláček 11"/>
          <p:cNvSpPr/>
          <p:nvPr/>
        </p:nvSpPr>
        <p:spPr>
          <a:xfrm>
            <a:off x="1700943" y="3455057"/>
            <a:ext cx="1687785" cy="950590"/>
          </a:xfrm>
          <a:prstGeom prst="cloudCallout">
            <a:avLst>
              <a:gd name="adj1" fmla="val -70085"/>
              <a:gd name="adj2" fmla="val -33693"/>
            </a:avLst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 </a:t>
            </a:r>
            <a:r>
              <a:rPr lang="cs-CZ" dirty="0" err="1" smtClean="0">
                <a:solidFill>
                  <a:schemeClr val="tx1"/>
                </a:solidFill>
              </a:rPr>
              <a:t>am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dirty="0" err="1" smtClean="0">
                <a:solidFill>
                  <a:schemeClr val="tx1"/>
                </a:solidFill>
              </a:rPr>
              <a:t>cook</a:t>
            </a:r>
            <a:endParaRPr lang="en-US" dirty="0">
              <a:solidFill>
                <a:schemeClr val="tx1"/>
              </a:solidFill>
            </a:endParaRPr>
          </a:p>
        </p:txBody>
      </p:sp>
      <p:pic>
        <p:nvPicPr>
          <p:cNvPr id="1029" name="Picture 5" descr="C:\Users\Škola\AppData\Local\Microsoft\Windows\Temporary Internet Files\Content.IE5\B12G1931\MC90027968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7607" y="5034375"/>
            <a:ext cx="1789675" cy="1140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láček 13"/>
          <p:cNvSpPr/>
          <p:nvPr/>
        </p:nvSpPr>
        <p:spPr>
          <a:xfrm>
            <a:off x="287724" y="5056095"/>
            <a:ext cx="1687785" cy="950590"/>
          </a:xfrm>
          <a:prstGeom prst="cloudCallout">
            <a:avLst>
              <a:gd name="adj1" fmla="val 88344"/>
              <a:gd name="adj2" fmla="val -30778"/>
            </a:avLst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We</a:t>
            </a:r>
            <a:r>
              <a:rPr lang="cs-CZ" dirty="0" smtClean="0">
                <a:solidFill>
                  <a:schemeClr val="tx1"/>
                </a:solidFill>
              </a:rPr>
              <a:t> are </a:t>
            </a:r>
            <a:r>
              <a:rPr lang="cs-CZ" dirty="0" err="1" smtClean="0">
                <a:solidFill>
                  <a:schemeClr val="tx1"/>
                </a:solidFill>
              </a:rPr>
              <a:t>vets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64356" y="189588"/>
            <a:ext cx="36576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u="sng" dirty="0" smtClean="0"/>
              <a:t>Odpovězte na otázky podle obrázků:</a:t>
            </a:r>
            <a:endParaRPr lang="en-US" b="1" u="sng" dirty="0"/>
          </a:p>
        </p:txBody>
      </p:sp>
      <p:sp>
        <p:nvSpPr>
          <p:cNvPr id="9" name="Obdélník 8"/>
          <p:cNvSpPr/>
          <p:nvPr/>
        </p:nvSpPr>
        <p:spPr>
          <a:xfrm>
            <a:off x="4211960" y="665064"/>
            <a:ext cx="22338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Does</a:t>
            </a:r>
            <a:r>
              <a:rPr lang="cs-CZ" dirty="0" smtClean="0"/>
              <a:t> he drive a </a:t>
            </a:r>
            <a:r>
              <a:rPr lang="cs-CZ" dirty="0" err="1" smtClean="0"/>
              <a:t>lorry</a:t>
            </a:r>
            <a:r>
              <a:rPr lang="cs-CZ" dirty="0" smtClean="0"/>
              <a:t>?</a:t>
            </a:r>
            <a:endParaRPr lang="en-US" dirty="0"/>
          </a:p>
        </p:txBody>
      </p:sp>
      <p:sp>
        <p:nvSpPr>
          <p:cNvPr id="11" name="Obdélník 10"/>
          <p:cNvSpPr/>
          <p:nvPr/>
        </p:nvSpPr>
        <p:spPr>
          <a:xfrm>
            <a:off x="4211960" y="1036766"/>
            <a:ext cx="18705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he </a:t>
            </a:r>
            <a:r>
              <a:rPr lang="cs-CZ" dirty="0" err="1" smtClean="0"/>
              <a:t>doing</a:t>
            </a:r>
            <a:r>
              <a:rPr lang="cs-CZ" dirty="0" smtClean="0"/>
              <a:t>?</a:t>
            </a:r>
            <a:endParaRPr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4211960" y="1430988"/>
            <a:ext cx="20821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Is</a:t>
            </a:r>
            <a:r>
              <a:rPr lang="cs-CZ" dirty="0" smtClean="0"/>
              <a:t> he </a:t>
            </a:r>
            <a:r>
              <a:rPr lang="cs-CZ" dirty="0" err="1" smtClean="0"/>
              <a:t>driving</a:t>
            </a:r>
            <a:r>
              <a:rPr lang="cs-CZ" dirty="0" smtClean="0"/>
              <a:t> a </a:t>
            </a:r>
            <a:r>
              <a:rPr lang="cs-CZ" dirty="0" err="1" smtClean="0"/>
              <a:t>lorry</a:t>
            </a:r>
            <a:r>
              <a:rPr lang="cs-CZ" dirty="0" smtClean="0"/>
              <a:t>?</a:t>
            </a:r>
            <a:endParaRPr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4184429" y="2243375"/>
            <a:ext cx="203292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Is</a:t>
            </a:r>
            <a:r>
              <a:rPr lang="cs-CZ" dirty="0" smtClean="0"/>
              <a:t> he </a:t>
            </a:r>
            <a:r>
              <a:rPr lang="cs-CZ" dirty="0" err="1" smtClean="0"/>
              <a:t>flying</a:t>
            </a:r>
            <a:r>
              <a:rPr lang="cs-CZ" baseline="0" dirty="0" smtClean="0"/>
              <a:t> a plane?</a:t>
            </a: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4184429" y="2518042"/>
            <a:ext cx="18705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aseline="0" dirty="0" err="1" smtClean="0"/>
              <a:t>What</a:t>
            </a:r>
            <a:r>
              <a:rPr lang="cs-CZ" baseline="0" dirty="0" smtClean="0"/>
              <a:t> </a:t>
            </a:r>
            <a:r>
              <a:rPr lang="cs-CZ" baseline="0" dirty="0" err="1" smtClean="0"/>
              <a:t>is</a:t>
            </a:r>
            <a:r>
              <a:rPr lang="cs-CZ" baseline="0" dirty="0" smtClean="0"/>
              <a:t> he </a:t>
            </a:r>
            <a:r>
              <a:rPr lang="cs-CZ" baseline="0" dirty="0" err="1" smtClean="0"/>
              <a:t>doing</a:t>
            </a:r>
            <a:r>
              <a:rPr lang="cs-CZ" baseline="0" dirty="0" smtClean="0"/>
              <a:t>?</a:t>
            </a:r>
            <a:endParaRPr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204823" y="2842232"/>
            <a:ext cx="20714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aseline="0" dirty="0" err="1" smtClean="0"/>
              <a:t>Does</a:t>
            </a:r>
            <a:r>
              <a:rPr lang="cs-CZ" baseline="0" dirty="0" smtClean="0"/>
              <a:t> he </a:t>
            </a:r>
            <a:r>
              <a:rPr lang="cs-CZ" baseline="0" dirty="0" err="1" smtClean="0"/>
              <a:t>fly</a:t>
            </a:r>
            <a:r>
              <a:rPr lang="cs-CZ" baseline="0" dirty="0" smtClean="0"/>
              <a:t> a plane?</a:t>
            </a:r>
            <a:endParaRPr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4211960" y="3444081"/>
            <a:ext cx="21023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aseline="0" dirty="0" err="1" smtClean="0"/>
              <a:t>Is</a:t>
            </a:r>
            <a:r>
              <a:rPr lang="cs-CZ" baseline="0" dirty="0" smtClean="0"/>
              <a:t> he </a:t>
            </a:r>
            <a:r>
              <a:rPr lang="cs-CZ" baseline="0" dirty="0" err="1" smtClean="0"/>
              <a:t>playing</a:t>
            </a:r>
            <a:r>
              <a:rPr lang="cs-CZ" baseline="0" dirty="0" smtClean="0"/>
              <a:t> </a:t>
            </a:r>
            <a:r>
              <a:rPr lang="cs-CZ" baseline="0" dirty="0" err="1" smtClean="0"/>
              <a:t>drums</a:t>
            </a:r>
            <a:r>
              <a:rPr lang="cs-CZ" baseline="0" dirty="0" smtClean="0"/>
              <a:t>?</a:t>
            </a:r>
            <a:endParaRPr lang="en-US" dirty="0"/>
          </a:p>
        </p:txBody>
      </p:sp>
      <p:sp>
        <p:nvSpPr>
          <p:cNvPr id="19" name="Obdélník 18"/>
          <p:cNvSpPr/>
          <p:nvPr/>
        </p:nvSpPr>
        <p:spPr>
          <a:xfrm>
            <a:off x="4232354" y="3819744"/>
            <a:ext cx="18929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aseline="0" dirty="0" err="1" smtClean="0"/>
              <a:t>What</a:t>
            </a:r>
            <a:r>
              <a:rPr lang="cs-CZ" baseline="0" dirty="0" smtClean="0"/>
              <a:t> </a:t>
            </a:r>
            <a:r>
              <a:rPr lang="cs-CZ" baseline="0" dirty="0" err="1" smtClean="0"/>
              <a:t>does</a:t>
            </a:r>
            <a:r>
              <a:rPr lang="cs-CZ" baseline="0" dirty="0" smtClean="0"/>
              <a:t> he do?</a:t>
            </a:r>
            <a:endParaRPr lang="en-US" dirty="0"/>
          </a:p>
        </p:txBody>
      </p:sp>
      <p:sp>
        <p:nvSpPr>
          <p:cNvPr id="20" name="Obdélník 19"/>
          <p:cNvSpPr/>
          <p:nvPr/>
        </p:nvSpPr>
        <p:spPr>
          <a:xfrm>
            <a:off x="4232354" y="4140500"/>
            <a:ext cx="35674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aseline="0" dirty="0" err="1" smtClean="0"/>
              <a:t>Does</a:t>
            </a:r>
            <a:r>
              <a:rPr lang="cs-CZ" baseline="0" dirty="0" smtClean="0"/>
              <a:t> he </a:t>
            </a:r>
            <a:r>
              <a:rPr lang="cs-CZ" baseline="0" dirty="0" err="1" smtClean="0"/>
              <a:t>cook</a:t>
            </a:r>
            <a:r>
              <a:rPr lang="cs-CZ" baseline="0" dirty="0" smtClean="0"/>
              <a:t> </a:t>
            </a:r>
            <a:r>
              <a:rPr lang="cs-CZ" baseline="0" dirty="0" err="1" smtClean="0"/>
              <a:t>meals</a:t>
            </a:r>
            <a:r>
              <a:rPr lang="cs-CZ" baseline="0" dirty="0" smtClean="0"/>
              <a:t> in a restaurant?</a:t>
            </a:r>
            <a:endParaRPr lang="en-US" dirty="0"/>
          </a:p>
        </p:txBody>
      </p:sp>
      <p:sp>
        <p:nvSpPr>
          <p:cNvPr id="21" name="Obdélník 20"/>
          <p:cNvSpPr/>
          <p:nvPr/>
        </p:nvSpPr>
        <p:spPr>
          <a:xfrm>
            <a:off x="4211960" y="4896448"/>
            <a:ext cx="22106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aseline="0" dirty="0" err="1" smtClean="0"/>
              <a:t>What</a:t>
            </a:r>
            <a:r>
              <a:rPr lang="cs-CZ" baseline="0" dirty="0" smtClean="0"/>
              <a:t> are </a:t>
            </a:r>
            <a:r>
              <a:rPr lang="cs-CZ" baseline="0" dirty="0" err="1" smtClean="0"/>
              <a:t>they</a:t>
            </a:r>
            <a:r>
              <a:rPr lang="cs-CZ" baseline="0" dirty="0" smtClean="0"/>
              <a:t> </a:t>
            </a:r>
            <a:r>
              <a:rPr lang="cs-CZ" baseline="0" dirty="0" err="1" smtClean="0"/>
              <a:t>doing</a:t>
            </a:r>
            <a:r>
              <a:rPr lang="cs-CZ" baseline="0" dirty="0" smtClean="0"/>
              <a:t>?</a:t>
            </a:r>
            <a:endParaRPr lang="en-US" dirty="0"/>
          </a:p>
        </p:txBody>
      </p:sp>
      <p:sp>
        <p:nvSpPr>
          <p:cNvPr id="22" name="Obdélník 21"/>
          <p:cNvSpPr/>
          <p:nvPr/>
        </p:nvSpPr>
        <p:spPr>
          <a:xfrm>
            <a:off x="4232354" y="5346724"/>
            <a:ext cx="31561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aseline="0" dirty="0" smtClean="0"/>
              <a:t>Do </a:t>
            </a:r>
            <a:r>
              <a:rPr lang="cs-CZ" baseline="0" dirty="0" err="1" smtClean="0"/>
              <a:t>they</a:t>
            </a:r>
            <a:r>
              <a:rPr lang="cs-CZ" baseline="0" dirty="0" smtClean="0"/>
              <a:t> </a:t>
            </a:r>
            <a:r>
              <a:rPr lang="cs-CZ" baseline="0" dirty="0" err="1" smtClean="0"/>
              <a:t>look</a:t>
            </a:r>
            <a:r>
              <a:rPr lang="cs-CZ" baseline="0" dirty="0" smtClean="0"/>
              <a:t> </a:t>
            </a:r>
            <a:r>
              <a:rPr lang="cs-CZ" baseline="0" dirty="0" err="1" smtClean="0"/>
              <a:t>after</a:t>
            </a:r>
            <a:r>
              <a:rPr lang="cs-CZ" baseline="0" dirty="0" smtClean="0"/>
              <a:t> </a:t>
            </a:r>
            <a:r>
              <a:rPr lang="cs-CZ" baseline="0" dirty="0" err="1" smtClean="0"/>
              <a:t>sick</a:t>
            </a:r>
            <a:r>
              <a:rPr lang="cs-CZ" baseline="0" dirty="0" smtClean="0"/>
              <a:t> </a:t>
            </a:r>
            <a:r>
              <a:rPr lang="cs-CZ" baseline="0" dirty="0" err="1" smtClean="0"/>
              <a:t>animals</a:t>
            </a:r>
            <a:r>
              <a:rPr lang="cs-CZ" baseline="0" dirty="0" smtClean="0"/>
              <a:t>?</a:t>
            </a:r>
            <a:endParaRPr lang="en-US" dirty="0"/>
          </a:p>
        </p:txBody>
      </p:sp>
      <p:sp>
        <p:nvSpPr>
          <p:cNvPr id="23" name="Obdélník 22"/>
          <p:cNvSpPr/>
          <p:nvPr/>
        </p:nvSpPr>
        <p:spPr>
          <a:xfrm>
            <a:off x="4231819" y="5716056"/>
            <a:ext cx="35009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aseline="0" dirty="0" smtClean="0"/>
              <a:t>Are </a:t>
            </a:r>
            <a:r>
              <a:rPr lang="cs-CZ" baseline="0" dirty="0" err="1" smtClean="0"/>
              <a:t>they</a:t>
            </a:r>
            <a:r>
              <a:rPr lang="cs-CZ" baseline="0" dirty="0" smtClean="0"/>
              <a:t> </a:t>
            </a:r>
            <a:r>
              <a:rPr lang="cs-CZ" baseline="0" dirty="0" err="1" smtClean="0"/>
              <a:t>looking</a:t>
            </a:r>
            <a:r>
              <a:rPr lang="cs-CZ" baseline="0" dirty="0" smtClean="0"/>
              <a:t> </a:t>
            </a:r>
            <a:r>
              <a:rPr lang="cs-CZ" baseline="0" dirty="0" err="1" smtClean="0"/>
              <a:t>after</a:t>
            </a:r>
            <a:r>
              <a:rPr lang="cs-CZ" baseline="0" dirty="0" smtClean="0"/>
              <a:t> </a:t>
            </a:r>
            <a:r>
              <a:rPr lang="cs-CZ" baseline="0" dirty="0" err="1" smtClean="0"/>
              <a:t>sick</a:t>
            </a:r>
            <a:r>
              <a:rPr lang="cs-CZ" baseline="0" dirty="0" smtClean="0"/>
              <a:t> </a:t>
            </a:r>
            <a:r>
              <a:rPr lang="cs-CZ" baseline="0" dirty="0" err="1" smtClean="0"/>
              <a:t>animals</a:t>
            </a:r>
            <a:r>
              <a:rPr lang="cs-CZ" baseline="0" dirty="0" smtClean="0"/>
              <a:t>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5552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Škola\AppData\Local\Microsoft\Windows\Temporary Internet Files\Content.IE5\XHRBVTME\MC9002864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8680"/>
            <a:ext cx="1335933" cy="1204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Škola\AppData\Local\Microsoft\Windows\Temporary Internet Files\Content.IE5\LUSJ4QKL\MC90035716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2572" y="5085974"/>
            <a:ext cx="1217736" cy="129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Škola\AppData\Local\Microsoft\Windows\Temporary Internet Files\Content.IE5\XHRBVTME\MC9002298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9614" y="1967407"/>
            <a:ext cx="1340428" cy="12618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Škola\AppData\Local\Microsoft\Windows\Temporary Internet Files\Content.IE5\LUSJ4QKL\MC90031019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3222" y="3789040"/>
            <a:ext cx="1416787" cy="1008112"/>
          </a:xfrm>
          <a:prstGeom prst="rect">
            <a:avLst/>
          </a:prstGeom>
          <a:noFill/>
          <a:scene3d>
            <a:camera prst="orthographicFront">
              <a:rot lat="0" lon="21299997" rev="300000"/>
            </a:camera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láček 7"/>
          <p:cNvSpPr/>
          <p:nvPr/>
        </p:nvSpPr>
        <p:spPr>
          <a:xfrm>
            <a:off x="2163050" y="594846"/>
            <a:ext cx="1977098" cy="950590"/>
          </a:xfrm>
          <a:prstGeom prst="cloudCallout">
            <a:avLst>
              <a:gd name="adj1" fmla="val -78214"/>
              <a:gd name="adj2" fmla="val -35151"/>
            </a:avLst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 </a:t>
            </a:r>
            <a:r>
              <a:rPr lang="cs-CZ" dirty="0" err="1" smtClean="0">
                <a:solidFill>
                  <a:schemeClr val="tx1"/>
                </a:solidFill>
              </a:rPr>
              <a:t>am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dirty="0" err="1" smtClean="0">
                <a:solidFill>
                  <a:schemeClr val="tx1"/>
                </a:solidFill>
              </a:rPr>
              <a:t>shop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assistant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372319" y="1952746"/>
            <a:ext cx="1687785" cy="950590"/>
          </a:xfrm>
          <a:prstGeom prst="cloudCallout">
            <a:avLst>
              <a:gd name="adj1" fmla="val 69464"/>
              <a:gd name="adj2" fmla="val 12946"/>
            </a:avLst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 </a:t>
            </a:r>
            <a:r>
              <a:rPr lang="cs-CZ" dirty="0" err="1" smtClean="0">
                <a:solidFill>
                  <a:schemeClr val="tx1"/>
                </a:solidFill>
              </a:rPr>
              <a:t>am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dirty="0" err="1" smtClean="0">
                <a:solidFill>
                  <a:schemeClr val="tx1"/>
                </a:solidFill>
              </a:rPr>
              <a:t>nurse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Obláček 9"/>
          <p:cNvSpPr/>
          <p:nvPr/>
        </p:nvSpPr>
        <p:spPr>
          <a:xfrm>
            <a:off x="2216042" y="3501896"/>
            <a:ext cx="1687785" cy="950590"/>
          </a:xfrm>
          <a:prstGeom prst="cloudCallout">
            <a:avLst>
              <a:gd name="adj1" fmla="val -89786"/>
              <a:gd name="adj2" fmla="val -13288"/>
            </a:avLst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 </a:t>
            </a:r>
            <a:r>
              <a:rPr lang="cs-CZ" dirty="0" err="1" smtClean="0">
                <a:solidFill>
                  <a:schemeClr val="tx1"/>
                </a:solidFill>
              </a:rPr>
              <a:t>am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dirty="0" err="1" smtClean="0">
                <a:solidFill>
                  <a:schemeClr val="tx1"/>
                </a:solidFill>
              </a:rPr>
              <a:t>secretary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Obláček 10"/>
          <p:cNvSpPr/>
          <p:nvPr/>
        </p:nvSpPr>
        <p:spPr>
          <a:xfrm>
            <a:off x="287724" y="5056095"/>
            <a:ext cx="1687785" cy="950590"/>
          </a:xfrm>
          <a:prstGeom prst="cloudCallout">
            <a:avLst>
              <a:gd name="adj1" fmla="val 88344"/>
              <a:gd name="adj2" fmla="val -30778"/>
            </a:avLst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 </a:t>
            </a:r>
            <a:r>
              <a:rPr lang="cs-CZ" dirty="0" err="1" smtClean="0">
                <a:solidFill>
                  <a:schemeClr val="tx1"/>
                </a:solidFill>
              </a:rPr>
              <a:t>am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dirty="0" err="1" smtClean="0">
                <a:solidFill>
                  <a:schemeClr val="tx1"/>
                </a:solidFill>
              </a:rPr>
              <a:t>flight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attendant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05358" y="594846"/>
            <a:ext cx="19602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?</a:t>
            </a:r>
            <a:endParaRPr lang="en-US" dirty="0"/>
          </a:p>
        </p:txBody>
      </p:sp>
      <p:sp>
        <p:nvSpPr>
          <p:cNvPr id="5" name="Obdélník 4"/>
          <p:cNvSpPr/>
          <p:nvPr/>
        </p:nvSpPr>
        <p:spPr>
          <a:xfrm>
            <a:off x="4608271" y="885475"/>
            <a:ext cx="20922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i="0" dirty="0" err="1" smtClean="0"/>
              <a:t>Is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she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selling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things</a:t>
            </a:r>
            <a:r>
              <a:rPr lang="cs-CZ" i="0" baseline="0" dirty="0" smtClean="0"/>
              <a:t>?</a:t>
            </a:r>
            <a:endParaRPr lang="en-US" dirty="0"/>
          </a:p>
        </p:txBody>
      </p:sp>
      <p:sp>
        <p:nvSpPr>
          <p:cNvPr id="6" name="Obdélník 5"/>
          <p:cNvSpPr/>
          <p:nvPr/>
        </p:nvSpPr>
        <p:spPr>
          <a:xfrm>
            <a:off x="4605358" y="1204977"/>
            <a:ext cx="19827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i="0" baseline="0" dirty="0" err="1" smtClean="0"/>
              <a:t>What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does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she</a:t>
            </a:r>
            <a:r>
              <a:rPr lang="cs-CZ" i="0" baseline="0" dirty="0" smtClean="0"/>
              <a:t> do?</a:t>
            </a:r>
            <a:endParaRPr lang="en-US" dirty="0"/>
          </a:p>
        </p:txBody>
      </p:sp>
      <p:sp>
        <p:nvSpPr>
          <p:cNvPr id="7" name="Obdélník 6"/>
          <p:cNvSpPr/>
          <p:nvPr/>
        </p:nvSpPr>
        <p:spPr>
          <a:xfrm>
            <a:off x="4582916" y="2534004"/>
            <a:ext cx="19827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i="0" baseline="0" dirty="0" err="1" smtClean="0"/>
              <a:t>What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does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she</a:t>
            </a:r>
            <a:r>
              <a:rPr lang="cs-CZ" i="0" baseline="0" dirty="0" smtClean="0"/>
              <a:t> do?</a:t>
            </a: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4608271" y="1955116"/>
            <a:ext cx="205376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i="0" baseline="0" dirty="0" err="1" smtClean="0"/>
              <a:t>Is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she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cutting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grass</a:t>
            </a:r>
            <a:r>
              <a:rPr lang="cs-CZ" i="0" baseline="0" dirty="0" smtClean="0"/>
              <a:t>?</a:t>
            </a:r>
            <a:endParaRPr lang="en-US" i="0" dirty="0"/>
          </a:p>
        </p:txBody>
      </p:sp>
      <p:sp>
        <p:nvSpPr>
          <p:cNvPr id="13" name="Obdélník 12"/>
          <p:cNvSpPr/>
          <p:nvPr/>
        </p:nvSpPr>
        <p:spPr>
          <a:xfrm>
            <a:off x="4608271" y="2243375"/>
            <a:ext cx="2018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i="0" baseline="0" dirty="0" err="1" smtClean="0"/>
              <a:t>Does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she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cut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grass</a:t>
            </a:r>
            <a:r>
              <a:rPr lang="cs-CZ" i="0" baseline="0" dirty="0" smtClean="0"/>
              <a:t>?</a:t>
            </a:r>
            <a:endParaRPr lang="en-US" dirty="0"/>
          </a:p>
        </p:txBody>
      </p:sp>
      <p:sp>
        <p:nvSpPr>
          <p:cNvPr id="14" name="Obdélník 13"/>
          <p:cNvSpPr/>
          <p:nvPr/>
        </p:nvSpPr>
        <p:spPr>
          <a:xfrm>
            <a:off x="4611184" y="3317230"/>
            <a:ext cx="27178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i="0" baseline="0" dirty="0" err="1" smtClean="0"/>
              <a:t>Is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she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working</a:t>
            </a:r>
            <a:r>
              <a:rPr lang="cs-CZ" i="0" baseline="0" dirty="0" smtClean="0"/>
              <a:t> in </a:t>
            </a:r>
            <a:r>
              <a:rPr lang="cs-CZ" i="0" baseline="0" dirty="0" err="1" smtClean="0"/>
              <a:t>an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office</a:t>
            </a:r>
            <a:r>
              <a:rPr lang="cs-CZ" i="0" baseline="0" dirty="0" smtClean="0"/>
              <a:t>?</a:t>
            </a:r>
            <a:endParaRPr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4605358" y="3628684"/>
            <a:ext cx="27563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i="0" baseline="0" dirty="0" err="1" smtClean="0"/>
              <a:t>Does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she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work</a:t>
            </a:r>
            <a:r>
              <a:rPr lang="cs-CZ" i="0" baseline="0" dirty="0" smtClean="0"/>
              <a:t> in </a:t>
            </a:r>
            <a:r>
              <a:rPr lang="cs-CZ" i="0" baseline="0" dirty="0" err="1" smtClean="0"/>
              <a:t>an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office</a:t>
            </a:r>
            <a:r>
              <a:rPr lang="cs-CZ" i="0" baseline="0" dirty="0" smtClean="0"/>
              <a:t>?</a:t>
            </a: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4594137" y="3977191"/>
            <a:ext cx="19602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i="0" baseline="0" dirty="0" err="1" smtClean="0"/>
              <a:t>What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is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she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doing</a:t>
            </a:r>
            <a:r>
              <a:rPr lang="cs-CZ" i="0" baseline="0" dirty="0" smtClean="0"/>
              <a:t>?</a:t>
            </a:r>
            <a:endParaRPr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594137" y="5030756"/>
            <a:ext cx="22534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i="0" baseline="0" dirty="0" err="1" smtClean="0"/>
              <a:t>Is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she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playing</a:t>
            </a:r>
            <a:r>
              <a:rPr lang="cs-CZ" i="0" baseline="0" dirty="0" smtClean="0"/>
              <a:t> a </a:t>
            </a:r>
            <a:r>
              <a:rPr lang="cs-CZ" i="0" baseline="0" dirty="0" err="1" smtClean="0"/>
              <a:t>gutar</a:t>
            </a:r>
            <a:r>
              <a:rPr lang="cs-CZ" i="0" baseline="0" dirty="0" smtClean="0"/>
              <a:t>?</a:t>
            </a:r>
            <a:endParaRPr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4593620" y="5366122"/>
            <a:ext cx="218130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i="0" baseline="0" dirty="0" err="1" smtClean="0"/>
              <a:t>Does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she</a:t>
            </a:r>
            <a:r>
              <a:rPr lang="cs-CZ" i="0" baseline="0" dirty="0" smtClean="0"/>
              <a:t> play </a:t>
            </a:r>
            <a:r>
              <a:rPr lang="cs-CZ" i="0" baseline="0" dirty="0" err="1" smtClean="0"/>
              <a:t>guitar</a:t>
            </a:r>
            <a:r>
              <a:rPr lang="cs-CZ" i="0" baseline="0" dirty="0" smtClean="0"/>
              <a:t>?</a:t>
            </a:r>
            <a:endParaRPr lang="en-US" dirty="0"/>
          </a:p>
        </p:txBody>
      </p:sp>
      <p:sp>
        <p:nvSpPr>
          <p:cNvPr id="19" name="Obdélník 18"/>
          <p:cNvSpPr/>
          <p:nvPr/>
        </p:nvSpPr>
        <p:spPr>
          <a:xfrm>
            <a:off x="4582916" y="5737824"/>
            <a:ext cx="383566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i="0" baseline="0" dirty="0" err="1" smtClean="0"/>
              <a:t>Does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she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look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after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people</a:t>
            </a:r>
            <a:r>
              <a:rPr lang="cs-CZ" i="0" baseline="0" dirty="0" smtClean="0"/>
              <a:t> on a plane?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9381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Škola\AppData\Local\Microsoft\Windows\Temporary Internet Files\Content.IE5\B12G1931\MC90031871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76672"/>
            <a:ext cx="969488" cy="1449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Škola\AppData\Local\Microsoft\Windows\Temporary Internet Files\Content.IE5\B12G1931\MC90029594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5187" y="1856160"/>
            <a:ext cx="1546374" cy="1330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Škola\AppData\Local\Microsoft\Windows\Temporary Internet Files\Content.IE5\15E18XA5\MC90005400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8303" y="3645024"/>
            <a:ext cx="918730" cy="1298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Škola\AppData\Local\Microsoft\Windows\Temporary Internet Files\Content.IE5\XHRBVTME\MM900283925[1]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5195" y="5373216"/>
            <a:ext cx="107632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láček 7"/>
          <p:cNvSpPr/>
          <p:nvPr/>
        </p:nvSpPr>
        <p:spPr>
          <a:xfrm>
            <a:off x="287724" y="5056095"/>
            <a:ext cx="1687785" cy="950590"/>
          </a:xfrm>
          <a:prstGeom prst="cloudCallout">
            <a:avLst>
              <a:gd name="adj1" fmla="val 76031"/>
              <a:gd name="adj2" fmla="val -7459"/>
            </a:avLst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 </a:t>
            </a:r>
            <a:r>
              <a:rPr lang="cs-CZ" dirty="0" err="1" smtClean="0">
                <a:solidFill>
                  <a:schemeClr val="tx1"/>
                </a:solidFill>
              </a:rPr>
              <a:t>am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an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architect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1700943" y="3455057"/>
            <a:ext cx="1687785" cy="950590"/>
          </a:xfrm>
          <a:prstGeom prst="cloudCallout">
            <a:avLst>
              <a:gd name="adj1" fmla="val -87323"/>
              <a:gd name="adj2" fmla="val -23491"/>
            </a:avLst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 </a:t>
            </a:r>
            <a:r>
              <a:rPr lang="cs-CZ" dirty="0" err="1" smtClean="0">
                <a:solidFill>
                  <a:schemeClr val="tx1"/>
                </a:solidFill>
              </a:rPr>
              <a:t>am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dirty="0" err="1" smtClean="0">
                <a:solidFill>
                  <a:schemeClr val="tx1"/>
                </a:solidFill>
              </a:rPr>
              <a:t>builder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Obláček 9"/>
          <p:cNvSpPr/>
          <p:nvPr/>
        </p:nvSpPr>
        <p:spPr>
          <a:xfrm>
            <a:off x="287724" y="1856160"/>
            <a:ext cx="1687785" cy="950590"/>
          </a:xfrm>
          <a:prstGeom prst="cloudCallout">
            <a:avLst>
              <a:gd name="adj1" fmla="val 62897"/>
              <a:gd name="adj2" fmla="val 31893"/>
            </a:avLst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We</a:t>
            </a:r>
            <a:r>
              <a:rPr lang="cs-CZ" dirty="0" smtClean="0">
                <a:solidFill>
                  <a:schemeClr val="tx1"/>
                </a:solidFill>
              </a:rPr>
              <a:t> are </a:t>
            </a:r>
            <a:r>
              <a:rPr lang="cs-CZ" dirty="0" err="1" smtClean="0">
                <a:solidFill>
                  <a:schemeClr val="tx1"/>
                </a:solidFill>
              </a:rPr>
              <a:t>farmers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Obláček 10"/>
          <p:cNvSpPr/>
          <p:nvPr/>
        </p:nvSpPr>
        <p:spPr>
          <a:xfrm>
            <a:off x="1700943" y="406747"/>
            <a:ext cx="1977098" cy="950590"/>
          </a:xfrm>
          <a:prstGeom prst="cloudCallout">
            <a:avLst>
              <a:gd name="adj1" fmla="val -78214"/>
              <a:gd name="adj2" fmla="val -35151"/>
            </a:avLst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I </a:t>
            </a:r>
            <a:r>
              <a:rPr lang="cs-CZ" dirty="0" err="1" smtClean="0">
                <a:solidFill>
                  <a:schemeClr val="tx1"/>
                </a:solidFill>
              </a:rPr>
              <a:t>am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dirty="0" err="1" smtClean="0">
                <a:solidFill>
                  <a:schemeClr val="tx1"/>
                </a:solidFill>
              </a:rPr>
              <a:t>doctor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83968" y="1016758"/>
            <a:ext cx="19827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i="0" baseline="0" dirty="0" err="1" smtClean="0"/>
              <a:t>What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does</a:t>
            </a:r>
            <a:r>
              <a:rPr lang="cs-CZ" i="0" baseline="0" dirty="0" smtClean="0"/>
              <a:t> </a:t>
            </a:r>
            <a:r>
              <a:rPr lang="cs-CZ" i="0" baseline="0" dirty="0" err="1" smtClean="0"/>
              <a:t>she</a:t>
            </a:r>
            <a:r>
              <a:rPr lang="cs-CZ" i="0" baseline="0" dirty="0" smtClean="0"/>
              <a:t> do?</a:t>
            </a:r>
            <a:endParaRPr lang="en-US" dirty="0"/>
          </a:p>
        </p:txBody>
      </p:sp>
      <p:sp>
        <p:nvSpPr>
          <p:cNvPr id="5" name="Obdélník 4"/>
          <p:cNvSpPr/>
          <p:nvPr/>
        </p:nvSpPr>
        <p:spPr>
          <a:xfrm>
            <a:off x="4283968" y="5003884"/>
            <a:ext cx="25747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Is</a:t>
            </a:r>
            <a:r>
              <a:rPr lang="cs-CZ" dirty="0" smtClean="0"/>
              <a:t> he </a:t>
            </a:r>
            <a:r>
              <a:rPr lang="cs-CZ" dirty="0" err="1" smtClean="0"/>
              <a:t>designing</a:t>
            </a:r>
            <a:r>
              <a:rPr lang="cs-CZ" dirty="0" smtClean="0"/>
              <a:t> </a:t>
            </a:r>
            <a:r>
              <a:rPr lang="cs-CZ" dirty="0" err="1" smtClean="0"/>
              <a:t>buildings</a:t>
            </a:r>
            <a:r>
              <a:rPr lang="cs-CZ" dirty="0" smtClean="0"/>
              <a:t>?</a:t>
            </a:r>
            <a:endParaRPr lang="en-US" dirty="0"/>
          </a:p>
        </p:txBody>
      </p:sp>
      <p:sp>
        <p:nvSpPr>
          <p:cNvPr id="6" name="Obdélník 5"/>
          <p:cNvSpPr/>
          <p:nvPr/>
        </p:nvSpPr>
        <p:spPr>
          <a:xfrm>
            <a:off x="4283968" y="5373216"/>
            <a:ext cx="18705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he </a:t>
            </a:r>
            <a:r>
              <a:rPr lang="cs-CZ" dirty="0" err="1" smtClean="0"/>
              <a:t>doing</a:t>
            </a:r>
            <a:r>
              <a:rPr lang="cs-CZ" dirty="0" smtClean="0"/>
              <a:t>?</a:t>
            </a:r>
            <a:endParaRPr lang="en-US" dirty="0"/>
          </a:p>
        </p:txBody>
      </p:sp>
      <p:sp>
        <p:nvSpPr>
          <p:cNvPr id="7" name="Obdélník 6"/>
          <p:cNvSpPr/>
          <p:nvPr/>
        </p:nvSpPr>
        <p:spPr>
          <a:xfrm>
            <a:off x="4283968" y="5728998"/>
            <a:ext cx="26132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Does</a:t>
            </a:r>
            <a:r>
              <a:rPr lang="cs-CZ" baseline="0" dirty="0" smtClean="0"/>
              <a:t> he design </a:t>
            </a:r>
            <a:r>
              <a:rPr lang="cs-CZ" baseline="0" dirty="0" err="1" smtClean="0"/>
              <a:t>buildings</a:t>
            </a:r>
            <a:r>
              <a:rPr lang="cs-CZ" dirty="0" smtClean="0"/>
              <a:t>?</a:t>
            </a: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4309120" y="2529941"/>
            <a:ext cx="28473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Are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working</a:t>
            </a:r>
            <a:r>
              <a:rPr lang="cs-CZ" baseline="0" dirty="0" smtClean="0"/>
              <a:t> on a </a:t>
            </a:r>
            <a:r>
              <a:rPr lang="cs-CZ" baseline="0" dirty="0" err="1" smtClean="0"/>
              <a:t>farm</a:t>
            </a:r>
            <a:r>
              <a:rPr lang="cs-CZ" dirty="0" smtClean="0"/>
              <a:t>?</a:t>
            </a:r>
            <a:endParaRPr lang="en-US" dirty="0"/>
          </a:p>
        </p:txBody>
      </p:sp>
      <p:sp>
        <p:nvSpPr>
          <p:cNvPr id="13" name="Obdélník 12"/>
          <p:cNvSpPr/>
          <p:nvPr/>
        </p:nvSpPr>
        <p:spPr>
          <a:xfrm>
            <a:off x="4283968" y="1856160"/>
            <a:ext cx="22106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What</a:t>
            </a:r>
            <a:r>
              <a:rPr lang="cs-CZ" baseline="0" dirty="0" smtClean="0"/>
              <a:t> are </a:t>
            </a:r>
            <a:r>
              <a:rPr lang="cs-CZ" baseline="0" dirty="0" err="1" smtClean="0"/>
              <a:t>they</a:t>
            </a:r>
            <a:r>
              <a:rPr lang="cs-CZ" baseline="0" dirty="0" smtClean="0"/>
              <a:t> </a:t>
            </a:r>
            <a:r>
              <a:rPr lang="cs-CZ" baseline="0" dirty="0" err="1" smtClean="0"/>
              <a:t>doing</a:t>
            </a:r>
            <a:r>
              <a:rPr lang="cs-CZ" dirty="0" smtClean="0"/>
              <a:t>?</a:t>
            </a:r>
            <a:endParaRPr lang="en-US" dirty="0"/>
          </a:p>
        </p:txBody>
      </p:sp>
      <p:sp>
        <p:nvSpPr>
          <p:cNvPr id="14" name="Obdélník 13"/>
          <p:cNvSpPr/>
          <p:nvPr/>
        </p:nvSpPr>
        <p:spPr>
          <a:xfrm>
            <a:off x="4309120" y="2198087"/>
            <a:ext cx="18674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What</a:t>
            </a:r>
            <a:r>
              <a:rPr lang="cs-CZ" baseline="0" dirty="0" smtClean="0"/>
              <a:t> do </a:t>
            </a:r>
            <a:r>
              <a:rPr lang="cs-CZ" baseline="0" dirty="0" err="1" smtClean="0"/>
              <a:t>they</a:t>
            </a:r>
            <a:r>
              <a:rPr lang="cs-CZ" baseline="0" dirty="0" smtClean="0"/>
              <a:t> do</a:t>
            </a:r>
            <a:r>
              <a:rPr lang="cs-CZ" dirty="0" smtClean="0"/>
              <a:t>?</a:t>
            </a:r>
            <a:endParaRPr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4283968" y="3427652"/>
            <a:ext cx="23246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Is</a:t>
            </a:r>
            <a:r>
              <a:rPr lang="cs-CZ" dirty="0" smtClean="0"/>
              <a:t> he </a:t>
            </a:r>
            <a:r>
              <a:rPr lang="cs-CZ" dirty="0" err="1" smtClean="0"/>
              <a:t>building</a:t>
            </a:r>
            <a:r>
              <a:rPr lang="cs-CZ" dirty="0" smtClean="0"/>
              <a:t> a house?</a:t>
            </a: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4244598" y="3783968"/>
            <a:ext cx="22894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Does</a:t>
            </a:r>
            <a:r>
              <a:rPr lang="cs-CZ" baseline="0" dirty="0" smtClean="0"/>
              <a:t> he </a:t>
            </a:r>
            <a:r>
              <a:rPr lang="cs-CZ" baseline="0" dirty="0" err="1" smtClean="0"/>
              <a:t>build</a:t>
            </a:r>
            <a:r>
              <a:rPr lang="cs-CZ" baseline="0" dirty="0" smtClean="0"/>
              <a:t> </a:t>
            </a:r>
            <a:r>
              <a:rPr lang="cs-CZ" baseline="0" dirty="0" err="1" smtClean="0"/>
              <a:t>houses</a:t>
            </a:r>
            <a:r>
              <a:rPr lang="cs-CZ" dirty="0" smtClean="0"/>
              <a:t>?</a:t>
            </a:r>
            <a:endParaRPr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283968" y="4166316"/>
            <a:ext cx="187051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he </a:t>
            </a:r>
            <a:r>
              <a:rPr lang="cs-CZ" dirty="0" err="1" smtClean="0"/>
              <a:t>doing</a:t>
            </a:r>
            <a:r>
              <a:rPr lang="cs-CZ" dirty="0" smtClean="0"/>
              <a:t>?</a:t>
            </a:r>
            <a:endParaRPr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4309120" y="697376"/>
            <a:ext cx="24802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playing</a:t>
            </a:r>
            <a:r>
              <a:rPr lang="cs-CZ" dirty="0" smtClean="0"/>
              <a:t> </a:t>
            </a:r>
            <a:r>
              <a:rPr lang="cs-CZ" dirty="0" err="1" smtClean="0"/>
              <a:t>volleyball</a:t>
            </a:r>
            <a:r>
              <a:rPr lang="cs-CZ" dirty="0" smtClean="0"/>
              <a:t>?</a:t>
            </a:r>
            <a:endParaRPr lang="en-US" dirty="0"/>
          </a:p>
        </p:txBody>
      </p:sp>
      <p:sp>
        <p:nvSpPr>
          <p:cNvPr id="19" name="Obdélník 18"/>
          <p:cNvSpPr/>
          <p:nvPr/>
        </p:nvSpPr>
        <p:spPr>
          <a:xfrm>
            <a:off x="4299900" y="393197"/>
            <a:ext cx="25187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err="1" smtClean="0"/>
              <a:t>Does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play </a:t>
            </a:r>
            <a:r>
              <a:rPr lang="cs-CZ" dirty="0" err="1" smtClean="0"/>
              <a:t>volleyball</a:t>
            </a:r>
            <a:r>
              <a:rPr lang="cs-CZ" dirty="0" smtClean="0"/>
              <a:t>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3872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596</TotalTime>
  <Words>351</Words>
  <Application>Microsoft Office PowerPoint</Application>
  <PresentationFormat>Předvádění na obrazovce (4:3)</PresentationFormat>
  <Paragraphs>69</Paragraphs>
  <Slides>4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Škola</cp:lastModifiedBy>
  <cp:revision>11</cp:revision>
  <dcterms:created xsi:type="dcterms:W3CDTF">2014-01-19T09:25:11Z</dcterms:created>
  <dcterms:modified xsi:type="dcterms:W3CDTF">2014-02-02T15:35:35Z</dcterms:modified>
</cp:coreProperties>
</file>