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072781-EB80-4D2F-9DDC-955330E4AE87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AB99E-3353-4AC9-BAC0-0F9A266718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427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AB99E-3353-4AC9-BAC0-0F9A2667186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801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AUTUMN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AB99E-3353-4AC9-BAC0-0F9A2667186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6622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ŘADOVÉ ČÍSLOVKY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AB99E-3353-4AC9-BAC0-0F9A2667186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0041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THE TWENTY</a:t>
            </a:r>
            <a:r>
              <a:rPr lang="cs-CZ" baseline="0" dirty="0" smtClean="0"/>
              <a:t>-THIRD OF JANUARY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AB99E-3353-4AC9-BAC0-0F9A2667186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17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309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388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682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676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450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436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417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705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139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528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14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591116-AF1D-4168-9F97-3D6B8E5D208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07C9C-A6C6-4C7D-A41D-C9BF66A7CA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411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png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761" y="260648"/>
            <a:ext cx="7343775" cy="14859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8959281"/>
              </p:ext>
            </p:extLst>
          </p:nvPr>
        </p:nvGraphicFramePr>
        <p:xfrm>
          <a:off x="1724910" y="1844824"/>
          <a:ext cx="5705475" cy="2181289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VY_32_INOVACE_37_SEASONS,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MONTHS, DATES AND DAYS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en-US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MONTHS, DAYS AND DATES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83568" y="4365104"/>
            <a:ext cx="8064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žáci se seznámí se základní slovní zásobou týkající se ročních období.</a:t>
            </a:r>
          </a:p>
          <a:p>
            <a:r>
              <a:rPr lang="cs-CZ" dirty="0" smtClean="0"/>
              <a:t>Naučí se jak jdou roční období za sebou, které měsíce k nim patří.</a:t>
            </a:r>
          </a:p>
          <a:p>
            <a:r>
              <a:rPr lang="cs-CZ" dirty="0" smtClean="0"/>
              <a:t>Dále se seznámí s řadovými číslovkami, jejich použitím a správným pravopisem.</a:t>
            </a:r>
          </a:p>
          <a:p>
            <a:r>
              <a:rPr lang="cs-CZ" dirty="0" smtClean="0"/>
              <a:t>Žáci si také zopakují dny v týdnu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Použité materiály: </a:t>
            </a:r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14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67594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SEASONS, MONTHS, DAYS AND DATES</a:t>
            </a:r>
            <a:endParaRPr lang="en-US" dirty="0"/>
          </a:p>
        </p:txBody>
      </p:sp>
      <p:pic>
        <p:nvPicPr>
          <p:cNvPr id="1029" name="Picture 5" descr="C:\Users\Škola\AppData\Local\Microsoft\Windows\Temporary Internet Files\Content.IE5\DPWNGMEE\MC9003702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83" y="3658992"/>
            <a:ext cx="1517845" cy="151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kola\AppData\Local\Microsoft\Windows\Temporary Internet Files\Content.IE5\QCXHV5K3\MC9002978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92274"/>
            <a:ext cx="1803197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DPWNGMEE\MP9003848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84159"/>
            <a:ext cx="1584176" cy="191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kola\AppData\Local\Microsoft\Windows\Temporary Internet Files\Content.IE5\05RAXWZH\MC900379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92657"/>
            <a:ext cx="1851660" cy="158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kola\AppData\Local\Microsoft\Windows\Temporary Internet Files\Content.IE5\BPT6I3HX\MP90042520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96303"/>
            <a:ext cx="2089096" cy="2109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129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Škola\AppData\Local\Microsoft\Windows\Temporary Internet Files\Content.IE5\05RAXWZH\MP90044909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308" y="535478"/>
            <a:ext cx="3821522" cy="153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kola\AppData\Local\Microsoft\Windows\Temporary Internet Files\Content.IE5\05RAXWZH\MC9000196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308" y="2864832"/>
            <a:ext cx="4018230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kola\AppData\Local\Microsoft\Windows\Temporary Internet Files\Content.IE5\QCXHV5K3\MP9004490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25" y="3573016"/>
            <a:ext cx="3451003" cy="276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kola\AppData\Local\Microsoft\Windows\Temporary Internet Files\Content.IE5\05RAXWZH\MC9000228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077" y="269075"/>
            <a:ext cx="161925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18825" y="1507931"/>
            <a:ext cx="1953359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WINTER</a:t>
            </a:r>
            <a:endParaRPr lang="en-US" sz="32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87098" y="367383"/>
            <a:ext cx="2227808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DECEMBER</a:t>
            </a:r>
            <a:endParaRPr lang="en-US" sz="3200" dirty="0"/>
          </a:p>
          <a:p>
            <a:r>
              <a:rPr lang="cs-CZ" sz="3200" dirty="0"/>
              <a:t>JANUARY</a:t>
            </a:r>
            <a:endParaRPr lang="en-US" sz="3200" dirty="0"/>
          </a:p>
          <a:p>
            <a:r>
              <a:rPr lang="cs-CZ" sz="3200" dirty="0"/>
              <a:t>FEBRUARY</a:t>
            </a:r>
            <a:endParaRPr lang="en-US" sz="3200" dirty="0"/>
          </a:p>
        </p:txBody>
      </p:sp>
      <p:sp>
        <p:nvSpPr>
          <p:cNvPr id="8" name="Obdélník 7"/>
          <p:cNvSpPr/>
          <p:nvPr/>
        </p:nvSpPr>
        <p:spPr>
          <a:xfrm>
            <a:off x="5064453" y="676994"/>
            <a:ext cx="1436612" cy="58477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200" dirty="0" smtClean="0"/>
              <a:t>SPRING</a:t>
            </a:r>
            <a:endParaRPr lang="en-US" sz="3200" dirty="0"/>
          </a:p>
        </p:txBody>
      </p:sp>
      <p:sp>
        <p:nvSpPr>
          <p:cNvPr id="9" name="Obdélník 8"/>
          <p:cNvSpPr/>
          <p:nvPr/>
        </p:nvSpPr>
        <p:spPr>
          <a:xfrm>
            <a:off x="6805582" y="969381"/>
            <a:ext cx="1692188" cy="156966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MARCH</a:t>
            </a:r>
            <a:endParaRPr lang="en-US" sz="3200" dirty="0"/>
          </a:p>
          <a:p>
            <a:r>
              <a:rPr lang="cs-CZ" sz="3200" dirty="0"/>
              <a:t>APRIL</a:t>
            </a:r>
            <a:endParaRPr lang="en-US" sz="3200" dirty="0"/>
          </a:p>
          <a:p>
            <a:r>
              <a:rPr lang="cs-CZ" sz="3200" dirty="0"/>
              <a:t>MAY</a:t>
            </a:r>
            <a:endParaRPr lang="en-US" sz="3200" dirty="0"/>
          </a:p>
        </p:txBody>
      </p:sp>
      <p:sp>
        <p:nvSpPr>
          <p:cNvPr id="10" name="Obdélník 9"/>
          <p:cNvSpPr/>
          <p:nvPr/>
        </p:nvSpPr>
        <p:spPr>
          <a:xfrm>
            <a:off x="2286394" y="3400054"/>
            <a:ext cx="2128511" cy="156966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JUNE</a:t>
            </a:r>
            <a:endParaRPr lang="en-US" sz="3200" dirty="0"/>
          </a:p>
          <a:p>
            <a:r>
              <a:rPr lang="cs-CZ" sz="3200" dirty="0"/>
              <a:t>JULY</a:t>
            </a:r>
            <a:endParaRPr lang="en-US" sz="3200" dirty="0"/>
          </a:p>
          <a:p>
            <a:r>
              <a:rPr lang="cs-CZ" sz="3200" dirty="0"/>
              <a:t>AUGUST</a:t>
            </a:r>
            <a:endParaRPr lang="en-US" sz="3200" dirty="0"/>
          </a:p>
        </p:txBody>
      </p:sp>
      <p:sp>
        <p:nvSpPr>
          <p:cNvPr id="11" name="Obdélník 10"/>
          <p:cNvSpPr/>
          <p:nvPr/>
        </p:nvSpPr>
        <p:spPr>
          <a:xfrm>
            <a:off x="425077" y="5199810"/>
            <a:ext cx="1762021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200" dirty="0" smtClean="0"/>
              <a:t>SUMMER</a:t>
            </a:r>
            <a:endParaRPr lang="en-US" sz="3200" dirty="0"/>
          </a:p>
        </p:txBody>
      </p:sp>
      <p:sp>
        <p:nvSpPr>
          <p:cNvPr id="12" name="Obdélník 11"/>
          <p:cNvSpPr/>
          <p:nvPr/>
        </p:nvSpPr>
        <p:spPr>
          <a:xfrm>
            <a:off x="4904153" y="4138410"/>
            <a:ext cx="1757212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3200" dirty="0" smtClean="0"/>
              <a:t>AUTUMN</a:t>
            </a:r>
            <a:endParaRPr lang="en-US" sz="3200" dirty="0"/>
          </a:p>
        </p:txBody>
      </p:sp>
      <p:sp>
        <p:nvSpPr>
          <p:cNvPr id="13" name="Obdélník 12"/>
          <p:cNvSpPr/>
          <p:nvPr/>
        </p:nvSpPr>
        <p:spPr>
          <a:xfrm>
            <a:off x="6445623" y="4999755"/>
            <a:ext cx="2304256" cy="156966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SEPTEMBER</a:t>
            </a:r>
            <a:endParaRPr lang="en-US" sz="3200" dirty="0"/>
          </a:p>
          <a:p>
            <a:r>
              <a:rPr lang="cs-CZ" sz="3200" dirty="0"/>
              <a:t>OCTOBER</a:t>
            </a:r>
            <a:endParaRPr lang="en-US" sz="3200" dirty="0"/>
          </a:p>
          <a:p>
            <a:r>
              <a:rPr lang="cs-CZ" sz="3200" dirty="0"/>
              <a:t>NOVEMBER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6971362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grayscl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Škola\AppData\Local\Microsoft\Windows\Temporary Internet Files\Content.IE5\05RAXWZH\MC9004346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71330">
            <a:off x="1117600" y="1195388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Škola\AppData\Local\Microsoft\Windows\Temporary Internet Files\Content.IE5\QCXHV5K3\MC9004346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47997">
            <a:off x="4163293" y="3359146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Škola\AppData\Local\Microsoft\Windows\Temporary Internet Files\Content.IE5\DPWNGMEE\MC90044146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475" y="764704"/>
            <a:ext cx="2510036" cy="251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Škola\AppData\Local\Microsoft\Windows\Temporary Internet Files\Content.IE5\BPT6I3HX\MC9004346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0535">
            <a:off x="6732240" y="2931840"/>
            <a:ext cx="192405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Škola\AppData\Local\Microsoft\Windows\Temporary Internet Files\Content.IE5\DPWNGMEE\MC9004346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3608">
            <a:off x="1475656" y="2931840"/>
            <a:ext cx="192405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Škola\AppData\Local\Microsoft\Windows\Temporary Internet Files\Content.IE5\05RAXWZH\MC9004346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95388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Škola\AppData\Local\Microsoft\Windows\Temporary Internet Files\Content.IE5\BPT6I3HX\MC90043465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94448"/>
            <a:ext cx="1924050" cy="68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Škola\AppData\Local\Microsoft\Windows\Temporary Internet Files\Content.IE5\QCXHV5K3\MC9004346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3569">
            <a:off x="6143314" y="4991273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0636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Škola\AppData\Local\Microsoft\Windows\Temporary Internet Files\Content.IE5\BPT6I3HX\MC9003797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210" y="363714"/>
            <a:ext cx="1825142" cy="171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07904" y="484942"/>
            <a:ext cx="93610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1 </a:t>
            </a:r>
            <a:r>
              <a:rPr lang="cs-CZ" sz="2800" b="1" baseline="30000" dirty="0"/>
              <a:t>ST</a:t>
            </a:r>
            <a:endParaRPr lang="en-US" sz="2800" b="1" dirty="0"/>
          </a:p>
          <a:p>
            <a:r>
              <a:rPr lang="cs-CZ" sz="2800" dirty="0"/>
              <a:t>2 </a:t>
            </a:r>
            <a:r>
              <a:rPr lang="cs-CZ" sz="2800" b="1" baseline="30000" dirty="0"/>
              <a:t>ND</a:t>
            </a:r>
            <a:endParaRPr lang="en-US" sz="2800" b="1" dirty="0"/>
          </a:p>
          <a:p>
            <a:r>
              <a:rPr lang="cs-CZ" sz="2800" dirty="0"/>
              <a:t>3 </a:t>
            </a:r>
            <a:r>
              <a:rPr lang="cs-CZ" sz="2800" b="1" baseline="30000" dirty="0"/>
              <a:t>RD</a:t>
            </a:r>
            <a:endParaRPr lang="en-US" sz="2800" b="1" dirty="0"/>
          </a:p>
          <a:p>
            <a:r>
              <a:rPr lang="cs-CZ" sz="2800" dirty="0"/>
              <a:t>4 </a:t>
            </a:r>
            <a:r>
              <a:rPr lang="cs-CZ" sz="2800" b="1" baseline="30000" dirty="0"/>
              <a:t>TH</a:t>
            </a:r>
            <a:endParaRPr lang="en-US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977905" y="289743"/>
            <a:ext cx="2277550" cy="138499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THE FIRST</a:t>
            </a:r>
            <a:endParaRPr lang="en-US" sz="2800" dirty="0"/>
          </a:p>
          <a:p>
            <a:r>
              <a:rPr lang="cs-CZ" sz="2800" dirty="0"/>
              <a:t>THE SECOND</a:t>
            </a:r>
            <a:endParaRPr lang="en-US" sz="2800" dirty="0"/>
          </a:p>
          <a:p>
            <a:r>
              <a:rPr lang="cs-CZ" sz="2800" dirty="0" smtClean="0"/>
              <a:t>THE </a:t>
            </a:r>
            <a:r>
              <a:rPr lang="cs-CZ" sz="2800" dirty="0"/>
              <a:t>THIRD</a:t>
            </a:r>
            <a:endParaRPr lang="en-US" sz="2800" dirty="0"/>
          </a:p>
        </p:txBody>
      </p:sp>
      <p:sp>
        <p:nvSpPr>
          <p:cNvPr id="7" name="Obdélník 6"/>
          <p:cNvSpPr/>
          <p:nvPr/>
        </p:nvSpPr>
        <p:spPr>
          <a:xfrm>
            <a:off x="511124" y="2025309"/>
            <a:ext cx="2061526" cy="52322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/>
              <a:t>THE FOURTH</a:t>
            </a:r>
            <a:endParaRPr lang="en-US" sz="2800" dirty="0"/>
          </a:p>
        </p:txBody>
      </p:sp>
      <p:sp>
        <p:nvSpPr>
          <p:cNvPr id="8" name="Obdélník 7"/>
          <p:cNvSpPr/>
          <p:nvPr/>
        </p:nvSpPr>
        <p:spPr>
          <a:xfrm>
            <a:off x="4049655" y="2300824"/>
            <a:ext cx="1659429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/>
              <a:t>THE FIFTH</a:t>
            </a:r>
            <a:endParaRPr lang="en-US" sz="2800" dirty="0"/>
          </a:p>
        </p:txBody>
      </p:sp>
      <p:sp>
        <p:nvSpPr>
          <p:cNvPr id="9" name="Obdélník 8"/>
          <p:cNvSpPr/>
          <p:nvPr/>
        </p:nvSpPr>
        <p:spPr>
          <a:xfrm>
            <a:off x="490195" y="3286725"/>
            <a:ext cx="2736304" cy="26776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THE SIXTH</a:t>
            </a:r>
            <a:endParaRPr lang="en-US" sz="2800" dirty="0"/>
          </a:p>
          <a:p>
            <a:r>
              <a:rPr lang="cs-CZ" sz="2800" dirty="0"/>
              <a:t>THE SEVENTH</a:t>
            </a:r>
            <a:endParaRPr lang="en-US" sz="2800" dirty="0"/>
          </a:p>
          <a:p>
            <a:r>
              <a:rPr lang="cs-CZ" sz="2800" dirty="0"/>
              <a:t>THE EIGHTH</a:t>
            </a:r>
            <a:endParaRPr lang="en-US" sz="2800" dirty="0"/>
          </a:p>
          <a:p>
            <a:r>
              <a:rPr lang="cs-CZ" sz="2800" dirty="0"/>
              <a:t>THE NINTH</a:t>
            </a:r>
            <a:endParaRPr lang="en-US" sz="2800" dirty="0"/>
          </a:p>
          <a:p>
            <a:r>
              <a:rPr lang="cs-CZ" sz="2800" dirty="0"/>
              <a:t>THE TENTH</a:t>
            </a:r>
            <a:endParaRPr lang="en-US" sz="2800" dirty="0"/>
          </a:p>
          <a:p>
            <a:r>
              <a:rPr lang="cs-CZ" sz="2800" dirty="0"/>
              <a:t>THE ELEVENTH</a:t>
            </a:r>
            <a:endParaRPr lang="en-US" sz="2800" dirty="0"/>
          </a:p>
        </p:txBody>
      </p:sp>
      <p:sp>
        <p:nvSpPr>
          <p:cNvPr id="10" name="Obdélník 9"/>
          <p:cNvSpPr/>
          <p:nvPr/>
        </p:nvSpPr>
        <p:spPr>
          <a:xfrm>
            <a:off x="3644369" y="5964381"/>
            <a:ext cx="2223686" cy="52322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/>
              <a:t>THE TWELFTH</a:t>
            </a:r>
            <a:endParaRPr lang="en-US" sz="2800" dirty="0"/>
          </a:p>
        </p:txBody>
      </p:sp>
      <p:sp>
        <p:nvSpPr>
          <p:cNvPr id="11" name="Obdélník 10"/>
          <p:cNvSpPr/>
          <p:nvPr/>
        </p:nvSpPr>
        <p:spPr>
          <a:xfrm>
            <a:off x="4018676" y="3111064"/>
            <a:ext cx="2579552" cy="5232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/>
              <a:t>THE TWENTIETH</a:t>
            </a:r>
            <a:endParaRPr lang="en-US" sz="2800" dirty="0"/>
          </a:p>
        </p:txBody>
      </p:sp>
      <p:sp>
        <p:nvSpPr>
          <p:cNvPr id="12" name="Obdélník 11"/>
          <p:cNvSpPr/>
          <p:nvPr/>
        </p:nvSpPr>
        <p:spPr>
          <a:xfrm>
            <a:off x="3719472" y="3931421"/>
            <a:ext cx="3528392" cy="138499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THE TWENTY FIRST</a:t>
            </a:r>
            <a:endParaRPr lang="en-US" sz="2800" dirty="0"/>
          </a:p>
          <a:p>
            <a:r>
              <a:rPr lang="cs-CZ" sz="2800" dirty="0"/>
              <a:t>THE TWENTY SECOND</a:t>
            </a:r>
            <a:endParaRPr lang="en-US" sz="2800" dirty="0"/>
          </a:p>
          <a:p>
            <a:r>
              <a:rPr lang="cs-CZ" sz="2800" dirty="0"/>
              <a:t>THE TWENTY THIRD</a:t>
            </a:r>
            <a:endParaRPr lang="en-US" sz="2800" dirty="0"/>
          </a:p>
        </p:txBody>
      </p:sp>
      <p:sp>
        <p:nvSpPr>
          <p:cNvPr id="13" name="Obdélník 12"/>
          <p:cNvSpPr/>
          <p:nvPr/>
        </p:nvSpPr>
        <p:spPr>
          <a:xfrm>
            <a:off x="7580489" y="2809671"/>
            <a:ext cx="113026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20 </a:t>
            </a:r>
            <a:r>
              <a:rPr lang="cs-CZ" sz="2800" baseline="30000" dirty="0"/>
              <a:t>TH</a:t>
            </a:r>
            <a:endParaRPr lang="en-US" sz="2800" dirty="0"/>
          </a:p>
          <a:p>
            <a:r>
              <a:rPr lang="cs-CZ" sz="2800" dirty="0"/>
              <a:t>21 </a:t>
            </a:r>
            <a:r>
              <a:rPr lang="cs-CZ" sz="2800" baseline="30000" dirty="0"/>
              <a:t>ST</a:t>
            </a:r>
            <a:endParaRPr lang="en-US" sz="2800" dirty="0"/>
          </a:p>
          <a:p>
            <a:r>
              <a:rPr lang="cs-CZ" sz="2800" dirty="0"/>
              <a:t>22</a:t>
            </a:r>
            <a:r>
              <a:rPr lang="cs-CZ" sz="2800" baseline="30000" dirty="0"/>
              <a:t> ND</a:t>
            </a:r>
            <a:endParaRPr lang="en-US" sz="2800" dirty="0"/>
          </a:p>
          <a:p>
            <a:r>
              <a:rPr lang="cs-CZ" sz="2800" dirty="0"/>
              <a:t>23 </a:t>
            </a:r>
            <a:r>
              <a:rPr lang="cs-CZ" sz="2800" baseline="30000" dirty="0"/>
              <a:t>RD</a:t>
            </a:r>
            <a:endParaRPr lang="en-US" sz="2800" dirty="0"/>
          </a:p>
        </p:txBody>
      </p:sp>
      <p:sp>
        <p:nvSpPr>
          <p:cNvPr id="15" name="Obdélník 14"/>
          <p:cNvSpPr/>
          <p:nvPr/>
        </p:nvSpPr>
        <p:spPr>
          <a:xfrm>
            <a:off x="4817712" y="1339633"/>
            <a:ext cx="415754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ŘADOVÉ</a:t>
            </a:r>
            <a:r>
              <a:rPr lang="cs-CZ" sz="4000" dirty="0" smtClean="0"/>
              <a:t> </a:t>
            </a:r>
            <a:r>
              <a:rPr lang="cs-CZ" sz="4000" b="1" dirty="0" smtClean="0"/>
              <a:t>ČÍSLOVKY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28434746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03143" y="594266"/>
            <a:ext cx="872355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22/7</a:t>
            </a:r>
            <a:endParaRPr lang="en-US" sz="2800" dirty="0"/>
          </a:p>
        </p:txBody>
      </p:sp>
      <p:sp>
        <p:nvSpPr>
          <p:cNvPr id="5" name="Obdélník 4"/>
          <p:cNvSpPr/>
          <p:nvPr/>
        </p:nvSpPr>
        <p:spPr>
          <a:xfrm rot="581718">
            <a:off x="2335746" y="5724726"/>
            <a:ext cx="4621971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THE TWENTY-SECOND OF JULY</a:t>
            </a:r>
            <a:endParaRPr lang="en-US" sz="2800" dirty="0"/>
          </a:p>
        </p:txBody>
      </p:sp>
      <p:sp>
        <p:nvSpPr>
          <p:cNvPr id="6" name="Obdélník 5"/>
          <p:cNvSpPr/>
          <p:nvPr/>
        </p:nvSpPr>
        <p:spPr>
          <a:xfrm>
            <a:off x="561122" y="1356790"/>
            <a:ext cx="872355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8/12</a:t>
            </a:r>
            <a:endParaRPr lang="en-US" sz="2800" dirty="0"/>
          </a:p>
        </p:txBody>
      </p:sp>
      <p:sp>
        <p:nvSpPr>
          <p:cNvPr id="7" name="Obdélník 6"/>
          <p:cNvSpPr/>
          <p:nvPr/>
        </p:nvSpPr>
        <p:spPr>
          <a:xfrm rot="322657">
            <a:off x="3782871" y="3440111"/>
            <a:ext cx="4308230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THE  EIGHTH OF DECEMBER</a:t>
            </a:r>
            <a:endParaRPr lang="en-US" sz="2800" dirty="0"/>
          </a:p>
        </p:txBody>
      </p:sp>
      <p:sp>
        <p:nvSpPr>
          <p:cNvPr id="8" name="Obdélník 7"/>
          <p:cNvSpPr/>
          <p:nvPr/>
        </p:nvSpPr>
        <p:spPr>
          <a:xfrm>
            <a:off x="1156652" y="2081946"/>
            <a:ext cx="872355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15/3</a:t>
            </a:r>
            <a:endParaRPr lang="en-US" sz="2800" dirty="0"/>
          </a:p>
        </p:txBody>
      </p:sp>
      <p:sp>
        <p:nvSpPr>
          <p:cNvPr id="10" name="Obdélník 9"/>
          <p:cNvSpPr/>
          <p:nvPr/>
        </p:nvSpPr>
        <p:spPr>
          <a:xfrm>
            <a:off x="4000461" y="346657"/>
            <a:ext cx="4105676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THE FIFTEENTH OF MARCH</a:t>
            </a:r>
            <a:endParaRPr lang="en-US" sz="2800" dirty="0"/>
          </a:p>
        </p:txBody>
      </p:sp>
      <p:sp>
        <p:nvSpPr>
          <p:cNvPr id="11" name="Obdélník 10"/>
          <p:cNvSpPr/>
          <p:nvPr/>
        </p:nvSpPr>
        <p:spPr>
          <a:xfrm>
            <a:off x="561122" y="2668682"/>
            <a:ext cx="872355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20/4</a:t>
            </a:r>
            <a:endParaRPr lang="en-US" sz="2800" dirty="0"/>
          </a:p>
        </p:txBody>
      </p:sp>
      <p:sp>
        <p:nvSpPr>
          <p:cNvPr id="12" name="Obdélník 11"/>
          <p:cNvSpPr/>
          <p:nvPr/>
        </p:nvSpPr>
        <p:spPr>
          <a:xfrm>
            <a:off x="4980884" y="4954028"/>
            <a:ext cx="397576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THE TWENTIETH OF APRIL</a:t>
            </a:r>
            <a:endParaRPr lang="en-US" sz="2800" dirty="0"/>
          </a:p>
        </p:txBody>
      </p:sp>
      <p:sp>
        <p:nvSpPr>
          <p:cNvPr id="13" name="Obdélník 12"/>
          <p:cNvSpPr/>
          <p:nvPr/>
        </p:nvSpPr>
        <p:spPr>
          <a:xfrm>
            <a:off x="1124585" y="3440111"/>
            <a:ext cx="68961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5/9</a:t>
            </a:r>
            <a:endParaRPr lang="en-US" sz="2800" dirty="0"/>
          </a:p>
        </p:txBody>
      </p:sp>
      <p:sp>
        <p:nvSpPr>
          <p:cNvPr id="14" name="Obdélník 13"/>
          <p:cNvSpPr/>
          <p:nvPr/>
        </p:nvSpPr>
        <p:spPr>
          <a:xfrm rot="21219535">
            <a:off x="4751961" y="4227161"/>
            <a:ext cx="397256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THE FIFTH OF SEPTEMBER</a:t>
            </a:r>
            <a:endParaRPr lang="en-US" sz="2800" dirty="0"/>
          </a:p>
        </p:txBody>
      </p:sp>
      <p:sp>
        <p:nvSpPr>
          <p:cNvPr id="15" name="Obdélník 14"/>
          <p:cNvSpPr/>
          <p:nvPr/>
        </p:nvSpPr>
        <p:spPr>
          <a:xfrm>
            <a:off x="620401" y="4076167"/>
            <a:ext cx="1055097" cy="52322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31/10</a:t>
            </a:r>
            <a:endParaRPr lang="en-US" sz="2800" dirty="0"/>
          </a:p>
        </p:txBody>
      </p:sp>
      <p:sp>
        <p:nvSpPr>
          <p:cNvPr id="16" name="Obdélník 15"/>
          <p:cNvSpPr/>
          <p:nvPr/>
        </p:nvSpPr>
        <p:spPr>
          <a:xfrm>
            <a:off x="4000461" y="2787203"/>
            <a:ext cx="4727641" cy="52322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THE THIRTY-FIRST OF OCTOBER</a:t>
            </a:r>
            <a:endParaRPr lang="en-US" sz="2800" dirty="0"/>
          </a:p>
        </p:txBody>
      </p:sp>
      <p:sp>
        <p:nvSpPr>
          <p:cNvPr id="17" name="Obdélník 16"/>
          <p:cNvSpPr/>
          <p:nvPr/>
        </p:nvSpPr>
        <p:spPr>
          <a:xfrm>
            <a:off x="1239320" y="4756721"/>
            <a:ext cx="872355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12/5</a:t>
            </a:r>
            <a:endParaRPr lang="en-US" sz="2800" dirty="0"/>
          </a:p>
        </p:txBody>
      </p:sp>
      <p:sp>
        <p:nvSpPr>
          <p:cNvPr id="18" name="Obdélník 17"/>
          <p:cNvSpPr/>
          <p:nvPr/>
        </p:nvSpPr>
        <p:spPr>
          <a:xfrm rot="20954732">
            <a:off x="4788024" y="1885401"/>
            <a:ext cx="3454151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THE TWELFTH OF MAY</a:t>
            </a:r>
            <a:endParaRPr lang="en-US" sz="2800" dirty="0"/>
          </a:p>
        </p:txBody>
      </p:sp>
      <p:sp>
        <p:nvSpPr>
          <p:cNvPr id="19" name="Obdélník 18"/>
          <p:cNvSpPr/>
          <p:nvPr/>
        </p:nvSpPr>
        <p:spPr>
          <a:xfrm>
            <a:off x="564755" y="5522157"/>
            <a:ext cx="872355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23/1</a:t>
            </a:r>
            <a:endParaRPr lang="en-US" sz="2800" dirty="0"/>
          </a:p>
        </p:txBody>
      </p:sp>
      <p:sp>
        <p:nvSpPr>
          <p:cNvPr id="20" name="Obdélník 19"/>
          <p:cNvSpPr/>
          <p:nvPr/>
        </p:nvSpPr>
        <p:spPr>
          <a:xfrm>
            <a:off x="2717369" y="1092388"/>
            <a:ext cx="5017656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smtClean="0"/>
              <a:t>THE TWENTY</a:t>
            </a:r>
            <a:r>
              <a:rPr lang="cs-CZ" sz="2800" baseline="0" dirty="0" smtClean="0"/>
              <a:t>-THIRD OF JANUARY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8909712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207</Words>
  <Application>Microsoft Office PowerPoint</Application>
  <PresentationFormat>Předvádění na obrazovce (4:3)</PresentationFormat>
  <Paragraphs>80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SEASONS, MONTHS, DAYS AND DATES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SEASONS, MONTHS, DAYS AND DATES</dc:title>
  <dc:creator>Škola</dc:creator>
  <cp:lastModifiedBy>Škola</cp:lastModifiedBy>
  <cp:revision>14</cp:revision>
  <dcterms:created xsi:type="dcterms:W3CDTF">2013-12-10T18:48:54Z</dcterms:created>
  <dcterms:modified xsi:type="dcterms:W3CDTF">2014-02-02T17:08:50Z</dcterms:modified>
</cp:coreProperties>
</file>