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9" r:id="rId2"/>
    <p:sldId id="257" r:id="rId3"/>
    <p:sldId id="256" r:id="rId4"/>
    <p:sldId id="258" r:id="rId5"/>
  </p:sldIdLst>
  <p:sldSz cx="9144000" cy="6858000" type="screen4x3"/>
  <p:notesSz cx="6797675" cy="98726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ADB26B-4D1C-4E0B-8C3C-DE1F75083F60}" type="datetimeFigureOut">
              <a:rPr lang="en-US" smtClean="0"/>
              <a:t>2/2/2014</a:t>
            </a:fld>
            <a:endParaRPr lang="en-US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450" y="4689475"/>
            <a:ext cx="5438775" cy="44434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377363"/>
            <a:ext cx="2946400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49688" y="9377363"/>
            <a:ext cx="2946400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4C7517-18DF-404D-A2F5-3B40964D0C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2929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1400" b="1" dirty="0" smtClean="0"/>
              <a:t>25.</a:t>
            </a:r>
            <a:endParaRPr lang="en-US" sz="1400" b="1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4C7517-18DF-404D-A2F5-3B40964D0C84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71119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A867F-A494-4BF7-BD99-0611D73C1B94}" type="datetimeFigureOut">
              <a:rPr lang="en-US" smtClean="0"/>
              <a:t>2/2/2014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8F3EE-E59D-4DDA-88CA-52290528FC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90198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A867F-A494-4BF7-BD99-0611D73C1B94}" type="datetimeFigureOut">
              <a:rPr lang="en-US" smtClean="0"/>
              <a:t>2/2/2014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8F3EE-E59D-4DDA-88CA-52290528FC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8444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A867F-A494-4BF7-BD99-0611D73C1B94}" type="datetimeFigureOut">
              <a:rPr lang="en-US" smtClean="0"/>
              <a:t>2/2/2014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8F3EE-E59D-4DDA-88CA-52290528FC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41118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A867F-A494-4BF7-BD99-0611D73C1B94}" type="datetimeFigureOut">
              <a:rPr lang="en-US" smtClean="0"/>
              <a:t>2/2/2014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8F3EE-E59D-4DDA-88CA-52290528FC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8184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A867F-A494-4BF7-BD99-0611D73C1B94}" type="datetimeFigureOut">
              <a:rPr lang="en-US" smtClean="0"/>
              <a:t>2/2/2014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8F3EE-E59D-4DDA-88CA-52290528FC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49963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A867F-A494-4BF7-BD99-0611D73C1B94}" type="datetimeFigureOut">
              <a:rPr lang="en-US" smtClean="0"/>
              <a:t>2/2/2014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8F3EE-E59D-4DDA-88CA-52290528FC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9585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A867F-A494-4BF7-BD99-0611D73C1B94}" type="datetimeFigureOut">
              <a:rPr lang="en-US" smtClean="0"/>
              <a:t>2/2/2014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8F3EE-E59D-4DDA-88CA-52290528FC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10773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A867F-A494-4BF7-BD99-0611D73C1B94}" type="datetimeFigureOut">
              <a:rPr lang="en-US" smtClean="0"/>
              <a:t>2/2/2014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8F3EE-E59D-4DDA-88CA-52290528FC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55188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A867F-A494-4BF7-BD99-0611D73C1B94}" type="datetimeFigureOut">
              <a:rPr lang="en-US" smtClean="0"/>
              <a:t>2/2/2014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8F3EE-E59D-4DDA-88CA-52290528FC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76437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A867F-A494-4BF7-BD99-0611D73C1B94}" type="datetimeFigureOut">
              <a:rPr lang="en-US" smtClean="0"/>
              <a:t>2/2/2014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8F3EE-E59D-4DDA-88CA-52290528FC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66967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A867F-A494-4BF7-BD99-0611D73C1B94}" type="datetimeFigureOut">
              <a:rPr lang="en-US" smtClean="0"/>
              <a:t>2/2/2014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8F3EE-E59D-4DDA-88CA-52290528FC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2263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CA867F-A494-4BF7-BD99-0611D73C1B94}" type="datetimeFigureOut">
              <a:rPr lang="en-US" smtClean="0"/>
              <a:t>2/2/2014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28F3EE-E59D-4DDA-88CA-52290528FC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74968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13" Type="http://schemas.openxmlformats.org/officeDocument/2006/relationships/image" Target="../media/image16.jpeg"/><Relationship Id="rId18" Type="http://schemas.openxmlformats.org/officeDocument/2006/relationships/image" Target="../media/image21.wmf"/><Relationship Id="rId26" Type="http://schemas.openxmlformats.org/officeDocument/2006/relationships/image" Target="../media/image29.wmf"/><Relationship Id="rId3" Type="http://schemas.openxmlformats.org/officeDocument/2006/relationships/image" Target="../media/image6.jpg"/><Relationship Id="rId21" Type="http://schemas.openxmlformats.org/officeDocument/2006/relationships/image" Target="../media/image24.png"/><Relationship Id="rId7" Type="http://schemas.openxmlformats.org/officeDocument/2006/relationships/image" Target="../media/image10.wmf"/><Relationship Id="rId12" Type="http://schemas.openxmlformats.org/officeDocument/2006/relationships/image" Target="../media/image15.wmf"/><Relationship Id="rId17" Type="http://schemas.openxmlformats.org/officeDocument/2006/relationships/image" Target="../media/image20.wmf"/><Relationship Id="rId25" Type="http://schemas.openxmlformats.org/officeDocument/2006/relationships/image" Target="../media/image28.wmf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9.gif"/><Relationship Id="rId20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wmf"/><Relationship Id="rId11" Type="http://schemas.openxmlformats.org/officeDocument/2006/relationships/image" Target="../media/image14.wmf"/><Relationship Id="rId24" Type="http://schemas.openxmlformats.org/officeDocument/2006/relationships/image" Target="../media/image27.wmf"/><Relationship Id="rId5" Type="http://schemas.openxmlformats.org/officeDocument/2006/relationships/image" Target="../media/image8.wmf"/><Relationship Id="rId15" Type="http://schemas.openxmlformats.org/officeDocument/2006/relationships/image" Target="../media/image18.wmf"/><Relationship Id="rId23" Type="http://schemas.openxmlformats.org/officeDocument/2006/relationships/image" Target="../media/image26.wmf"/><Relationship Id="rId28" Type="http://schemas.openxmlformats.org/officeDocument/2006/relationships/image" Target="../media/image31.gif"/><Relationship Id="rId10" Type="http://schemas.openxmlformats.org/officeDocument/2006/relationships/image" Target="../media/image13.wmf"/><Relationship Id="rId19" Type="http://schemas.openxmlformats.org/officeDocument/2006/relationships/image" Target="../media/image22.wmf"/><Relationship Id="rId4" Type="http://schemas.openxmlformats.org/officeDocument/2006/relationships/image" Target="../media/image7.gif"/><Relationship Id="rId9" Type="http://schemas.openxmlformats.org/officeDocument/2006/relationships/image" Target="../media/image12.wmf"/><Relationship Id="rId14" Type="http://schemas.openxmlformats.org/officeDocument/2006/relationships/image" Target="../media/image17.jpeg"/><Relationship Id="rId22" Type="http://schemas.openxmlformats.org/officeDocument/2006/relationships/image" Target="../media/image25.wmf"/><Relationship Id="rId27" Type="http://schemas.openxmlformats.org/officeDocument/2006/relationships/image" Target="../media/image30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88640"/>
            <a:ext cx="7343775" cy="1485900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0563849"/>
              </p:ext>
            </p:extLst>
          </p:nvPr>
        </p:nvGraphicFramePr>
        <p:xfrm>
          <a:off x="1502717" y="1844824"/>
          <a:ext cx="5705475" cy="2085975"/>
        </p:xfrm>
        <a:graphic>
          <a:graphicData uri="http://schemas.openxmlformats.org/drawingml/2006/table">
            <a:tbl>
              <a:tblPr/>
              <a:tblGrid>
                <a:gridCol w="1343025"/>
                <a:gridCol w="4362450"/>
              </a:tblGrid>
              <a:tr h="40957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ZŠ J.E. Purkyně Libochovice  a ZUŠ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957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Mgr. Barbara Bláhová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VY_32_INOVACE_47_CHRISTMAS </a:t>
                      </a:r>
                      <a:r>
                        <a:rPr lang="cs-CZ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CALENDAR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81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Téma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CHRISTMAS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767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CZ.1.07/1.04.00/21.2803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683568" y="4149080"/>
            <a:ext cx="79208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Anotace:</a:t>
            </a:r>
          </a:p>
          <a:p>
            <a:r>
              <a:rPr lang="cs-CZ" dirty="0" smtClean="0"/>
              <a:t>Žáci se seznámí se základními informacemi o vánočních zvycích v anglicky mluvících zemích a naučí se novou slovní zásobu, tematicky vázanou na dané sváteční období. Poslední tabulku doplní podle čísel a obrázků z předchozí tabulky a zopakují si čísla do 25</a:t>
            </a:r>
            <a:r>
              <a:rPr lang="cs-CZ" dirty="0" smtClean="0"/>
              <a:t>.</a:t>
            </a:r>
          </a:p>
          <a:p>
            <a:r>
              <a:rPr lang="cs-CZ" dirty="0" smtClean="0"/>
              <a:t>Použitý </a:t>
            </a:r>
            <a:r>
              <a:rPr lang="cs-CZ" dirty="0" err="1" smtClean="0"/>
              <a:t>materiá</a:t>
            </a:r>
            <a:r>
              <a:rPr lang="cs-CZ" dirty="0" smtClean="0"/>
              <a:t>: www.office.microsoft.com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4329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6700" dirty="0" smtClean="0"/>
              <a:t>CHRISTMAS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2060848"/>
            <a:ext cx="6696744" cy="1584176"/>
          </a:xfrm>
        </p:spPr>
        <p:txBody>
          <a:bodyPr>
            <a:normAutofit fontScale="85000" lnSpcReduction="10000"/>
          </a:bodyPr>
          <a:lstStyle/>
          <a:p>
            <a:r>
              <a:rPr lang="cs-CZ" dirty="0" smtClean="0"/>
              <a:t>THE 24</a:t>
            </a:r>
            <a:r>
              <a:rPr lang="cs-CZ" baseline="30000" dirty="0" smtClean="0"/>
              <a:t>TH</a:t>
            </a:r>
            <a:r>
              <a:rPr lang="cs-CZ" dirty="0" smtClean="0"/>
              <a:t> OF DECEMBER – CHRISTMAS EVE</a:t>
            </a:r>
          </a:p>
          <a:p>
            <a:r>
              <a:rPr lang="cs-CZ" dirty="0" smtClean="0"/>
              <a:t>THE 25</a:t>
            </a:r>
            <a:r>
              <a:rPr lang="cs-CZ" baseline="30000" dirty="0" smtClean="0"/>
              <a:t>TH </a:t>
            </a:r>
            <a:r>
              <a:rPr lang="cs-CZ" dirty="0" smtClean="0"/>
              <a:t>OF DECEMBER – CHRISTMAS DAY</a:t>
            </a:r>
          </a:p>
          <a:p>
            <a:r>
              <a:rPr lang="cs-CZ" dirty="0" smtClean="0"/>
              <a:t>THE 26</a:t>
            </a:r>
            <a:r>
              <a:rPr lang="cs-CZ" baseline="30000" dirty="0" smtClean="0"/>
              <a:t>TH</a:t>
            </a:r>
            <a:r>
              <a:rPr lang="cs-CZ" dirty="0" smtClean="0"/>
              <a:t> OF DECEMBER – BOXING DAY </a:t>
            </a:r>
          </a:p>
          <a:p>
            <a:endParaRPr lang="en-US" baseline="30000" dirty="0"/>
          </a:p>
        </p:txBody>
      </p:sp>
      <p:pic>
        <p:nvPicPr>
          <p:cNvPr id="3075" name="Picture 3" descr="C:\Users\Škola\AppData\Local\Microsoft\Windows\Temporary Internet Files\Content.IE5\QCXHV5K3\MC90005366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27484">
            <a:off x="1043608" y="3450138"/>
            <a:ext cx="2263140" cy="1719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Škola\AppData\Local\Microsoft\Windows\Temporary Internet Files\Content.IE5\BPT6I3HX\MC90040985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28787">
            <a:off x="5364088" y="3554481"/>
            <a:ext cx="1885950" cy="1511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Škola\AppData\Local\Microsoft\Windows\Temporary Internet Files\Content.IE5\05RAXWZH\MC90039862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5572" y="3491286"/>
            <a:ext cx="1830629" cy="1637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794271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48000" b="-4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Škola\AppData\Local\Microsoft\Windows\Temporary Internet Files\Content.IE5\05RAXWZH\MM910001148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0873" y="753447"/>
            <a:ext cx="1020887" cy="1020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Škola\AppData\Local\Microsoft\Windows\Temporary Internet Files\Content.IE5\DPWNGMEE\MC90037041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4677" y="786665"/>
            <a:ext cx="725119" cy="903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Škola\AppData\Local\Microsoft\Windows\Temporary Internet Files\Content.IE5\QCXHV5K3\MC90039652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2093" y="653307"/>
            <a:ext cx="900225" cy="1076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Škola\AppData\Local\Microsoft\Windows\Temporary Internet Files\Content.IE5\DPWNGMEE\MC900250849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0765" y="714012"/>
            <a:ext cx="1075110" cy="1072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Škola\AppData\Local\Microsoft\Windows\Temporary Internet Files\Content.IE5\05RAXWZH\MC900410771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86835"/>
            <a:ext cx="1222199" cy="994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Škola\AppData\Local\Microsoft\Windows\Temporary Internet Files\Content.IE5\05RAXWZH\MC900413688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4548" y="1882732"/>
            <a:ext cx="964775" cy="898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Škola\AppData\Local\Microsoft\Windows\Temporary Internet Files\Content.IE5\DPWNGMEE\MC900426186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5" y="1987195"/>
            <a:ext cx="773086" cy="793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Škola\AppData\Local\Microsoft\Windows\Temporary Internet Files\Content.IE5\BPT6I3HX\MC900389580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0547" y="1987195"/>
            <a:ext cx="736273" cy="898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Škola\AppData\Local\Microsoft\Windows\Temporary Internet Files\Content.IE5\05RAXWZH\MC900412686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1833" y="1919650"/>
            <a:ext cx="890955" cy="928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Škola\AppData\Local\Microsoft\Windows\Temporary Internet Files\Content.IE5\QCXHV5K3\MP900449089[1]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275" y="2885674"/>
            <a:ext cx="831358" cy="831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Škola\AppData\Local\Microsoft\Windows\Temporary Internet Files\Content.IE5\QCXHV5K3\MC900387174[1]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198" y="2885674"/>
            <a:ext cx="1285474" cy="1285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Škola\AppData\Local\Microsoft\Windows\Temporary Internet Files\Content.IE5\DPWNGMEE\MC900391518[1]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431" y="2973937"/>
            <a:ext cx="656658" cy="774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Users\Škola\AppData\Local\Microsoft\Windows\Temporary Internet Files\Content.IE5\BPT6I3HX\MM900315817[1].gif"/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650" y="2914650"/>
            <a:ext cx="10287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C:\Users\Škola\AppData\Local\Microsoft\Windows\Temporary Internet Files\Content.IE5\05RAXWZH\MC900415370[1].wmf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0901" y="3006885"/>
            <a:ext cx="1369220" cy="918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C:\Users\Škola\AppData\Local\Microsoft\Windows\Temporary Internet Files\Content.IE5\QCXHV5K3\MC900362084[1].wmf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680" y="4134531"/>
            <a:ext cx="915004" cy="694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C:\Users\Škola\AppData\Local\Microsoft\Windows\Temporary Internet Files\Content.IE5\BPT6I3HX\MC900397310[1].wmf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7260" y="4171148"/>
            <a:ext cx="1306731" cy="945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5" name="Picture 21" descr="C:\Users\Škola\AppData\Local\Microsoft\Windows\Temporary Internet Files\Content.IE5\BPT6I3HX\MC900436198[1].pn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8973" y="4145033"/>
            <a:ext cx="914286" cy="863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C:\Users\Škola\AppData\Local\Microsoft\Windows\Temporary Internet Files\Content.IE5\DPWNGMEE\MC900436277[1].png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3662" y="4030448"/>
            <a:ext cx="1013697" cy="1013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7" name="Picture 23" descr="C:\Users\Škola\AppData\Local\Microsoft\Windows\Temporary Internet Files\Content.IE5\BPT6I3HX\MC900347127[1].wmf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3261" y="3865208"/>
            <a:ext cx="1070836" cy="1451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C:\Users\Škola\AppData\Local\Microsoft\Windows\Temporary Internet Files\Content.IE5\QCXHV5K3\MC900304971[1].wmf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041" y="5008525"/>
            <a:ext cx="833131" cy="900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9" name="Picture 25" descr="C:\Users\Škola\AppData\Local\Microsoft\Windows\Temporary Internet Files\Content.IE5\QCXHV5K3\MC900359847[1].wmf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2320" y="5169361"/>
            <a:ext cx="998285" cy="1171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1" name="Picture 27" descr="C:\Users\Škola\AppData\Local\Microsoft\Windows\Temporary Internet Files\Content.IE5\DPWNGMEE\MC900432425[1].wmf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2104" y="5402651"/>
            <a:ext cx="1163312" cy="906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C:\Users\Škola\AppData\Local\Microsoft\Windows\Temporary Internet Files\Content.IE5\05RAXWZH\MC900199196[1].wmf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3887" y="5328075"/>
            <a:ext cx="918878" cy="85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3" name="Picture 29" descr="C:\Users\Škola\AppData\Local\Microsoft\Windows\Temporary Internet Files\Content.IE5\QCXHV5K3\MP900423692[1].jpg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9393" y="5382956"/>
            <a:ext cx="980728" cy="98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30" descr="C:\Users\Škola\AppData\Local\Microsoft\Windows\Temporary Internet Files\Content.IE5\DPWNGMEE\MM900309715[1].gif"/>
          <p:cNvPicPr>
            <a:picLocks noChangeAspect="1" noChangeArrowheads="1" noCrop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107" y="723942"/>
            <a:ext cx="775577" cy="929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5025356" y="1882732"/>
            <a:ext cx="4796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14.</a:t>
            </a:r>
            <a:endParaRPr lang="en-US" dirty="0"/>
          </a:p>
        </p:txBody>
      </p:sp>
      <p:sp>
        <p:nvSpPr>
          <p:cNvPr id="5" name="Obdélník 4"/>
          <p:cNvSpPr/>
          <p:nvPr/>
        </p:nvSpPr>
        <p:spPr>
          <a:xfrm>
            <a:off x="611560" y="5131695"/>
            <a:ext cx="3626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1.</a:t>
            </a:r>
            <a:endParaRPr lang="en-US" dirty="0"/>
          </a:p>
        </p:txBody>
      </p:sp>
      <p:sp>
        <p:nvSpPr>
          <p:cNvPr id="6" name="Obdélník 5"/>
          <p:cNvSpPr/>
          <p:nvPr/>
        </p:nvSpPr>
        <p:spPr>
          <a:xfrm>
            <a:off x="2294548" y="1914550"/>
            <a:ext cx="3626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2.</a:t>
            </a:r>
            <a:endParaRPr lang="en-US" dirty="0"/>
          </a:p>
        </p:txBody>
      </p:sp>
      <p:sp>
        <p:nvSpPr>
          <p:cNvPr id="7" name="Obdélník 6"/>
          <p:cNvSpPr/>
          <p:nvPr/>
        </p:nvSpPr>
        <p:spPr>
          <a:xfrm>
            <a:off x="4094448" y="653307"/>
            <a:ext cx="3626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3.</a:t>
            </a:r>
            <a:endParaRPr lang="en-US" dirty="0"/>
          </a:p>
        </p:txBody>
      </p:sp>
      <p:sp>
        <p:nvSpPr>
          <p:cNvPr id="8" name="Obdélník 7"/>
          <p:cNvSpPr/>
          <p:nvPr/>
        </p:nvSpPr>
        <p:spPr>
          <a:xfrm>
            <a:off x="4100421" y="2972702"/>
            <a:ext cx="3626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4.</a:t>
            </a:r>
            <a:endParaRPr lang="en-US" dirty="0"/>
          </a:p>
        </p:txBody>
      </p:sp>
      <p:sp>
        <p:nvSpPr>
          <p:cNvPr id="9" name="Obdélník 8"/>
          <p:cNvSpPr/>
          <p:nvPr/>
        </p:nvSpPr>
        <p:spPr>
          <a:xfrm>
            <a:off x="443771" y="2848475"/>
            <a:ext cx="3626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5.</a:t>
            </a:r>
            <a:endParaRPr lang="en-US" dirty="0"/>
          </a:p>
        </p:txBody>
      </p:sp>
      <p:sp>
        <p:nvSpPr>
          <p:cNvPr id="10" name="Obdélník 9"/>
          <p:cNvSpPr/>
          <p:nvPr/>
        </p:nvSpPr>
        <p:spPr>
          <a:xfrm>
            <a:off x="4366005" y="5274175"/>
            <a:ext cx="3626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6.</a:t>
            </a:r>
            <a:endParaRPr lang="en-US" dirty="0"/>
          </a:p>
        </p:txBody>
      </p:sp>
      <p:sp>
        <p:nvSpPr>
          <p:cNvPr id="11" name="Obdélník 10"/>
          <p:cNvSpPr/>
          <p:nvPr/>
        </p:nvSpPr>
        <p:spPr>
          <a:xfrm>
            <a:off x="1931948" y="653307"/>
            <a:ext cx="3626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7.</a:t>
            </a:r>
            <a:endParaRPr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507380" y="1802529"/>
            <a:ext cx="3626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8.</a:t>
            </a:r>
            <a:endParaRPr lang="en-US" dirty="0"/>
          </a:p>
        </p:txBody>
      </p:sp>
      <p:sp>
        <p:nvSpPr>
          <p:cNvPr id="13" name="Obdélník 12"/>
          <p:cNvSpPr/>
          <p:nvPr/>
        </p:nvSpPr>
        <p:spPr>
          <a:xfrm>
            <a:off x="2994131" y="2932021"/>
            <a:ext cx="3626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9.</a:t>
            </a:r>
            <a:endParaRPr lang="en-US" dirty="0"/>
          </a:p>
        </p:txBody>
      </p:sp>
      <p:sp>
        <p:nvSpPr>
          <p:cNvPr id="14" name="Obdélník 13"/>
          <p:cNvSpPr/>
          <p:nvPr/>
        </p:nvSpPr>
        <p:spPr>
          <a:xfrm>
            <a:off x="448871" y="4030448"/>
            <a:ext cx="4796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10.</a:t>
            </a:r>
            <a:endParaRPr lang="en-US" dirty="0"/>
          </a:p>
        </p:txBody>
      </p:sp>
      <p:sp>
        <p:nvSpPr>
          <p:cNvPr id="15" name="Obdélník 14"/>
          <p:cNvSpPr/>
          <p:nvPr/>
        </p:nvSpPr>
        <p:spPr>
          <a:xfrm>
            <a:off x="1645913" y="5143409"/>
            <a:ext cx="4796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11.</a:t>
            </a:r>
            <a:endParaRPr lang="en-US" dirty="0"/>
          </a:p>
        </p:txBody>
      </p:sp>
      <p:sp>
        <p:nvSpPr>
          <p:cNvPr id="16" name="Obdélník 15"/>
          <p:cNvSpPr/>
          <p:nvPr/>
        </p:nvSpPr>
        <p:spPr>
          <a:xfrm>
            <a:off x="4116216" y="4031861"/>
            <a:ext cx="4796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12.</a:t>
            </a:r>
            <a:endParaRPr lang="en-US" dirty="0"/>
          </a:p>
        </p:txBody>
      </p:sp>
      <p:sp>
        <p:nvSpPr>
          <p:cNvPr id="17" name="Obdélník 16"/>
          <p:cNvSpPr/>
          <p:nvPr/>
        </p:nvSpPr>
        <p:spPr>
          <a:xfrm>
            <a:off x="5096089" y="3022839"/>
            <a:ext cx="4796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13.</a:t>
            </a:r>
            <a:endParaRPr lang="en-US" dirty="0"/>
          </a:p>
        </p:txBody>
      </p:sp>
      <p:sp>
        <p:nvSpPr>
          <p:cNvPr id="18" name="Obdélník 17"/>
          <p:cNvSpPr/>
          <p:nvPr/>
        </p:nvSpPr>
        <p:spPr>
          <a:xfrm>
            <a:off x="2949562" y="819315"/>
            <a:ext cx="4796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15.</a:t>
            </a:r>
            <a:endParaRPr lang="en-US" dirty="0"/>
          </a:p>
        </p:txBody>
      </p:sp>
      <p:sp>
        <p:nvSpPr>
          <p:cNvPr id="19" name="Obdélník 18"/>
          <p:cNvSpPr/>
          <p:nvPr/>
        </p:nvSpPr>
        <p:spPr>
          <a:xfrm>
            <a:off x="3389919" y="1919650"/>
            <a:ext cx="4796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16.</a:t>
            </a:r>
            <a:endParaRPr lang="en-US" dirty="0"/>
          </a:p>
        </p:txBody>
      </p:sp>
      <p:sp>
        <p:nvSpPr>
          <p:cNvPr id="20" name="Obdélník 19"/>
          <p:cNvSpPr/>
          <p:nvPr/>
        </p:nvSpPr>
        <p:spPr>
          <a:xfrm>
            <a:off x="1643369" y="2888044"/>
            <a:ext cx="4796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17.</a:t>
            </a:r>
            <a:endParaRPr lang="en-US" dirty="0"/>
          </a:p>
        </p:txBody>
      </p:sp>
      <p:sp>
        <p:nvSpPr>
          <p:cNvPr id="21" name="Obdélník 20"/>
          <p:cNvSpPr/>
          <p:nvPr/>
        </p:nvSpPr>
        <p:spPr>
          <a:xfrm>
            <a:off x="3030115" y="4034231"/>
            <a:ext cx="4796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18.</a:t>
            </a:r>
            <a:endParaRPr lang="en-US" dirty="0"/>
          </a:p>
        </p:txBody>
      </p:sp>
      <p:sp>
        <p:nvSpPr>
          <p:cNvPr id="22" name="Obdélník 21"/>
          <p:cNvSpPr/>
          <p:nvPr/>
        </p:nvSpPr>
        <p:spPr>
          <a:xfrm>
            <a:off x="5390765" y="5406203"/>
            <a:ext cx="4796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19.</a:t>
            </a:r>
            <a:endParaRPr lang="en-US" dirty="0"/>
          </a:p>
        </p:txBody>
      </p:sp>
      <p:sp>
        <p:nvSpPr>
          <p:cNvPr id="23" name="Obdélník 22"/>
          <p:cNvSpPr/>
          <p:nvPr/>
        </p:nvSpPr>
        <p:spPr>
          <a:xfrm>
            <a:off x="5262215" y="653307"/>
            <a:ext cx="4796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20.</a:t>
            </a:r>
            <a:endParaRPr lang="en-US" dirty="0"/>
          </a:p>
        </p:txBody>
      </p:sp>
      <p:sp>
        <p:nvSpPr>
          <p:cNvPr id="24" name="Obdélník 23"/>
          <p:cNvSpPr/>
          <p:nvPr/>
        </p:nvSpPr>
        <p:spPr>
          <a:xfrm>
            <a:off x="5575707" y="1952197"/>
            <a:ext cx="4796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21.</a:t>
            </a:r>
            <a:endParaRPr lang="en-US" dirty="0"/>
          </a:p>
        </p:txBody>
      </p:sp>
      <p:sp>
        <p:nvSpPr>
          <p:cNvPr id="25" name="Obdélník 24"/>
          <p:cNvSpPr/>
          <p:nvPr/>
        </p:nvSpPr>
        <p:spPr>
          <a:xfrm>
            <a:off x="5292765" y="4034000"/>
            <a:ext cx="4796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22.</a:t>
            </a:r>
            <a:endParaRPr lang="en-US" dirty="0"/>
          </a:p>
        </p:txBody>
      </p:sp>
      <p:sp>
        <p:nvSpPr>
          <p:cNvPr id="26" name="Obdélník 25"/>
          <p:cNvSpPr/>
          <p:nvPr/>
        </p:nvSpPr>
        <p:spPr>
          <a:xfrm>
            <a:off x="2710346" y="5382956"/>
            <a:ext cx="4796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23.</a:t>
            </a:r>
            <a:endParaRPr lang="en-US" dirty="0"/>
          </a:p>
        </p:txBody>
      </p:sp>
      <p:sp>
        <p:nvSpPr>
          <p:cNvPr id="27" name="Obdélník 26"/>
          <p:cNvSpPr/>
          <p:nvPr/>
        </p:nvSpPr>
        <p:spPr>
          <a:xfrm>
            <a:off x="1750317" y="4157662"/>
            <a:ext cx="4796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24.</a:t>
            </a:r>
            <a:endParaRPr lang="en-US" dirty="0"/>
          </a:p>
        </p:txBody>
      </p:sp>
      <p:sp>
        <p:nvSpPr>
          <p:cNvPr id="28" name="Obdélník 27"/>
          <p:cNvSpPr/>
          <p:nvPr/>
        </p:nvSpPr>
        <p:spPr>
          <a:xfrm>
            <a:off x="481219" y="568781"/>
            <a:ext cx="4796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25.</a:t>
            </a:r>
            <a:endParaRPr lang="en-US" dirty="0"/>
          </a:p>
        </p:txBody>
      </p:sp>
      <p:graphicFrame>
        <p:nvGraphicFramePr>
          <p:cNvPr id="30" name="Tabulka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0559445"/>
              </p:ext>
            </p:extLst>
          </p:nvPr>
        </p:nvGraphicFramePr>
        <p:xfrm>
          <a:off x="6948264" y="209596"/>
          <a:ext cx="1944216" cy="6264875"/>
        </p:xfrm>
        <a:graphic>
          <a:graphicData uri="http://schemas.openxmlformats.org/drawingml/2006/table">
            <a:tbl>
              <a:tblPr/>
              <a:tblGrid>
                <a:gridCol w="290723"/>
                <a:gridCol w="1653493"/>
              </a:tblGrid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</a:t>
                      </a:r>
                    </a:p>
                  </a:txBody>
                  <a:tcPr marL="6755" marR="6755" marT="67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CRACKERS</a:t>
                      </a:r>
                    </a:p>
                  </a:txBody>
                  <a:tcPr marL="6755" marR="6755" marT="675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1241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2.</a:t>
                      </a:r>
                    </a:p>
                  </a:txBody>
                  <a:tcPr marL="6755" marR="6755" marT="67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SNOWMAN</a:t>
                      </a:r>
                    </a:p>
                  </a:txBody>
                  <a:tcPr marL="6755" marR="6755" marT="675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1241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3.</a:t>
                      </a:r>
                    </a:p>
                  </a:txBody>
                  <a:tcPr marL="6755" marR="6755" marT="67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PRESENT</a:t>
                      </a:r>
                    </a:p>
                  </a:txBody>
                  <a:tcPr marL="6755" marR="6755" marT="675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1241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4.</a:t>
                      </a:r>
                    </a:p>
                  </a:txBody>
                  <a:tcPr marL="6755" marR="6755" marT="67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ANGEL</a:t>
                      </a:r>
                    </a:p>
                  </a:txBody>
                  <a:tcPr marL="6755" marR="6755" marT="675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1241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5.</a:t>
                      </a:r>
                    </a:p>
                  </a:txBody>
                  <a:tcPr marL="6755" marR="6755" marT="67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SNOWFLAKE</a:t>
                      </a:r>
                    </a:p>
                  </a:txBody>
                  <a:tcPr marL="6755" marR="6755" marT="675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1241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6.</a:t>
                      </a:r>
                    </a:p>
                  </a:txBody>
                  <a:tcPr marL="6755" marR="6755" marT="67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CROWN</a:t>
                      </a:r>
                    </a:p>
                  </a:txBody>
                  <a:tcPr marL="6755" marR="6755" marT="675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1241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7.</a:t>
                      </a:r>
                    </a:p>
                  </a:txBody>
                  <a:tcPr marL="6755" marR="6755" marT="67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SANTA CLAUS</a:t>
                      </a:r>
                    </a:p>
                  </a:txBody>
                  <a:tcPr marL="6755" marR="6755" marT="675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1241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8.</a:t>
                      </a:r>
                    </a:p>
                  </a:txBody>
                  <a:tcPr marL="6755" marR="6755" marT="67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SOCKS</a:t>
                      </a:r>
                    </a:p>
                  </a:txBody>
                  <a:tcPr marL="6755" marR="6755" marT="675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1241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9.</a:t>
                      </a:r>
                    </a:p>
                  </a:txBody>
                  <a:tcPr marL="6755" marR="6755" marT="67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STAR</a:t>
                      </a:r>
                    </a:p>
                  </a:txBody>
                  <a:tcPr marL="6755" marR="6755" marT="675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1241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10.</a:t>
                      </a:r>
                    </a:p>
                  </a:txBody>
                  <a:tcPr marL="6755" marR="6755" marT="67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SLEIGH</a:t>
                      </a:r>
                    </a:p>
                  </a:txBody>
                  <a:tcPr marL="6755" marR="6755" marT="675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1241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11.</a:t>
                      </a:r>
                    </a:p>
                  </a:txBody>
                  <a:tcPr marL="6755" marR="6755" marT="67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DONKEY</a:t>
                      </a:r>
                    </a:p>
                  </a:txBody>
                  <a:tcPr marL="6755" marR="6755" marT="675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1241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12.</a:t>
                      </a:r>
                    </a:p>
                  </a:txBody>
                  <a:tcPr marL="6755" marR="6755" marT="67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MISTLETOE</a:t>
                      </a:r>
                    </a:p>
                  </a:txBody>
                  <a:tcPr marL="6755" marR="6755" marT="675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1241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13.</a:t>
                      </a:r>
                    </a:p>
                  </a:txBody>
                  <a:tcPr marL="6755" marR="6755" marT="67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THREE KINGS</a:t>
                      </a:r>
                    </a:p>
                  </a:txBody>
                  <a:tcPr marL="6755" marR="6755" marT="675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1241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14.</a:t>
                      </a:r>
                    </a:p>
                  </a:txBody>
                  <a:tcPr marL="6755" marR="6755" marT="67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BAUBLE</a:t>
                      </a:r>
                    </a:p>
                  </a:txBody>
                  <a:tcPr marL="6755" marR="6755" marT="675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1241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15.</a:t>
                      </a:r>
                    </a:p>
                  </a:txBody>
                  <a:tcPr marL="6755" marR="6755" marT="67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CANDLE</a:t>
                      </a:r>
                    </a:p>
                  </a:txBody>
                  <a:tcPr marL="6755" marR="6755" marT="675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1241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16.</a:t>
                      </a:r>
                    </a:p>
                  </a:txBody>
                  <a:tcPr marL="6755" marR="6755" marT="67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REINDEER</a:t>
                      </a:r>
                    </a:p>
                  </a:txBody>
                  <a:tcPr marL="6755" marR="6755" marT="675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1241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17.</a:t>
                      </a:r>
                    </a:p>
                  </a:txBody>
                  <a:tcPr marL="6755" marR="6755" marT="67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BELLS</a:t>
                      </a:r>
                    </a:p>
                  </a:txBody>
                  <a:tcPr marL="6755" marR="6755" marT="675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1241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18.</a:t>
                      </a:r>
                    </a:p>
                  </a:txBody>
                  <a:tcPr marL="6755" marR="6755" marT="67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HAT</a:t>
                      </a:r>
                    </a:p>
                  </a:txBody>
                  <a:tcPr marL="6755" marR="6755" marT="675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1241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19.</a:t>
                      </a:r>
                    </a:p>
                  </a:txBody>
                  <a:tcPr marL="6755" marR="6755" marT="67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PUDDING</a:t>
                      </a:r>
                    </a:p>
                  </a:txBody>
                  <a:tcPr marL="6755" marR="6755" marT="675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1241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20.</a:t>
                      </a:r>
                    </a:p>
                  </a:txBody>
                  <a:tcPr marL="6755" marR="6755" marT="67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CHRISTMAS CARD</a:t>
                      </a:r>
                    </a:p>
                  </a:txBody>
                  <a:tcPr marL="6755" marR="6755" marT="675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1241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21.</a:t>
                      </a:r>
                    </a:p>
                  </a:txBody>
                  <a:tcPr marL="6755" marR="6755" marT="67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CHRISTMAS TREE</a:t>
                      </a:r>
                    </a:p>
                  </a:txBody>
                  <a:tcPr marL="6755" marR="6755" marT="675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1241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22.</a:t>
                      </a:r>
                    </a:p>
                  </a:txBody>
                  <a:tcPr marL="6755" marR="6755" marT="67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CHRISTMAS CAROL</a:t>
                      </a:r>
                    </a:p>
                  </a:txBody>
                  <a:tcPr marL="6755" marR="6755" marT="675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1241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23.</a:t>
                      </a:r>
                    </a:p>
                  </a:txBody>
                  <a:tcPr marL="6755" marR="6755" marT="67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SHEPHERDS</a:t>
                      </a:r>
                    </a:p>
                  </a:txBody>
                  <a:tcPr marL="6755" marR="6755" marT="675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1241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24.</a:t>
                      </a:r>
                    </a:p>
                  </a:txBody>
                  <a:tcPr marL="6755" marR="6755" marT="67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BABY JESUS</a:t>
                      </a:r>
                    </a:p>
                  </a:txBody>
                  <a:tcPr marL="6755" marR="6755" marT="675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1241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25.</a:t>
                      </a:r>
                    </a:p>
                  </a:txBody>
                  <a:tcPr marL="6755" marR="6755" marT="67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CHRISTMAS DAY</a:t>
                      </a:r>
                    </a:p>
                  </a:txBody>
                  <a:tcPr marL="6755" marR="6755" marT="675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82758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6000" b="-3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3596878"/>
              </p:ext>
            </p:extLst>
          </p:nvPr>
        </p:nvGraphicFramePr>
        <p:xfrm>
          <a:off x="2771800" y="548680"/>
          <a:ext cx="3312368" cy="5502875"/>
        </p:xfrm>
        <a:graphic>
          <a:graphicData uri="http://schemas.openxmlformats.org/drawingml/2006/table">
            <a:tbl>
              <a:tblPr/>
              <a:tblGrid>
                <a:gridCol w="1249950"/>
                <a:gridCol w="2062418"/>
              </a:tblGrid>
              <a:tr h="187221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TWENTY  - ONE</a:t>
                      </a:r>
                    </a:p>
                  </a:txBody>
                  <a:tcPr marL="6755" marR="6755" marT="67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55" marR="6755" marT="6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221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SIXTEEN</a:t>
                      </a:r>
                    </a:p>
                  </a:txBody>
                  <a:tcPr marL="6755" marR="6755" marT="67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55" marR="6755" marT="6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221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SEVEN</a:t>
                      </a:r>
                    </a:p>
                  </a:txBody>
                  <a:tcPr marL="6755" marR="6755" marT="67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55" marR="6755" marT="6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221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ELEVEN</a:t>
                      </a:r>
                    </a:p>
                  </a:txBody>
                  <a:tcPr marL="6755" marR="6755" marT="67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55" marR="6755" marT="6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221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TWENTY-FOUR</a:t>
                      </a:r>
                    </a:p>
                  </a:txBody>
                  <a:tcPr marL="6755" marR="6755" marT="67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55" marR="6755" marT="6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221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THREE</a:t>
                      </a:r>
                    </a:p>
                  </a:txBody>
                  <a:tcPr marL="6755" marR="6755" marT="67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55" marR="6755" marT="6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221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THIRTEEN</a:t>
                      </a:r>
                    </a:p>
                  </a:txBody>
                  <a:tcPr marL="6755" marR="6755" marT="67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55" marR="6755" marT="6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221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EIGHT</a:t>
                      </a:r>
                    </a:p>
                  </a:txBody>
                  <a:tcPr marL="6755" marR="6755" marT="67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55" marR="6755" marT="6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221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NINETEEN</a:t>
                      </a:r>
                    </a:p>
                  </a:txBody>
                  <a:tcPr marL="6755" marR="6755" marT="67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55" marR="6755" marT="6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221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SIX</a:t>
                      </a:r>
                    </a:p>
                  </a:txBody>
                  <a:tcPr marL="6755" marR="6755" marT="67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55" marR="6755" marT="6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221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FOURTEEN</a:t>
                      </a:r>
                    </a:p>
                  </a:txBody>
                  <a:tcPr marL="6755" marR="6755" marT="67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55" marR="6755" marT="6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221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ONE</a:t>
                      </a:r>
                    </a:p>
                  </a:txBody>
                  <a:tcPr marL="6755" marR="6755" marT="67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55" marR="6755" marT="6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221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TWENTY</a:t>
                      </a:r>
                      <a:r>
                        <a:rPr lang="cs-CZ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</a:t>
                      </a:r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FIVE</a:t>
                      </a:r>
                    </a:p>
                  </a:txBody>
                  <a:tcPr marL="6755" marR="6755" marT="67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55" marR="6755" marT="6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221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SEVENTEEN</a:t>
                      </a:r>
                    </a:p>
                  </a:txBody>
                  <a:tcPr marL="6755" marR="6755" marT="67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55" marR="6755" marT="6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221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TEN</a:t>
                      </a:r>
                    </a:p>
                  </a:txBody>
                  <a:tcPr marL="6755" marR="6755" marT="67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55" marR="6755" marT="6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221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TWENTY-TWO</a:t>
                      </a:r>
                    </a:p>
                  </a:txBody>
                  <a:tcPr marL="6755" marR="6755" marT="67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55" marR="6755" marT="6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221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FIVE</a:t>
                      </a:r>
                    </a:p>
                  </a:txBody>
                  <a:tcPr marL="6755" marR="6755" marT="67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55" marR="6755" marT="6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221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FOUR</a:t>
                      </a:r>
                    </a:p>
                  </a:txBody>
                  <a:tcPr marL="6755" marR="6755" marT="67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55" marR="6755" marT="6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221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EIGHTEEN</a:t>
                      </a:r>
                    </a:p>
                  </a:txBody>
                  <a:tcPr marL="6755" marR="6755" marT="67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55" marR="6755" marT="6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221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TWELVE</a:t>
                      </a:r>
                    </a:p>
                  </a:txBody>
                  <a:tcPr marL="6755" marR="6755" marT="67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55" marR="6755" marT="6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221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NINE</a:t>
                      </a:r>
                    </a:p>
                  </a:txBody>
                  <a:tcPr marL="6755" marR="6755" marT="67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55" marR="6755" marT="6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221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TWENTY-THREE</a:t>
                      </a:r>
                    </a:p>
                  </a:txBody>
                  <a:tcPr marL="6755" marR="6755" marT="67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55" marR="6755" marT="6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221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TWO</a:t>
                      </a:r>
                    </a:p>
                  </a:txBody>
                  <a:tcPr marL="6755" marR="6755" marT="67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55" marR="6755" marT="6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221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FIFTEEN</a:t>
                      </a:r>
                    </a:p>
                  </a:txBody>
                  <a:tcPr marL="6755" marR="6755" marT="67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55" marR="6755" marT="6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221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TWENTY</a:t>
                      </a:r>
                    </a:p>
                  </a:txBody>
                  <a:tcPr marL="6755" marR="6755" marT="67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55" marR="6755" marT="6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8988301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</TotalTime>
  <Words>257</Words>
  <Application>Microsoft Office PowerPoint</Application>
  <PresentationFormat>Předvádění na obrazovce (4:3)</PresentationFormat>
  <Paragraphs>144</Paragraphs>
  <Slides>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systému Office</vt:lpstr>
      <vt:lpstr>Prezentace aplikace PowerPoint</vt:lpstr>
      <vt:lpstr>CHRISTMAS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Škola</dc:creator>
  <cp:lastModifiedBy>Škola</cp:lastModifiedBy>
  <cp:revision>14</cp:revision>
  <cp:lastPrinted>2013-12-18T09:02:57Z</cp:lastPrinted>
  <dcterms:created xsi:type="dcterms:W3CDTF">2013-12-18T08:09:39Z</dcterms:created>
  <dcterms:modified xsi:type="dcterms:W3CDTF">2014-02-02T18:04:58Z</dcterms:modified>
</cp:coreProperties>
</file>