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4B2FC-F999-4865-A01F-6F0A13D882A0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27C4-5B25-4AD7-9655-BED8941B3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266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4B2FC-F999-4865-A01F-6F0A13D882A0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27C4-5B25-4AD7-9655-BED8941B3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022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4B2FC-F999-4865-A01F-6F0A13D882A0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27C4-5B25-4AD7-9655-BED8941B3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4216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4B2FC-F999-4865-A01F-6F0A13D882A0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27C4-5B25-4AD7-9655-BED8941B3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1455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4B2FC-F999-4865-A01F-6F0A13D882A0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27C4-5B25-4AD7-9655-BED8941B3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018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4B2FC-F999-4865-A01F-6F0A13D882A0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27C4-5B25-4AD7-9655-BED8941B3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7750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4B2FC-F999-4865-A01F-6F0A13D882A0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27C4-5B25-4AD7-9655-BED8941B3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343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4B2FC-F999-4865-A01F-6F0A13D882A0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27C4-5B25-4AD7-9655-BED8941B3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74977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4B2FC-F999-4865-A01F-6F0A13D882A0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27C4-5B25-4AD7-9655-BED8941B3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203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4B2FC-F999-4865-A01F-6F0A13D882A0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27C4-5B25-4AD7-9655-BED8941B3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413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4B2FC-F999-4865-A01F-6F0A13D882A0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27C4-5B25-4AD7-9655-BED8941B3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80081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14B2FC-F999-4865-A01F-6F0A13D882A0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EB27C4-5B25-4AD7-9655-BED8941B3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523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033067"/>
              </p:ext>
            </p:extLst>
          </p:nvPr>
        </p:nvGraphicFramePr>
        <p:xfrm>
          <a:off x="251520" y="5105400"/>
          <a:ext cx="8136904" cy="1752600"/>
        </p:xfrm>
        <a:graphic>
          <a:graphicData uri="http://schemas.openxmlformats.org/drawingml/2006/table">
            <a:tbl>
              <a:tblPr/>
              <a:tblGrid>
                <a:gridCol w="2463466"/>
                <a:gridCol w="567343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4.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VY_32_INOVACE_08_Vyjmenovaná slova-procvičování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3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Miroslava Kloudová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44247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hnutý roh 9"/>
          <p:cNvSpPr/>
          <p:nvPr/>
        </p:nvSpPr>
        <p:spPr>
          <a:xfrm>
            <a:off x="1584434" y="1413001"/>
            <a:ext cx="6192688" cy="2664296"/>
          </a:xfrm>
          <a:prstGeom prst="foldedCorne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159732" y="1811432"/>
            <a:ext cx="49685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Vyjmenovaná slova</a:t>
            </a:r>
            <a:endParaRPr lang="cs-CZ" sz="60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355848" y="3029003"/>
            <a:ext cx="597840" cy="707886"/>
            <a:chOff x="308649" y="1700808"/>
            <a:chExt cx="597840" cy="707886"/>
          </a:xfrm>
          <a:solidFill>
            <a:schemeClr val="tx2"/>
          </a:solidFill>
        </p:grpSpPr>
        <p:sp>
          <p:nvSpPr>
            <p:cNvPr id="13" name="Vývojový diagram: spojnice 12"/>
            <p:cNvSpPr/>
            <p:nvPr/>
          </p:nvSpPr>
          <p:spPr>
            <a:xfrm>
              <a:off x="308649" y="1726966"/>
              <a:ext cx="597840" cy="645016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51386" y="1700808"/>
              <a:ext cx="260174" cy="70788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B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3815003" y="548680"/>
            <a:ext cx="597840" cy="707886"/>
            <a:chOff x="308649" y="1700808"/>
            <a:chExt cx="597840" cy="707886"/>
          </a:xfrm>
          <a:solidFill>
            <a:srgbClr val="00B050"/>
          </a:solidFill>
        </p:grpSpPr>
        <p:sp>
          <p:nvSpPr>
            <p:cNvPr id="16" name="Vývojový diagram: spojnice 15"/>
            <p:cNvSpPr/>
            <p:nvPr/>
          </p:nvSpPr>
          <p:spPr>
            <a:xfrm>
              <a:off x="308649" y="1726966"/>
              <a:ext cx="597840" cy="645016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351386" y="1700808"/>
              <a:ext cx="26017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L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1746586" y="5186391"/>
            <a:ext cx="627111" cy="707886"/>
            <a:chOff x="279378" y="1700808"/>
            <a:chExt cx="627111" cy="707886"/>
          </a:xfrm>
          <a:solidFill>
            <a:srgbClr val="FF0000"/>
          </a:solidFill>
        </p:grpSpPr>
        <p:sp>
          <p:nvSpPr>
            <p:cNvPr id="19" name="Vývojový diagram: spojnice 18"/>
            <p:cNvSpPr/>
            <p:nvPr/>
          </p:nvSpPr>
          <p:spPr>
            <a:xfrm>
              <a:off x="308649" y="1726966"/>
              <a:ext cx="597840" cy="645016"/>
            </a:xfrm>
            <a:prstGeom prst="flowChartConnec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279378" y="1700808"/>
              <a:ext cx="44414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M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7791201" y="538126"/>
            <a:ext cx="597840" cy="707886"/>
            <a:chOff x="308649" y="1700808"/>
            <a:chExt cx="597840" cy="707886"/>
          </a:xfrm>
          <a:solidFill>
            <a:srgbClr val="7030A0"/>
          </a:solidFill>
        </p:grpSpPr>
        <p:sp>
          <p:nvSpPr>
            <p:cNvPr id="22" name="Vývojový diagram: spojnice 21"/>
            <p:cNvSpPr/>
            <p:nvPr/>
          </p:nvSpPr>
          <p:spPr>
            <a:xfrm>
              <a:off x="308649" y="1726966"/>
              <a:ext cx="597840" cy="645016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391043" y="1700808"/>
              <a:ext cx="44414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P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7167120" y="4759485"/>
            <a:ext cx="597840" cy="707886"/>
            <a:chOff x="308649" y="1700808"/>
            <a:chExt cx="597840" cy="707886"/>
          </a:xfrm>
          <a:solidFill>
            <a:srgbClr val="00B0F0"/>
          </a:solidFill>
        </p:grpSpPr>
        <p:sp>
          <p:nvSpPr>
            <p:cNvPr id="25" name="Vývojový diagram: spojnice 24"/>
            <p:cNvSpPr/>
            <p:nvPr/>
          </p:nvSpPr>
          <p:spPr>
            <a:xfrm>
              <a:off x="308649" y="1726966"/>
              <a:ext cx="597840" cy="645016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391043" y="1700808"/>
              <a:ext cx="44414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S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412843" y="5249261"/>
            <a:ext cx="597840" cy="707886"/>
            <a:chOff x="308649" y="1700808"/>
            <a:chExt cx="597840" cy="707886"/>
          </a:xfrm>
          <a:solidFill>
            <a:srgbClr val="00FF00"/>
          </a:solidFill>
        </p:grpSpPr>
        <p:sp>
          <p:nvSpPr>
            <p:cNvPr id="28" name="Vývojový diagram: spojnice 27"/>
            <p:cNvSpPr/>
            <p:nvPr/>
          </p:nvSpPr>
          <p:spPr>
            <a:xfrm>
              <a:off x="308649" y="1726966"/>
              <a:ext cx="597840" cy="645016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391043" y="1700808"/>
              <a:ext cx="44414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V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935760" y="324052"/>
            <a:ext cx="597840" cy="707886"/>
            <a:chOff x="308649" y="1700808"/>
            <a:chExt cx="597840" cy="707886"/>
          </a:xfrm>
          <a:solidFill>
            <a:srgbClr val="FF0000"/>
          </a:solidFill>
        </p:grpSpPr>
        <p:sp>
          <p:nvSpPr>
            <p:cNvPr id="31" name="Vývojový diagram: spojnice 30"/>
            <p:cNvSpPr/>
            <p:nvPr/>
          </p:nvSpPr>
          <p:spPr>
            <a:xfrm>
              <a:off x="308649" y="1726966"/>
              <a:ext cx="597840" cy="645016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391043" y="1700808"/>
              <a:ext cx="44414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Z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3626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"/>
                            </p:stCondLst>
                            <p:childTnLst>
                              <p:par>
                                <p:cTn id="5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000"/>
                            </p:stCondLst>
                            <p:childTnLst>
                              <p:par>
                                <p:cTn id="73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0"/>
                            </p:stCondLst>
                            <p:childTnLst>
                              <p:par>
                                <p:cTn id="9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6000"/>
                            </p:stCondLst>
                            <p:childTnLst>
                              <p:par>
                                <p:cTn id="10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57332" y="143531"/>
            <a:ext cx="1872208" cy="1296144"/>
            <a:chOff x="683568" y="404664"/>
            <a:chExt cx="1872208" cy="1296144"/>
          </a:xfrm>
          <a:solidFill>
            <a:schemeClr val="accent1"/>
          </a:solidFill>
        </p:grpSpPr>
        <p:sp>
          <p:nvSpPr>
            <p:cNvPr id="2" name="Vlna 1"/>
            <p:cNvSpPr/>
            <p:nvPr/>
          </p:nvSpPr>
          <p:spPr>
            <a:xfrm>
              <a:off x="683568" y="404664"/>
              <a:ext cx="1872208" cy="1296144"/>
            </a:xfrm>
            <a:prstGeom prst="wav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834885" y="746886"/>
              <a:ext cx="157383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b_tná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004048" y="430822"/>
            <a:ext cx="1872208" cy="1296144"/>
            <a:chOff x="755576" y="1844824"/>
            <a:chExt cx="1872208" cy="1296144"/>
          </a:xfrm>
        </p:grpSpPr>
        <p:sp>
          <p:nvSpPr>
            <p:cNvPr id="7" name="Vlna 6"/>
            <p:cNvSpPr/>
            <p:nvPr/>
          </p:nvSpPr>
          <p:spPr>
            <a:xfrm>
              <a:off x="755576" y="1844824"/>
              <a:ext cx="1872208" cy="1296144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755576" y="213999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působ_ště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355976" y="3092100"/>
            <a:ext cx="1872208" cy="1296144"/>
            <a:chOff x="755576" y="1844824"/>
            <a:chExt cx="1872208" cy="1296144"/>
          </a:xfrm>
        </p:grpSpPr>
        <p:sp>
          <p:nvSpPr>
            <p:cNvPr id="12" name="Vlna 11"/>
            <p:cNvSpPr/>
            <p:nvPr/>
          </p:nvSpPr>
          <p:spPr>
            <a:xfrm>
              <a:off x="755576" y="1844824"/>
              <a:ext cx="1872208" cy="1296144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755576" y="213999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krab_čka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876256" y="1481063"/>
            <a:ext cx="1872208" cy="1296144"/>
            <a:chOff x="755576" y="1844824"/>
            <a:chExt cx="1872208" cy="1296144"/>
          </a:xfrm>
        </p:grpSpPr>
        <p:sp>
          <p:nvSpPr>
            <p:cNvPr id="15" name="Vlna 14"/>
            <p:cNvSpPr/>
            <p:nvPr/>
          </p:nvSpPr>
          <p:spPr>
            <a:xfrm>
              <a:off x="755576" y="1844824"/>
              <a:ext cx="1872208" cy="1296144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755576" y="213999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zlatob_l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467544" y="3875320"/>
            <a:ext cx="1900066" cy="1296144"/>
            <a:chOff x="727718" y="1942476"/>
            <a:chExt cx="1900066" cy="1296144"/>
          </a:xfrm>
        </p:grpSpPr>
        <p:sp>
          <p:nvSpPr>
            <p:cNvPr id="18" name="Vlna 17"/>
            <p:cNvSpPr/>
            <p:nvPr/>
          </p:nvSpPr>
          <p:spPr>
            <a:xfrm>
              <a:off x="727718" y="1942476"/>
              <a:ext cx="1872208" cy="1296144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55576" y="2276338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zb_tek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372200" y="2742508"/>
            <a:ext cx="1872208" cy="1296144"/>
            <a:chOff x="755576" y="1844824"/>
            <a:chExt cx="1872208" cy="1296144"/>
          </a:xfrm>
        </p:grpSpPr>
        <p:sp>
          <p:nvSpPr>
            <p:cNvPr id="21" name="Vlna 20"/>
            <p:cNvSpPr/>
            <p:nvPr/>
          </p:nvSpPr>
          <p:spPr>
            <a:xfrm>
              <a:off x="755576" y="1844824"/>
              <a:ext cx="1872208" cy="1296144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755576" y="213999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ob_dlí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7020272" y="-46401"/>
            <a:ext cx="1872208" cy="1296144"/>
            <a:chOff x="755576" y="1844824"/>
            <a:chExt cx="1872208" cy="1296144"/>
          </a:xfrm>
        </p:grpSpPr>
        <p:sp>
          <p:nvSpPr>
            <p:cNvPr id="24" name="Vlna 23"/>
            <p:cNvSpPr/>
            <p:nvPr/>
          </p:nvSpPr>
          <p:spPr>
            <a:xfrm>
              <a:off x="755576" y="1844824"/>
              <a:ext cx="1872208" cy="1296144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755576" y="213999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ob_nadlo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026496" y="4713212"/>
            <a:ext cx="1872208" cy="1296144"/>
            <a:chOff x="361865" y="2022592"/>
            <a:chExt cx="1872208" cy="1296144"/>
          </a:xfrm>
        </p:grpSpPr>
        <p:sp>
          <p:nvSpPr>
            <p:cNvPr id="27" name="Vlna 26"/>
            <p:cNvSpPr/>
            <p:nvPr/>
          </p:nvSpPr>
          <p:spPr>
            <a:xfrm>
              <a:off x="361865" y="2022592"/>
              <a:ext cx="1872208" cy="1296144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361865" y="2363370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podob_zna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2976666" y="4182394"/>
            <a:ext cx="1872208" cy="1296144"/>
            <a:chOff x="755576" y="1844824"/>
            <a:chExt cx="1872208" cy="1296144"/>
          </a:xfrm>
        </p:grpSpPr>
        <p:sp>
          <p:nvSpPr>
            <p:cNvPr id="30" name="Vlna 29"/>
            <p:cNvSpPr/>
            <p:nvPr/>
          </p:nvSpPr>
          <p:spPr>
            <a:xfrm>
              <a:off x="755576" y="1844824"/>
              <a:ext cx="1872208" cy="1296144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755576" y="213999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krupob_tí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1313587" y="1462300"/>
            <a:ext cx="1872208" cy="1296144"/>
            <a:chOff x="755576" y="1844824"/>
            <a:chExt cx="1872208" cy="1296144"/>
          </a:xfrm>
        </p:grpSpPr>
        <p:sp>
          <p:nvSpPr>
            <p:cNvPr id="33" name="Vlna 32"/>
            <p:cNvSpPr/>
            <p:nvPr/>
          </p:nvSpPr>
          <p:spPr>
            <a:xfrm>
              <a:off x="755576" y="1844824"/>
              <a:ext cx="1872208" cy="1296144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755576" y="213999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b_čiště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370855" y="5308222"/>
            <a:ext cx="1872208" cy="1296144"/>
            <a:chOff x="755576" y="1844824"/>
            <a:chExt cx="1872208" cy="1296144"/>
          </a:xfrm>
        </p:grpSpPr>
        <p:sp>
          <p:nvSpPr>
            <p:cNvPr id="36" name="Vlna 35"/>
            <p:cNvSpPr/>
            <p:nvPr/>
          </p:nvSpPr>
          <p:spPr>
            <a:xfrm>
              <a:off x="755576" y="1844824"/>
              <a:ext cx="1872208" cy="1296144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755576" y="213999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b_dliště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2627784" y="225294"/>
            <a:ext cx="1872208" cy="1296144"/>
            <a:chOff x="755576" y="1844824"/>
            <a:chExt cx="1872208" cy="1296144"/>
          </a:xfrm>
        </p:grpSpPr>
        <p:sp>
          <p:nvSpPr>
            <p:cNvPr id="39" name="Vlna 38"/>
            <p:cNvSpPr/>
            <p:nvPr/>
          </p:nvSpPr>
          <p:spPr>
            <a:xfrm>
              <a:off x="755576" y="1844824"/>
              <a:ext cx="1872208" cy="1296144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755576" y="213999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b_tost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143472" y="2535322"/>
            <a:ext cx="1872208" cy="1296144"/>
            <a:chOff x="755576" y="1844824"/>
            <a:chExt cx="1872208" cy="1296144"/>
          </a:xfrm>
        </p:grpSpPr>
        <p:sp>
          <p:nvSpPr>
            <p:cNvPr id="42" name="Vlna 41"/>
            <p:cNvSpPr/>
            <p:nvPr/>
          </p:nvSpPr>
          <p:spPr>
            <a:xfrm>
              <a:off x="755576" y="1844824"/>
              <a:ext cx="1872208" cy="1296144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755576" y="213999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b_střina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2887958" y="5478538"/>
            <a:ext cx="1872208" cy="1296144"/>
            <a:chOff x="755576" y="1844824"/>
            <a:chExt cx="1872208" cy="1296144"/>
          </a:xfrm>
        </p:grpSpPr>
        <p:sp>
          <p:nvSpPr>
            <p:cNvPr id="45" name="Vlna 44"/>
            <p:cNvSpPr/>
            <p:nvPr/>
          </p:nvSpPr>
          <p:spPr>
            <a:xfrm>
              <a:off x="755576" y="1844824"/>
              <a:ext cx="1872208" cy="1296144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755576" y="213999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živob_tí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7013983" y="4110824"/>
            <a:ext cx="1878497" cy="1296144"/>
            <a:chOff x="6714793" y="4228224"/>
            <a:chExt cx="1878497" cy="1296144"/>
          </a:xfrm>
        </p:grpSpPr>
        <p:sp>
          <p:nvSpPr>
            <p:cNvPr id="48" name="Vlna 47"/>
            <p:cNvSpPr/>
            <p:nvPr/>
          </p:nvSpPr>
          <p:spPr>
            <a:xfrm>
              <a:off x="6721082" y="4228224"/>
              <a:ext cx="1872208" cy="1296144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6714793" y="4614686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holub_nka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2253950" y="2881847"/>
            <a:ext cx="1872208" cy="1296144"/>
            <a:chOff x="755576" y="1844824"/>
            <a:chExt cx="1872208" cy="1296144"/>
          </a:xfrm>
        </p:grpSpPr>
        <p:sp>
          <p:nvSpPr>
            <p:cNvPr id="51" name="Vlna 50"/>
            <p:cNvSpPr/>
            <p:nvPr/>
          </p:nvSpPr>
          <p:spPr>
            <a:xfrm>
              <a:off x="755576" y="1844824"/>
              <a:ext cx="1872208" cy="1296144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755576" y="213999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odb_t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3824062" y="1585703"/>
            <a:ext cx="1872208" cy="1296144"/>
            <a:chOff x="755576" y="1844824"/>
            <a:chExt cx="1872208" cy="1296144"/>
          </a:xfrm>
        </p:grpSpPr>
        <p:sp>
          <p:nvSpPr>
            <p:cNvPr id="54" name="Vlna 53"/>
            <p:cNvSpPr/>
            <p:nvPr/>
          </p:nvSpPr>
          <p:spPr>
            <a:xfrm>
              <a:off x="755576" y="1844824"/>
              <a:ext cx="1872208" cy="1296144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755576" y="213999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žab_nec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7020272" y="5566214"/>
            <a:ext cx="1872208" cy="1296144"/>
            <a:chOff x="755576" y="1844824"/>
            <a:chExt cx="1872208" cy="1296144"/>
          </a:xfrm>
        </p:grpSpPr>
        <p:sp>
          <p:nvSpPr>
            <p:cNvPr id="57" name="Vlna 56"/>
            <p:cNvSpPr/>
            <p:nvPr/>
          </p:nvSpPr>
          <p:spPr>
            <a:xfrm>
              <a:off x="755576" y="1844824"/>
              <a:ext cx="1872208" cy="1296144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755576" y="213999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b_strost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59" name="TextovéPole 58"/>
          <p:cNvSpPr txBox="1"/>
          <p:nvPr/>
        </p:nvSpPr>
        <p:spPr>
          <a:xfrm>
            <a:off x="3190054" y="485753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597766" y="2818258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7150494" y="3037676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5" name="TextovéPole 124"/>
          <p:cNvSpPr txBox="1"/>
          <p:nvPr/>
        </p:nvSpPr>
        <p:spPr>
          <a:xfrm>
            <a:off x="1203446" y="4204227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3203848" y="3183394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7" name="TextovéPole 126"/>
          <p:cNvSpPr txBox="1"/>
          <p:nvPr/>
        </p:nvSpPr>
        <p:spPr>
          <a:xfrm>
            <a:off x="827584" y="5602043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8" name="TextovéPole 127"/>
          <p:cNvSpPr txBox="1"/>
          <p:nvPr/>
        </p:nvSpPr>
        <p:spPr>
          <a:xfrm>
            <a:off x="3923928" y="5747746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9" name="TextovéPole 128"/>
          <p:cNvSpPr txBox="1"/>
          <p:nvPr/>
        </p:nvSpPr>
        <p:spPr>
          <a:xfrm>
            <a:off x="7452320" y="5863653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0" name="TextovéPole 129"/>
          <p:cNvSpPr txBox="1"/>
          <p:nvPr/>
        </p:nvSpPr>
        <p:spPr>
          <a:xfrm>
            <a:off x="8028384" y="1776231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ý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1" name="TextovéPole 130"/>
          <p:cNvSpPr txBox="1"/>
          <p:nvPr/>
        </p:nvSpPr>
        <p:spPr>
          <a:xfrm>
            <a:off x="1893910" y="1772816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2" name="TextovéPole 131"/>
          <p:cNvSpPr txBox="1"/>
          <p:nvPr/>
        </p:nvSpPr>
        <p:spPr>
          <a:xfrm>
            <a:off x="4630214" y="1848762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3" name="TextovéPole 132"/>
          <p:cNvSpPr txBox="1"/>
          <p:nvPr/>
        </p:nvSpPr>
        <p:spPr>
          <a:xfrm>
            <a:off x="6038324" y="700431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4" name="TextovéPole 133"/>
          <p:cNvSpPr txBox="1"/>
          <p:nvPr/>
        </p:nvSpPr>
        <p:spPr>
          <a:xfrm>
            <a:off x="7603233" y="248767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5" name="TextovéPole 134"/>
          <p:cNvSpPr txBox="1"/>
          <p:nvPr/>
        </p:nvSpPr>
        <p:spPr>
          <a:xfrm>
            <a:off x="4198166" y="4489956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5220072" y="3368062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7966585" y="4472270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8" name="TextovéPole 137"/>
          <p:cNvSpPr txBox="1"/>
          <p:nvPr/>
        </p:nvSpPr>
        <p:spPr>
          <a:xfrm>
            <a:off x="6070374" y="5048678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40" name="TextovéPole 139"/>
          <p:cNvSpPr txBox="1"/>
          <p:nvPr/>
        </p:nvSpPr>
        <p:spPr>
          <a:xfrm>
            <a:off x="755576" y="476672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grpSp>
        <p:nvGrpSpPr>
          <p:cNvPr id="144" name="Skupina 143"/>
          <p:cNvGrpSpPr/>
          <p:nvPr/>
        </p:nvGrpSpPr>
        <p:grpSpPr>
          <a:xfrm>
            <a:off x="308649" y="1700808"/>
            <a:ext cx="597840" cy="707886"/>
            <a:chOff x="308649" y="1700808"/>
            <a:chExt cx="597840" cy="707886"/>
          </a:xfrm>
          <a:solidFill>
            <a:srgbClr val="FF0000"/>
          </a:solidFill>
        </p:grpSpPr>
        <p:sp>
          <p:nvSpPr>
            <p:cNvPr id="142" name="Vývojový diagram: spojnice 141"/>
            <p:cNvSpPr/>
            <p:nvPr/>
          </p:nvSpPr>
          <p:spPr>
            <a:xfrm>
              <a:off x="308649" y="1726966"/>
              <a:ext cx="597840" cy="645016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3" name="TextovéPole 142"/>
            <p:cNvSpPr txBox="1"/>
            <p:nvPr/>
          </p:nvSpPr>
          <p:spPr>
            <a:xfrm>
              <a:off x="351386" y="1700808"/>
              <a:ext cx="26017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B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17592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7" dur="1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8" dur="1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0" fill="hold">
                      <p:stCondLst>
                        <p:cond delay="indefinite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2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7" dur="1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8" dur="1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/>
      <p:bldP spid="123" grpId="0"/>
      <p:bldP spid="124" grpId="0"/>
      <p:bldP spid="125" grpId="0"/>
      <p:bldP spid="126" grpId="0"/>
      <p:bldP spid="127" grpId="0"/>
      <p:bldP spid="128" grpId="0"/>
      <p:bldP spid="129" grpId="0"/>
      <p:bldP spid="130" grpId="0"/>
      <p:bldP spid="131" grpId="0"/>
      <p:bldP spid="132" grpId="0"/>
      <p:bldP spid="133" grpId="0"/>
      <p:bldP spid="134" grpId="0"/>
      <p:bldP spid="135" grpId="0"/>
      <p:bldP spid="136" grpId="0"/>
      <p:bldP spid="137" grpId="0"/>
      <p:bldP spid="138" grpId="0"/>
      <p:bldP spid="14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6845796" y="-11683"/>
            <a:ext cx="2088232" cy="1584176"/>
            <a:chOff x="899592" y="476672"/>
            <a:chExt cx="2088232" cy="1584176"/>
          </a:xfrm>
        </p:grpSpPr>
        <p:sp>
          <p:nvSpPr>
            <p:cNvPr id="2" name="7cípá hvězda 1"/>
            <p:cNvSpPr/>
            <p:nvPr/>
          </p:nvSpPr>
          <p:spPr>
            <a:xfrm>
              <a:off x="899592" y="476672"/>
              <a:ext cx="2088232" cy="1584176"/>
            </a:xfrm>
            <a:prstGeom prst="star7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971600" y="1007150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obl_čej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262837" y="17429"/>
            <a:ext cx="2088232" cy="1584176"/>
            <a:chOff x="899592" y="476672"/>
            <a:chExt cx="2088232" cy="1584176"/>
          </a:xfrm>
        </p:grpSpPr>
        <p:sp>
          <p:nvSpPr>
            <p:cNvPr id="7" name="7cípá hvězda 6"/>
            <p:cNvSpPr/>
            <p:nvPr/>
          </p:nvSpPr>
          <p:spPr>
            <a:xfrm>
              <a:off x="899592" y="476672"/>
              <a:ext cx="2088232" cy="1584176"/>
            </a:xfrm>
            <a:prstGeom prst="star7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971600" y="1007150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bl_zko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7026295" y="2289703"/>
            <a:ext cx="2088232" cy="1584176"/>
            <a:chOff x="899592" y="476672"/>
            <a:chExt cx="2088232" cy="1584176"/>
          </a:xfrm>
        </p:grpSpPr>
        <p:sp>
          <p:nvSpPr>
            <p:cNvPr id="10" name="7cípá hvězda 9"/>
            <p:cNvSpPr/>
            <p:nvPr/>
          </p:nvSpPr>
          <p:spPr>
            <a:xfrm>
              <a:off x="899592" y="476672"/>
              <a:ext cx="2088232" cy="1584176"/>
            </a:xfrm>
            <a:prstGeom prst="star7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971600" y="1007150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jehl_ce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5436711" y="3221298"/>
            <a:ext cx="2088232" cy="1584176"/>
            <a:chOff x="899592" y="476672"/>
            <a:chExt cx="2088232" cy="1584176"/>
          </a:xfrm>
        </p:grpSpPr>
        <p:sp>
          <p:nvSpPr>
            <p:cNvPr id="13" name="7cípá hvězda 12"/>
            <p:cNvSpPr/>
            <p:nvPr/>
          </p:nvSpPr>
          <p:spPr>
            <a:xfrm>
              <a:off x="899592" y="476672"/>
              <a:ext cx="2088232" cy="1584176"/>
            </a:xfrm>
            <a:prstGeom prst="star7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971600" y="1007150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kovadl_na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81134" y="4960534"/>
            <a:ext cx="2088232" cy="1584176"/>
            <a:chOff x="899592" y="476672"/>
            <a:chExt cx="2088232" cy="1584176"/>
          </a:xfrm>
        </p:grpSpPr>
        <p:sp>
          <p:nvSpPr>
            <p:cNvPr id="16" name="7cípá hvězda 15"/>
            <p:cNvSpPr/>
            <p:nvPr/>
          </p:nvSpPr>
          <p:spPr>
            <a:xfrm>
              <a:off x="899592" y="476672"/>
              <a:ext cx="2088232" cy="1584176"/>
            </a:xfrm>
            <a:prstGeom prst="star7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971600" y="1007150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ml_nek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1953308" y="3081791"/>
            <a:ext cx="2088232" cy="1584176"/>
            <a:chOff x="899592" y="476672"/>
            <a:chExt cx="2088232" cy="1584176"/>
          </a:xfrm>
        </p:grpSpPr>
        <p:sp>
          <p:nvSpPr>
            <p:cNvPr id="19" name="7cípá hvězda 18"/>
            <p:cNvSpPr/>
            <p:nvPr/>
          </p:nvSpPr>
          <p:spPr>
            <a:xfrm>
              <a:off x="899592" y="476672"/>
              <a:ext cx="2088232" cy="1584176"/>
            </a:xfrm>
            <a:prstGeom prst="star7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971600" y="1007150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pral_nka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1968384" y="17429"/>
            <a:ext cx="2088232" cy="1584176"/>
            <a:chOff x="899592" y="476672"/>
            <a:chExt cx="2088232" cy="1584176"/>
          </a:xfrm>
        </p:grpSpPr>
        <p:sp>
          <p:nvSpPr>
            <p:cNvPr id="22" name="7cípá hvězda 21"/>
            <p:cNvSpPr/>
            <p:nvPr/>
          </p:nvSpPr>
          <p:spPr>
            <a:xfrm>
              <a:off x="899592" y="476672"/>
              <a:ext cx="2088232" cy="1584176"/>
            </a:xfrm>
            <a:prstGeom prst="star7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971600" y="1007150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ml_nář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-62882" y="39200"/>
            <a:ext cx="2088232" cy="1584176"/>
            <a:chOff x="800200" y="444893"/>
            <a:chExt cx="2088232" cy="1584176"/>
          </a:xfrm>
        </p:grpSpPr>
        <p:sp>
          <p:nvSpPr>
            <p:cNvPr id="25" name="7cípá hvězda 24"/>
            <p:cNvSpPr/>
            <p:nvPr/>
          </p:nvSpPr>
          <p:spPr>
            <a:xfrm>
              <a:off x="800200" y="444893"/>
              <a:ext cx="2088232" cy="1584176"/>
            </a:xfrm>
            <a:prstGeom prst="star7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971600" y="1007150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l_tost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-72516" y="1727327"/>
            <a:ext cx="2088232" cy="1584176"/>
            <a:chOff x="899592" y="476672"/>
            <a:chExt cx="2088232" cy="1584176"/>
          </a:xfrm>
        </p:grpSpPr>
        <p:sp>
          <p:nvSpPr>
            <p:cNvPr id="28" name="7cípá hvězda 27"/>
            <p:cNvSpPr/>
            <p:nvPr/>
          </p:nvSpPr>
          <p:spPr>
            <a:xfrm>
              <a:off x="899592" y="476672"/>
              <a:ext cx="2088232" cy="1584176"/>
            </a:xfrm>
            <a:prstGeom prst="star7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971600" y="1007150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odl_v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1871700" y="1510485"/>
            <a:ext cx="2088232" cy="1584176"/>
            <a:chOff x="899592" y="476672"/>
            <a:chExt cx="2088232" cy="1584176"/>
          </a:xfrm>
        </p:grpSpPr>
        <p:sp>
          <p:nvSpPr>
            <p:cNvPr id="31" name="7cípá hvězda 30"/>
            <p:cNvSpPr/>
            <p:nvPr/>
          </p:nvSpPr>
          <p:spPr>
            <a:xfrm>
              <a:off x="899592" y="476672"/>
              <a:ext cx="2088232" cy="1584176"/>
            </a:xfrm>
            <a:prstGeom prst="star7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971600" y="1007150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přesl_čka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9092" y="3320953"/>
            <a:ext cx="2088232" cy="1584176"/>
            <a:chOff x="899592" y="476672"/>
            <a:chExt cx="2088232" cy="1584176"/>
          </a:xfrm>
        </p:grpSpPr>
        <p:sp>
          <p:nvSpPr>
            <p:cNvPr id="34" name="7cípá hvězda 33"/>
            <p:cNvSpPr/>
            <p:nvPr/>
          </p:nvSpPr>
          <p:spPr>
            <a:xfrm>
              <a:off x="899592" y="476672"/>
              <a:ext cx="2088232" cy="1584176"/>
            </a:xfrm>
            <a:prstGeom prst="star7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971600" y="1007150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pl_nárna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5541172" y="1316232"/>
            <a:ext cx="2088232" cy="1584176"/>
            <a:chOff x="899592" y="476672"/>
            <a:chExt cx="2088232" cy="1584176"/>
          </a:xfrm>
        </p:grpSpPr>
        <p:sp>
          <p:nvSpPr>
            <p:cNvPr id="37" name="7cípá hvězda 36"/>
            <p:cNvSpPr/>
            <p:nvPr/>
          </p:nvSpPr>
          <p:spPr>
            <a:xfrm>
              <a:off x="899592" y="476672"/>
              <a:ext cx="2088232" cy="1584176"/>
            </a:xfrm>
            <a:prstGeom prst="star7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971600" y="1007150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ml_t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3607362" y="2254554"/>
            <a:ext cx="2088232" cy="1584176"/>
            <a:chOff x="899592" y="476672"/>
            <a:chExt cx="2088232" cy="1584176"/>
          </a:xfrm>
        </p:grpSpPr>
        <p:sp>
          <p:nvSpPr>
            <p:cNvPr id="40" name="7cípá hvězda 39"/>
            <p:cNvSpPr/>
            <p:nvPr/>
          </p:nvSpPr>
          <p:spPr>
            <a:xfrm>
              <a:off x="899592" y="476672"/>
              <a:ext cx="2088232" cy="1584176"/>
            </a:xfrm>
            <a:prstGeom prst="star7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971600" y="1007150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prohl_dka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3869091" y="4132137"/>
            <a:ext cx="2088232" cy="1584176"/>
            <a:chOff x="899592" y="476672"/>
            <a:chExt cx="2088232" cy="1584176"/>
          </a:xfrm>
        </p:grpSpPr>
        <p:sp>
          <p:nvSpPr>
            <p:cNvPr id="43" name="7cípá hvězda 42"/>
            <p:cNvSpPr/>
            <p:nvPr/>
          </p:nvSpPr>
          <p:spPr>
            <a:xfrm>
              <a:off x="899592" y="476672"/>
              <a:ext cx="2088232" cy="1584176"/>
            </a:xfrm>
            <a:prstGeom prst="star7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971600" y="1007150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l_sina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48" name="TextovéPole 47"/>
          <p:cNvSpPr txBox="1"/>
          <p:nvPr/>
        </p:nvSpPr>
        <p:spPr>
          <a:xfrm>
            <a:off x="669774" y="601524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599043" y="2780928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062262" y="548680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512866" y="1830431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846511" y="2041684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935596" y="2248739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607058" y="3717032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8019603" y="2852936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745832" y="530478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833532" y="5524490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ý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2758006" y="529516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539552" y="3827246"/>
            <a:ext cx="3960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4427984" y="4675858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grpSp>
        <p:nvGrpSpPr>
          <p:cNvPr id="63" name="Skupina 62"/>
          <p:cNvGrpSpPr/>
          <p:nvPr/>
        </p:nvGrpSpPr>
        <p:grpSpPr>
          <a:xfrm>
            <a:off x="2344145" y="5135906"/>
            <a:ext cx="2088232" cy="1584176"/>
            <a:chOff x="899592" y="476672"/>
            <a:chExt cx="2088232" cy="1584176"/>
          </a:xfrm>
        </p:grpSpPr>
        <p:sp>
          <p:nvSpPr>
            <p:cNvPr id="64" name="7cípá hvězda 63"/>
            <p:cNvSpPr/>
            <p:nvPr/>
          </p:nvSpPr>
          <p:spPr>
            <a:xfrm>
              <a:off x="899592" y="476672"/>
              <a:ext cx="2088232" cy="1584176"/>
            </a:xfrm>
            <a:prstGeom prst="star7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971600" y="1007150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l_sovat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66" name="Skupina 65"/>
          <p:cNvGrpSpPr/>
          <p:nvPr/>
        </p:nvGrpSpPr>
        <p:grpSpPr>
          <a:xfrm>
            <a:off x="5400707" y="5205243"/>
            <a:ext cx="2088232" cy="1584176"/>
            <a:chOff x="1475933" y="878526"/>
            <a:chExt cx="2088232" cy="1584176"/>
          </a:xfrm>
        </p:grpSpPr>
        <p:sp>
          <p:nvSpPr>
            <p:cNvPr id="67" name="7cípá hvězda 66"/>
            <p:cNvSpPr/>
            <p:nvPr/>
          </p:nvSpPr>
          <p:spPr>
            <a:xfrm>
              <a:off x="1475933" y="878526"/>
              <a:ext cx="2088232" cy="1584176"/>
            </a:xfrm>
            <a:prstGeom prst="star7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1615894" y="140900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bl_zoučko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7034066" y="4253630"/>
            <a:ext cx="2088232" cy="1584176"/>
            <a:chOff x="863588" y="301147"/>
            <a:chExt cx="2088232" cy="1584176"/>
          </a:xfrm>
        </p:grpSpPr>
        <p:sp>
          <p:nvSpPr>
            <p:cNvPr id="70" name="7cípá hvězda 69"/>
            <p:cNvSpPr/>
            <p:nvPr/>
          </p:nvSpPr>
          <p:spPr>
            <a:xfrm>
              <a:off x="863588" y="301147"/>
              <a:ext cx="2088232" cy="1584176"/>
            </a:xfrm>
            <a:prstGeom prst="star7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TextovéPole 70"/>
            <p:cNvSpPr txBox="1"/>
            <p:nvPr/>
          </p:nvSpPr>
          <p:spPr>
            <a:xfrm>
              <a:off x="971600" y="1007150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l_žař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57" name="TextovéPole 56"/>
          <p:cNvSpPr txBox="1"/>
          <p:nvPr/>
        </p:nvSpPr>
        <p:spPr>
          <a:xfrm>
            <a:off x="5957323" y="5739844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7740352" y="4943633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2846511" y="3577120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2846511" y="5666384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grpSp>
        <p:nvGrpSpPr>
          <p:cNvPr id="74" name="Skupina 73"/>
          <p:cNvGrpSpPr/>
          <p:nvPr/>
        </p:nvGrpSpPr>
        <p:grpSpPr>
          <a:xfrm>
            <a:off x="3941099" y="1364275"/>
            <a:ext cx="597840" cy="707886"/>
            <a:chOff x="308649" y="1700808"/>
            <a:chExt cx="597840" cy="707886"/>
          </a:xfrm>
          <a:solidFill>
            <a:srgbClr val="FF0000"/>
          </a:solidFill>
        </p:grpSpPr>
        <p:sp>
          <p:nvSpPr>
            <p:cNvPr id="75" name="Vývojový diagram: spojnice 74"/>
            <p:cNvSpPr/>
            <p:nvPr/>
          </p:nvSpPr>
          <p:spPr>
            <a:xfrm>
              <a:off x="308649" y="1726966"/>
              <a:ext cx="597840" cy="645016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351386" y="1700808"/>
              <a:ext cx="26017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L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3992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3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4" fill="hold">
                      <p:stCondLst>
                        <p:cond delay="indefinite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8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3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4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9" grpId="0"/>
      <p:bldP spid="60" grpId="0"/>
      <p:bldP spid="61" grpId="0"/>
      <p:bldP spid="62" grpId="0"/>
      <p:bldP spid="57" grpId="0"/>
      <p:bldP spid="58" grpId="0"/>
      <p:bldP spid="72" grpId="0"/>
      <p:bldP spid="7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4232211" y="630999"/>
            <a:ext cx="627111" cy="707886"/>
            <a:chOff x="279378" y="1700808"/>
            <a:chExt cx="627111" cy="707886"/>
          </a:xfrm>
          <a:solidFill>
            <a:srgbClr val="FF0000"/>
          </a:solidFill>
        </p:grpSpPr>
        <p:sp>
          <p:nvSpPr>
            <p:cNvPr id="3" name="Vývojový diagram: spojnice 2"/>
            <p:cNvSpPr/>
            <p:nvPr/>
          </p:nvSpPr>
          <p:spPr>
            <a:xfrm>
              <a:off x="308649" y="1726966"/>
              <a:ext cx="597840" cy="645016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79378" y="1700808"/>
              <a:ext cx="44414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M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364088" y="1283286"/>
            <a:ext cx="1872208" cy="1296144"/>
            <a:chOff x="323528" y="332657"/>
            <a:chExt cx="1872208" cy="1296144"/>
          </a:xfrm>
        </p:grpSpPr>
        <p:sp>
          <p:nvSpPr>
            <p:cNvPr id="5" name="Mrak 4"/>
            <p:cNvSpPr/>
            <p:nvPr/>
          </p:nvSpPr>
          <p:spPr>
            <a:xfrm>
              <a:off x="395536" y="332657"/>
              <a:ext cx="1800200" cy="1296144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23528" y="68712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m_šlenka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6804248" y="24561"/>
            <a:ext cx="1872208" cy="1296144"/>
            <a:chOff x="323528" y="332657"/>
            <a:chExt cx="1872208" cy="1296144"/>
          </a:xfrm>
        </p:grpSpPr>
        <p:sp>
          <p:nvSpPr>
            <p:cNvPr id="10" name="Mrak 9"/>
            <p:cNvSpPr/>
            <p:nvPr/>
          </p:nvSpPr>
          <p:spPr>
            <a:xfrm>
              <a:off x="395536" y="332657"/>
              <a:ext cx="1800200" cy="1296144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23528" y="68712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m_ska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-26573" y="5445224"/>
            <a:ext cx="1872208" cy="1296144"/>
            <a:chOff x="323528" y="332657"/>
            <a:chExt cx="1872208" cy="1296144"/>
          </a:xfrm>
        </p:grpSpPr>
        <p:sp>
          <p:nvSpPr>
            <p:cNvPr id="13" name="Mrak 12"/>
            <p:cNvSpPr/>
            <p:nvPr/>
          </p:nvSpPr>
          <p:spPr>
            <a:xfrm>
              <a:off x="395536" y="332657"/>
              <a:ext cx="1800200" cy="1296144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23528" y="68712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úm_sl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859322" y="24561"/>
            <a:ext cx="1872208" cy="1296144"/>
            <a:chOff x="323528" y="332657"/>
            <a:chExt cx="1872208" cy="1296144"/>
          </a:xfrm>
        </p:grpSpPr>
        <p:sp>
          <p:nvSpPr>
            <p:cNvPr id="16" name="Mrak 15"/>
            <p:cNvSpPr/>
            <p:nvPr/>
          </p:nvSpPr>
          <p:spPr>
            <a:xfrm>
              <a:off x="395536" y="332657"/>
              <a:ext cx="1800200" cy="1296144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323528" y="68712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m_to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7208406" y="1417329"/>
            <a:ext cx="1872208" cy="1296144"/>
            <a:chOff x="323528" y="332657"/>
            <a:chExt cx="1872208" cy="1296144"/>
          </a:xfrm>
        </p:grpSpPr>
        <p:sp>
          <p:nvSpPr>
            <p:cNvPr id="19" name="Mrak 18"/>
            <p:cNvSpPr/>
            <p:nvPr/>
          </p:nvSpPr>
          <p:spPr>
            <a:xfrm>
              <a:off x="395536" y="332657"/>
              <a:ext cx="1800200" cy="1296144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23528" y="68712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kom_n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4771492" y="2623633"/>
            <a:ext cx="1872208" cy="1296144"/>
            <a:chOff x="323528" y="332657"/>
            <a:chExt cx="1872208" cy="1296144"/>
          </a:xfrm>
        </p:grpSpPr>
        <p:sp>
          <p:nvSpPr>
            <p:cNvPr id="22" name="Mrak 21"/>
            <p:cNvSpPr/>
            <p:nvPr/>
          </p:nvSpPr>
          <p:spPr>
            <a:xfrm>
              <a:off x="395536" y="332657"/>
              <a:ext cx="1800200" cy="1296144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323528" y="68712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nám_tka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607696" y="2743020"/>
            <a:ext cx="1872208" cy="1296144"/>
            <a:chOff x="323528" y="332657"/>
            <a:chExt cx="1872208" cy="1296144"/>
          </a:xfrm>
        </p:grpSpPr>
        <p:sp>
          <p:nvSpPr>
            <p:cNvPr id="25" name="Mrak 24"/>
            <p:cNvSpPr/>
            <p:nvPr/>
          </p:nvSpPr>
          <p:spPr>
            <a:xfrm>
              <a:off x="395536" y="332657"/>
              <a:ext cx="1800200" cy="1296144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323528" y="68712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m_ček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283091" y="-12858"/>
            <a:ext cx="1872208" cy="1296144"/>
            <a:chOff x="323528" y="332657"/>
            <a:chExt cx="1872208" cy="1296144"/>
          </a:xfrm>
        </p:grpSpPr>
        <p:sp>
          <p:nvSpPr>
            <p:cNvPr id="28" name="Mrak 27"/>
            <p:cNvSpPr/>
            <p:nvPr/>
          </p:nvSpPr>
          <p:spPr>
            <a:xfrm>
              <a:off x="395536" y="332657"/>
              <a:ext cx="1800200" cy="1296144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323528" y="68712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m_tina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3325378" y="1413505"/>
            <a:ext cx="1872208" cy="1296144"/>
            <a:chOff x="323528" y="332657"/>
            <a:chExt cx="1872208" cy="1296144"/>
          </a:xfrm>
        </p:grpSpPr>
        <p:sp>
          <p:nvSpPr>
            <p:cNvPr id="31" name="Mrak 30"/>
            <p:cNvSpPr/>
            <p:nvPr/>
          </p:nvSpPr>
          <p:spPr>
            <a:xfrm>
              <a:off x="395536" y="332657"/>
              <a:ext cx="1800200" cy="1296144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323528" y="68712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sem_nko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7159320" y="3986313"/>
            <a:ext cx="1872208" cy="1296144"/>
            <a:chOff x="323528" y="332657"/>
            <a:chExt cx="1872208" cy="1296144"/>
          </a:xfrm>
        </p:grpSpPr>
        <p:sp>
          <p:nvSpPr>
            <p:cNvPr id="34" name="Mrak 33"/>
            <p:cNvSpPr/>
            <p:nvPr/>
          </p:nvSpPr>
          <p:spPr>
            <a:xfrm>
              <a:off x="395536" y="332657"/>
              <a:ext cx="1800200" cy="1296144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323528" y="68712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přesm_čka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5197586" y="3986313"/>
            <a:ext cx="1872208" cy="1296144"/>
            <a:chOff x="323528" y="332657"/>
            <a:chExt cx="1872208" cy="1296144"/>
          </a:xfrm>
        </p:grpSpPr>
        <p:sp>
          <p:nvSpPr>
            <p:cNvPr id="37" name="Mrak 36"/>
            <p:cNvSpPr/>
            <p:nvPr/>
          </p:nvSpPr>
          <p:spPr>
            <a:xfrm>
              <a:off x="395536" y="332657"/>
              <a:ext cx="1800200" cy="1296144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323528" y="68712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om_l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197586" y="5473946"/>
            <a:ext cx="1872208" cy="1296144"/>
            <a:chOff x="323528" y="332657"/>
            <a:chExt cx="1872208" cy="1296144"/>
          </a:xfrm>
        </p:grpSpPr>
        <p:sp>
          <p:nvSpPr>
            <p:cNvPr id="40" name="Mrak 39"/>
            <p:cNvSpPr/>
            <p:nvPr/>
          </p:nvSpPr>
          <p:spPr>
            <a:xfrm>
              <a:off x="395536" y="332657"/>
              <a:ext cx="1800200" cy="1296144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323528" y="68712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m_nulý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1845635" y="4818308"/>
            <a:ext cx="1872208" cy="1296144"/>
            <a:chOff x="323528" y="332657"/>
            <a:chExt cx="1872208" cy="1296144"/>
          </a:xfrm>
        </p:grpSpPr>
        <p:sp>
          <p:nvSpPr>
            <p:cNvPr id="43" name="Mrak 42"/>
            <p:cNvSpPr/>
            <p:nvPr/>
          </p:nvSpPr>
          <p:spPr>
            <a:xfrm>
              <a:off x="395536" y="332657"/>
              <a:ext cx="1800200" cy="1296144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323528" y="68712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průsm_k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3131840" y="3474229"/>
            <a:ext cx="1872208" cy="1296144"/>
            <a:chOff x="323528" y="332657"/>
            <a:chExt cx="1872208" cy="1296144"/>
          </a:xfrm>
        </p:grpSpPr>
        <p:sp>
          <p:nvSpPr>
            <p:cNvPr id="46" name="Mrak 45"/>
            <p:cNvSpPr/>
            <p:nvPr/>
          </p:nvSpPr>
          <p:spPr>
            <a:xfrm>
              <a:off x="395536" y="332657"/>
              <a:ext cx="1800200" cy="1296144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323528" y="68712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k</a:t>
              </a:r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m_tání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410883" y="3828696"/>
            <a:ext cx="1872208" cy="1296144"/>
            <a:chOff x="323528" y="332657"/>
            <a:chExt cx="1872208" cy="1296144"/>
          </a:xfrm>
        </p:grpSpPr>
        <p:sp>
          <p:nvSpPr>
            <p:cNvPr id="49" name="Mrak 48"/>
            <p:cNvSpPr/>
            <p:nvPr/>
          </p:nvSpPr>
          <p:spPr>
            <a:xfrm>
              <a:off x="395536" y="332657"/>
              <a:ext cx="1800200" cy="1296144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323528" y="68712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sm_ch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1610679" y="2655628"/>
            <a:ext cx="1872208" cy="1296144"/>
            <a:chOff x="323528" y="332657"/>
            <a:chExt cx="1872208" cy="1296144"/>
          </a:xfrm>
        </p:grpSpPr>
        <p:sp>
          <p:nvSpPr>
            <p:cNvPr id="52" name="Mrak 51"/>
            <p:cNvSpPr/>
            <p:nvPr/>
          </p:nvSpPr>
          <p:spPr>
            <a:xfrm>
              <a:off x="395536" y="332657"/>
              <a:ext cx="1800200" cy="1296144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323528" y="68712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om_tka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1331640" y="1183890"/>
            <a:ext cx="1872208" cy="1296144"/>
            <a:chOff x="323528" y="332657"/>
            <a:chExt cx="1872208" cy="1296144"/>
          </a:xfrm>
        </p:grpSpPr>
        <p:sp>
          <p:nvSpPr>
            <p:cNvPr id="55" name="Mrak 54"/>
            <p:cNvSpPr/>
            <p:nvPr/>
          </p:nvSpPr>
          <p:spPr>
            <a:xfrm>
              <a:off x="395536" y="332657"/>
              <a:ext cx="1800200" cy="1296144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323528" y="68712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nesm_sl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-26573" y="2230538"/>
            <a:ext cx="1872208" cy="1296144"/>
            <a:chOff x="323528" y="332657"/>
            <a:chExt cx="1872208" cy="1296144"/>
          </a:xfrm>
        </p:grpSpPr>
        <p:sp>
          <p:nvSpPr>
            <p:cNvPr id="58" name="Mrak 57"/>
            <p:cNvSpPr/>
            <p:nvPr/>
          </p:nvSpPr>
          <p:spPr>
            <a:xfrm>
              <a:off x="395536" y="332657"/>
              <a:ext cx="1800200" cy="1296144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323528" y="68712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sm_k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7195324" y="5445224"/>
            <a:ext cx="1872208" cy="1296144"/>
            <a:chOff x="323528" y="332657"/>
            <a:chExt cx="1872208" cy="1296144"/>
          </a:xfrm>
        </p:grpSpPr>
        <p:sp>
          <p:nvSpPr>
            <p:cNvPr id="61" name="Mrak 60"/>
            <p:cNvSpPr/>
            <p:nvPr/>
          </p:nvSpPr>
          <p:spPr>
            <a:xfrm>
              <a:off x="395536" y="332657"/>
              <a:ext cx="1800200" cy="1296144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323528" y="68712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m_chačka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3325378" y="5483593"/>
            <a:ext cx="1872208" cy="1296144"/>
            <a:chOff x="323528" y="332657"/>
            <a:chExt cx="1872208" cy="1296144"/>
          </a:xfrm>
        </p:grpSpPr>
        <p:sp>
          <p:nvSpPr>
            <p:cNvPr id="64" name="Mrak 63"/>
            <p:cNvSpPr/>
            <p:nvPr/>
          </p:nvSpPr>
          <p:spPr>
            <a:xfrm>
              <a:off x="395536" y="332657"/>
              <a:ext cx="1800200" cy="1296144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323528" y="68712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M_lena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66" name="Skupina 65"/>
          <p:cNvGrpSpPr/>
          <p:nvPr/>
        </p:nvGrpSpPr>
        <p:grpSpPr>
          <a:xfrm>
            <a:off x="45705" y="254176"/>
            <a:ext cx="1872208" cy="1296144"/>
            <a:chOff x="323528" y="332657"/>
            <a:chExt cx="1872208" cy="1296144"/>
          </a:xfrm>
        </p:grpSpPr>
        <p:sp>
          <p:nvSpPr>
            <p:cNvPr id="67" name="Mrak 66"/>
            <p:cNvSpPr/>
            <p:nvPr/>
          </p:nvSpPr>
          <p:spPr>
            <a:xfrm>
              <a:off x="395536" y="332657"/>
              <a:ext cx="1800200" cy="1296144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323528" y="68712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m_dlina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69" name="TextovéPole 68"/>
          <p:cNvSpPr txBox="1"/>
          <p:nvPr/>
        </p:nvSpPr>
        <p:spPr>
          <a:xfrm>
            <a:off x="5677812" y="2978100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3882952" y="3817560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7511548" y="379028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5831864" y="5838060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3995936" y="5831686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885798" y="2564904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4141575" y="1771796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2431874" y="2983292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1232078" y="4201924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8230614" y="1767972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7625443" y="5799691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7322905" y="3097487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611560" y="603219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355099" y="1537628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866900" y="5805264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3023552" y="5172775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5796136" y="1632664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6149279" y="4345940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8135011" y="4319079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5580112" y="379028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ý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2917369" y="313492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ý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1028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3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3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4" fill="hold">
                      <p:stCondLst>
                        <p:cond delay="indefinite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8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3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4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6" fill="hold">
                      <p:stCondLst>
                        <p:cond delay="indefinite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8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9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9" fill="hold">
                      <p:stCondLst>
                        <p:cond delay="indefinite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3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4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6" fill="hold">
                      <p:stCondLst>
                        <p:cond delay="indefinite"/>
                      </p:stCondLst>
                      <p:childTnLst>
                        <p:par>
                          <p:cTn id="307" fill="hold">
                            <p:stCondLst>
                              <p:cond delay="0"/>
                            </p:stCondLst>
                            <p:childTnLst>
                              <p:par>
                                <p:cTn id="30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4" fill="hold">
                      <p:stCondLst>
                        <p:cond delay="indefinite"/>
                      </p:stCondLst>
                      <p:childTnLst>
                        <p:par>
                          <p:cTn id="315" fill="hold">
                            <p:stCondLst>
                              <p:cond delay="0"/>
                            </p:stCondLst>
                            <p:childTnLst>
                              <p:par>
                                <p:cTn id="3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8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9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>
                      <p:stCondLst>
                        <p:cond delay="indefinite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9" fill="hold">
                      <p:stCondLst>
                        <p:cond delay="indefinite"/>
                      </p:stCondLst>
                      <p:childTnLst>
                        <p:par>
                          <p:cTn id="330" fill="hold">
                            <p:stCondLst>
                              <p:cond delay="0"/>
                            </p:stCondLst>
                            <p:childTnLst>
                              <p:par>
                                <p:cTn id="3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3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4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  <p:bldP spid="82" grpId="0"/>
      <p:bldP spid="83" grpId="0"/>
      <p:bldP spid="84" grpId="0"/>
      <p:bldP spid="85" grpId="0"/>
      <p:bldP spid="86" grpId="0"/>
      <p:bldP spid="87" grpId="0"/>
      <p:bldP spid="88" grpId="0"/>
      <p:bldP spid="8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126351" y="3315680"/>
            <a:ext cx="597840" cy="707886"/>
            <a:chOff x="308649" y="1700808"/>
            <a:chExt cx="597840" cy="707886"/>
          </a:xfrm>
          <a:solidFill>
            <a:srgbClr val="FF0000"/>
          </a:solidFill>
        </p:grpSpPr>
        <p:sp>
          <p:nvSpPr>
            <p:cNvPr id="3" name="Vývojový diagram: spojnice 2"/>
            <p:cNvSpPr/>
            <p:nvPr/>
          </p:nvSpPr>
          <p:spPr>
            <a:xfrm>
              <a:off x="308649" y="1726966"/>
              <a:ext cx="597840" cy="645016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91043" y="1700808"/>
              <a:ext cx="44414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P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620339" y="3074002"/>
            <a:ext cx="2592288" cy="1584176"/>
            <a:chOff x="0" y="42866"/>
            <a:chExt cx="2592288" cy="1584176"/>
          </a:xfrm>
        </p:grpSpPr>
        <p:sp>
          <p:nvSpPr>
            <p:cNvPr id="5" name="Výbuch 1 4"/>
            <p:cNvSpPr/>
            <p:nvPr/>
          </p:nvSpPr>
          <p:spPr>
            <a:xfrm>
              <a:off x="0" y="42866"/>
              <a:ext cx="2592288" cy="1584176"/>
            </a:xfrm>
            <a:prstGeom prst="irregularSeal1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25962" y="47667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p_vovar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6529721" y="63788"/>
            <a:ext cx="2592288" cy="1584176"/>
            <a:chOff x="0" y="42866"/>
            <a:chExt cx="2592288" cy="1584176"/>
          </a:xfrm>
        </p:grpSpPr>
        <p:sp>
          <p:nvSpPr>
            <p:cNvPr id="9" name="Výbuch 1 8"/>
            <p:cNvSpPr/>
            <p:nvPr/>
          </p:nvSpPr>
          <p:spPr>
            <a:xfrm>
              <a:off x="0" y="42866"/>
              <a:ext cx="2592288" cy="1584176"/>
            </a:xfrm>
            <a:prstGeom prst="irregularSeal1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25962" y="47667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p_tlovina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586261" y="1596240"/>
            <a:ext cx="2592288" cy="1584176"/>
            <a:chOff x="0" y="42866"/>
            <a:chExt cx="2592288" cy="1584176"/>
          </a:xfrm>
        </p:grpSpPr>
        <p:sp>
          <p:nvSpPr>
            <p:cNvPr id="12" name="Výbuch 1 11"/>
            <p:cNvSpPr/>
            <p:nvPr/>
          </p:nvSpPr>
          <p:spPr>
            <a:xfrm>
              <a:off x="0" y="42866"/>
              <a:ext cx="2592288" cy="1584176"/>
            </a:xfrm>
            <a:prstGeom prst="irregularSeal1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325962" y="47667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p_rko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516938" y="5312859"/>
            <a:ext cx="2592288" cy="1584176"/>
            <a:chOff x="0" y="42866"/>
            <a:chExt cx="2592288" cy="1584176"/>
          </a:xfrm>
        </p:grpSpPr>
        <p:sp>
          <p:nvSpPr>
            <p:cNvPr id="15" name="Výbuch 1 14"/>
            <p:cNvSpPr/>
            <p:nvPr/>
          </p:nvSpPr>
          <p:spPr>
            <a:xfrm>
              <a:off x="0" y="42866"/>
              <a:ext cx="2592288" cy="1584176"/>
            </a:xfrm>
            <a:prstGeom prst="irregularSeal1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25962" y="47667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p_seň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4226476" y="2776761"/>
            <a:ext cx="2592288" cy="1584176"/>
            <a:chOff x="0" y="42866"/>
            <a:chExt cx="2592288" cy="1584176"/>
          </a:xfrm>
        </p:grpSpPr>
        <p:sp>
          <p:nvSpPr>
            <p:cNvPr id="18" name="Výbuch 1 17"/>
            <p:cNvSpPr/>
            <p:nvPr/>
          </p:nvSpPr>
          <p:spPr>
            <a:xfrm>
              <a:off x="0" y="42866"/>
              <a:ext cx="2592288" cy="1584176"/>
            </a:xfrm>
            <a:prstGeom prst="irregularSeal1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25962" y="47667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přep_ch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4156489" y="-96672"/>
            <a:ext cx="2592288" cy="1584176"/>
            <a:chOff x="0" y="42866"/>
            <a:chExt cx="2592288" cy="1584176"/>
          </a:xfrm>
        </p:grpSpPr>
        <p:sp>
          <p:nvSpPr>
            <p:cNvPr id="21" name="Výbuch 1 20"/>
            <p:cNvSpPr/>
            <p:nvPr/>
          </p:nvSpPr>
          <p:spPr>
            <a:xfrm>
              <a:off x="0" y="42866"/>
              <a:ext cx="2592288" cy="1584176"/>
            </a:xfrm>
            <a:prstGeom prst="irregularSeal1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25962" y="47667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p_liny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700453" y="5312859"/>
            <a:ext cx="2592288" cy="1584176"/>
            <a:chOff x="0" y="42866"/>
            <a:chExt cx="2592288" cy="1584176"/>
          </a:xfrm>
        </p:grpSpPr>
        <p:sp>
          <p:nvSpPr>
            <p:cNvPr id="24" name="Výbuch 1 23"/>
            <p:cNvSpPr/>
            <p:nvPr/>
          </p:nvSpPr>
          <p:spPr>
            <a:xfrm>
              <a:off x="0" y="42866"/>
              <a:ext cx="2592288" cy="1584176"/>
            </a:xfrm>
            <a:prstGeom prst="irregularSeal1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325962" y="47667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p_tlík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226476" y="1378460"/>
            <a:ext cx="2592288" cy="1584176"/>
            <a:chOff x="0" y="42866"/>
            <a:chExt cx="2592288" cy="1584176"/>
          </a:xfrm>
        </p:grpSpPr>
        <p:sp>
          <p:nvSpPr>
            <p:cNvPr id="27" name="Výbuch 1 26"/>
            <p:cNvSpPr/>
            <p:nvPr/>
          </p:nvSpPr>
          <p:spPr>
            <a:xfrm>
              <a:off x="0" y="42866"/>
              <a:ext cx="2592288" cy="1584176"/>
            </a:xfrm>
            <a:prstGeom prst="irregularSeal1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325962" y="47667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p_skoviště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1708141" y="12064"/>
            <a:ext cx="2592288" cy="1584176"/>
            <a:chOff x="148193" y="-43664"/>
            <a:chExt cx="2592288" cy="1584176"/>
          </a:xfrm>
        </p:grpSpPr>
        <p:sp>
          <p:nvSpPr>
            <p:cNvPr id="30" name="Výbuch 1 29"/>
            <p:cNvSpPr/>
            <p:nvPr/>
          </p:nvSpPr>
          <p:spPr>
            <a:xfrm>
              <a:off x="148193" y="-43664"/>
              <a:ext cx="2592288" cy="1584176"/>
            </a:xfrm>
            <a:prstGeom prst="irregularSeal1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325962" y="47667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p_skot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1131701" y="5273824"/>
            <a:ext cx="2592288" cy="1584176"/>
            <a:chOff x="0" y="42866"/>
            <a:chExt cx="2592288" cy="1584176"/>
          </a:xfrm>
        </p:grpSpPr>
        <p:sp>
          <p:nvSpPr>
            <p:cNvPr id="33" name="Výbuch 1 32"/>
            <p:cNvSpPr/>
            <p:nvPr/>
          </p:nvSpPr>
          <p:spPr>
            <a:xfrm>
              <a:off x="0" y="42866"/>
              <a:ext cx="2592288" cy="1584176"/>
            </a:xfrm>
            <a:prstGeom prst="irregularSeal1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325962" y="47667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podp_s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2415946" y="3962762"/>
            <a:ext cx="2592288" cy="1584176"/>
            <a:chOff x="0" y="42866"/>
            <a:chExt cx="2592288" cy="1584176"/>
          </a:xfrm>
        </p:grpSpPr>
        <p:sp>
          <p:nvSpPr>
            <p:cNvPr id="36" name="Výbuch 1 35"/>
            <p:cNvSpPr/>
            <p:nvPr/>
          </p:nvSpPr>
          <p:spPr>
            <a:xfrm>
              <a:off x="0" y="42866"/>
              <a:ext cx="2592288" cy="1584176"/>
            </a:xfrm>
            <a:prstGeom prst="irregularSeal1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325962" y="47667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p_lka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2053064" y="1735672"/>
            <a:ext cx="2592288" cy="1584176"/>
            <a:chOff x="19337" y="-479131"/>
            <a:chExt cx="2592288" cy="1584176"/>
          </a:xfrm>
        </p:grpSpPr>
        <p:sp>
          <p:nvSpPr>
            <p:cNvPr id="39" name="Výbuch 1 38"/>
            <p:cNvSpPr/>
            <p:nvPr/>
          </p:nvSpPr>
          <p:spPr>
            <a:xfrm>
              <a:off x="19337" y="-479131"/>
              <a:ext cx="2592288" cy="1584176"/>
            </a:xfrm>
            <a:prstGeom prst="irregularSeal1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79377" y="51347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třp_t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216019" y="2548300"/>
            <a:ext cx="2592288" cy="1584176"/>
            <a:chOff x="0" y="42866"/>
            <a:chExt cx="2592288" cy="1584176"/>
          </a:xfrm>
        </p:grpSpPr>
        <p:sp>
          <p:nvSpPr>
            <p:cNvPr id="42" name="Výbuch 1 41"/>
            <p:cNvSpPr/>
            <p:nvPr/>
          </p:nvSpPr>
          <p:spPr>
            <a:xfrm>
              <a:off x="0" y="42866"/>
              <a:ext cx="2592288" cy="1584176"/>
            </a:xfrm>
            <a:prstGeom prst="irregularSeal1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325962" y="47667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klep_tko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0" y="3927131"/>
            <a:ext cx="2592288" cy="1584176"/>
            <a:chOff x="0" y="42866"/>
            <a:chExt cx="2592288" cy="1584176"/>
          </a:xfrm>
        </p:grpSpPr>
        <p:sp>
          <p:nvSpPr>
            <p:cNvPr id="45" name="Výbuch 1 44"/>
            <p:cNvSpPr/>
            <p:nvPr/>
          </p:nvSpPr>
          <p:spPr>
            <a:xfrm>
              <a:off x="0" y="42866"/>
              <a:ext cx="2592288" cy="1584176"/>
            </a:xfrm>
            <a:prstGeom prst="irregularSeal1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325962" y="47667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p_chavka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4962519" y="4258276"/>
            <a:ext cx="2592288" cy="1584176"/>
            <a:chOff x="0" y="42866"/>
            <a:chExt cx="2592288" cy="1584176"/>
          </a:xfrm>
        </p:grpSpPr>
        <p:sp>
          <p:nvSpPr>
            <p:cNvPr id="48" name="Výbuch 1 47"/>
            <p:cNvSpPr/>
            <p:nvPr/>
          </p:nvSpPr>
          <p:spPr>
            <a:xfrm>
              <a:off x="0" y="42866"/>
              <a:ext cx="2592288" cy="1584176"/>
            </a:xfrm>
            <a:prstGeom prst="irregularSeal1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325962" y="47667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pravop_s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30358" y="804152"/>
            <a:ext cx="2592288" cy="1584176"/>
            <a:chOff x="0" y="42866"/>
            <a:chExt cx="2592288" cy="1584176"/>
          </a:xfrm>
        </p:grpSpPr>
        <p:sp>
          <p:nvSpPr>
            <p:cNvPr id="51" name="Výbuch 1 50"/>
            <p:cNvSpPr/>
            <p:nvPr/>
          </p:nvSpPr>
          <p:spPr>
            <a:xfrm>
              <a:off x="0" y="42866"/>
              <a:ext cx="2592288" cy="1584176"/>
            </a:xfrm>
            <a:prstGeom prst="irregularSeal1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325962" y="476672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p_šný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662946" y="4365104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ý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673953" y="5764908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076056" y="332656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403894" y="3505326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971600" y="1249596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494310" y="3212976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2541982" y="5725276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2471733" y="548680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222502" y="497594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3422365" y="4437112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7448507" y="5714092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3334070" y="2257708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1406315" y="2984588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4857321" y="1792922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516938" y="4692082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7534941" y="2041684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67024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3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4" fill="hold">
                      <p:stCondLst>
                        <p:cond delay="indefinite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8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6516216" y="5561856"/>
            <a:ext cx="2160240" cy="1296144"/>
            <a:chOff x="539552" y="476672"/>
            <a:chExt cx="2160240" cy="1296144"/>
          </a:xfrm>
        </p:grpSpPr>
        <p:sp>
          <p:nvSpPr>
            <p:cNvPr id="2" name="Dvojitá vlna 1"/>
            <p:cNvSpPr/>
            <p:nvPr/>
          </p:nvSpPr>
          <p:spPr>
            <a:xfrm>
              <a:off x="539552" y="476672"/>
              <a:ext cx="2160240" cy="1296144"/>
            </a:xfrm>
            <a:prstGeom prst="doubleWav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683568" y="86313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brus_nky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5868144" y="104611"/>
            <a:ext cx="2160240" cy="1296144"/>
            <a:chOff x="539552" y="476672"/>
            <a:chExt cx="2160240" cy="1296144"/>
          </a:xfrm>
        </p:grpSpPr>
        <p:sp>
          <p:nvSpPr>
            <p:cNvPr id="6" name="Dvojitá vlna 5"/>
            <p:cNvSpPr/>
            <p:nvPr/>
          </p:nvSpPr>
          <p:spPr>
            <a:xfrm>
              <a:off x="539552" y="476672"/>
              <a:ext cx="2160240" cy="1296144"/>
            </a:xfrm>
            <a:prstGeom prst="doubleWav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83568" y="86313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s_rup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611560" y="5445224"/>
            <a:ext cx="2160240" cy="1296144"/>
            <a:chOff x="539552" y="476672"/>
            <a:chExt cx="2160240" cy="1296144"/>
          </a:xfrm>
        </p:grpSpPr>
        <p:sp>
          <p:nvSpPr>
            <p:cNvPr id="9" name="Dvojitá vlna 8"/>
            <p:cNvSpPr/>
            <p:nvPr/>
          </p:nvSpPr>
          <p:spPr>
            <a:xfrm>
              <a:off x="539552" y="476672"/>
              <a:ext cx="2160240" cy="1296144"/>
            </a:xfrm>
            <a:prstGeom prst="doubleWav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83568" y="86313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nenas_ta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673148" y="1451383"/>
            <a:ext cx="2160240" cy="1296144"/>
            <a:chOff x="539552" y="476672"/>
            <a:chExt cx="2160240" cy="1296144"/>
          </a:xfrm>
        </p:grpSpPr>
        <p:sp>
          <p:nvSpPr>
            <p:cNvPr id="12" name="Dvojitá vlna 11"/>
            <p:cNvSpPr/>
            <p:nvPr/>
          </p:nvSpPr>
          <p:spPr>
            <a:xfrm>
              <a:off x="539552" y="476672"/>
              <a:ext cx="2160240" cy="1296144"/>
            </a:xfrm>
            <a:prstGeom prst="doubleWav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83568" y="86313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pos_p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114933" y="2777127"/>
            <a:ext cx="2160240" cy="1296144"/>
            <a:chOff x="539552" y="476672"/>
            <a:chExt cx="2160240" cy="1296144"/>
          </a:xfrm>
        </p:grpSpPr>
        <p:sp>
          <p:nvSpPr>
            <p:cNvPr id="15" name="Dvojitá vlna 14"/>
            <p:cNvSpPr/>
            <p:nvPr/>
          </p:nvSpPr>
          <p:spPr>
            <a:xfrm>
              <a:off x="539552" y="476672"/>
              <a:ext cx="2160240" cy="1296144"/>
            </a:xfrm>
            <a:prstGeom prst="doubleWav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83568" y="86313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s_ra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918042" y="4073271"/>
            <a:ext cx="2160240" cy="1296144"/>
            <a:chOff x="539552" y="476672"/>
            <a:chExt cx="2160240" cy="1296144"/>
          </a:xfrm>
        </p:grpSpPr>
        <p:sp>
          <p:nvSpPr>
            <p:cNvPr id="18" name="Dvojitá vlna 17"/>
            <p:cNvSpPr/>
            <p:nvPr/>
          </p:nvSpPr>
          <p:spPr>
            <a:xfrm>
              <a:off x="539552" y="476672"/>
              <a:ext cx="2160240" cy="1296144"/>
            </a:xfrm>
            <a:prstGeom prst="doubleWav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83568" y="86313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s_rovinka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3563888" y="5528252"/>
            <a:ext cx="2160240" cy="1296144"/>
            <a:chOff x="539552" y="476672"/>
            <a:chExt cx="2160240" cy="1296144"/>
          </a:xfrm>
        </p:grpSpPr>
        <p:sp>
          <p:nvSpPr>
            <p:cNvPr id="21" name="Dvojitá vlna 20"/>
            <p:cNvSpPr/>
            <p:nvPr/>
          </p:nvSpPr>
          <p:spPr>
            <a:xfrm>
              <a:off x="539552" y="476672"/>
              <a:ext cx="2160240" cy="1296144"/>
            </a:xfrm>
            <a:prstGeom prst="doubleWav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83568" y="86313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zás_lka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344616" y="2897807"/>
            <a:ext cx="2160240" cy="1296144"/>
            <a:chOff x="539552" y="476672"/>
            <a:chExt cx="2160240" cy="1296144"/>
          </a:xfrm>
        </p:grpSpPr>
        <p:sp>
          <p:nvSpPr>
            <p:cNvPr id="24" name="Dvojitá vlna 23"/>
            <p:cNvSpPr/>
            <p:nvPr/>
          </p:nvSpPr>
          <p:spPr>
            <a:xfrm>
              <a:off x="539552" y="476672"/>
              <a:ext cx="2160240" cy="1296144"/>
            </a:xfrm>
            <a:prstGeom prst="doubleWav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83568" y="86313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předs_ň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272273" y="4073271"/>
            <a:ext cx="2160240" cy="1296144"/>
            <a:chOff x="539552" y="476672"/>
            <a:chExt cx="2160240" cy="1296144"/>
          </a:xfrm>
        </p:grpSpPr>
        <p:sp>
          <p:nvSpPr>
            <p:cNvPr id="27" name="Dvojitá vlna 26"/>
            <p:cNvSpPr/>
            <p:nvPr/>
          </p:nvSpPr>
          <p:spPr>
            <a:xfrm>
              <a:off x="539552" y="476672"/>
              <a:ext cx="2160240" cy="1296144"/>
            </a:xfrm>
            <a:prstGeom prst="doubleWav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683568" y="86313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s_lák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179512" y="2696899"/>
            <a:ext cx="2160240" cy="1296144"/>
            <a:chOff x="539552" y="476672"/>
            <a:chExt cx="2160240" cy="1296144"/>
          </a:xfrm>
        </p:grpSpPr>
        <p:sp>
          <p:nvSpPr>
            <p:cNvPr id="30" name="Dvojitá vlna 29"/>
            <p:cNvSpPr/>
            <p:nvPr/>
          </p:nvSpPr>
          <p:spPr>
            <a:xfrm>
              <a:off x="539552" y="476672"/>
              <a:ext cx="2160240" cy="1296144"/>
            </a:xfrm>
            <a:prstGeom prst="doubleWav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683568" y="86313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ps_sko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736841" y="1484784"/>
            <a:ext cx="2160240" cy="1296144"/>
            <a:chOff x="539552" y="476672"/>
            <a:chExt cx="2160240" cy="1296144"/>
          </a:xfrm>
        </p:grpSpPr>
        <p:sp>
          <p:nvSpPr>
            <p:cNvPr id="33" name="Dvojitá vlna 32"/>
            <p:cNvSpPr/>
            <p:nvPr/>
          </p:nvSpPr>
          <p:spPr>
            <a:xfrm>
              <a:off x="539552" y="476672"/>
              <a:ext cx="2160240" cy="1296144"/>
            </a:xfrm>
            <a:prstGeom prst="doubleWav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683568" y="86313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s_chravo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3178019" y="104611"/>
            <a:ext cx="2160240" cy="1296144"/>
            <a:chOff x="539552" y="476672"/>
            <a:chExt cx="2160240" cy="1296144"/>
          </a:xfrm>
        </p:grpSpPr>
        <p:sp>
          <p:nvSpPr>
            <p:cNvPr id="36" name="Dvojitá vlna 35"/>
            <p:cNvSpPr/>
            <p:nvPr/>
          </p:nvSpPr>
          <p:spPr>
            <a:xfrm>
              <a:off x="539552" y="476672"/>
              <a:ext cx="2160240" cy="1296144"/>
            </a:xfrm>
            <a:prstGeom prst="doubleWav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83568" y="86313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s_lnice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1017779" y="1364490"/>
            <a:ext cx="2160240" cy="1296144"/>
            <a:chOff x="539552" y="476672"/>
            <a:chExt cx="2160240" cy="1296144"/>
          </a:xfrm>
        </p:grpSpPr>
        <p:sp>
          <p:nvSpPr>
            <p:cNvPr id="39" name="Dvojitá vlna 38"/>
            <p:cNvSpPr/>
            <p:nvPr/>
          </p:nvSpPr>
          <p:spPr>
            <a:xfrm>
              <a:off x="539552" y="476672"/>
              <a:ext cx="2160240" cy="1296144"/>
            </a:xfrm>
            <a:prstGeom prst="doubleWav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683568" y="86313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s_kavky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4488023" y="4232108"/>
            <a:ext cx="2160240" cy="1296144"/>
            <a:chOff x="539552" y="476672"/>
            <a:chExt cx="2160240" cy="1296144"/>
          </a:xfrm>
        </p:grpSpPr>
        <p:sp>
          <p:nvSpPr>
            <p:cNvPr id="42" name="Dvojitá vlna 41"/>
            <p:cNvSpPr/>
            <p:nvPr/>
          </p:nvSpPr>
          <p:spPr>
            <a:xfrm>
              <a:off x="539552" y="476672"/>
              <a:ext cx="2160240" cy="1296144"/>
            </a:xfrm>
            <a:prstGeom prst="doubleWav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683568" y="86313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s_kot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187287" y="45734"/>
            <a:ext cx="2160240" cy="1296144"/>
            <a:chOff x="539552" y="476672"/>
            <a:chExt cx="2160240" cy="1296144"/>
          </a:xfrm>
        </p:grpSpPr>
        <p:sp>
          <p:nvSpPr>
            <p:cNvPr id="45" name="Dvojitá vlna 44"/>
            <p:cNvSpPr/>
            <p:nvPr/>
          </p:nvSpPr>
          <p:spPr>
            <a:xfrm>
              <a:off x="539552" y="476672"/>
              <a:ext cx="2160240" cy="1296144"/>
            </a:xfrm>
            <a:prstGeom prst="doubleWav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683568" y="863134"/>
              <a:ext cx="187220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las_čka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8233520" y="633992"/>
            <a:ext cx="597840" cy="707886"/>
            <a:chOff x="308649" y="1700808"/>
            <a:chExt cx="597840" cy="707886"/>
          </a:xfrm>
          <a:solidFill>
            <a:srgbClr val="FF0000"/>
          </a:solidFill>
        </p:grpSpPr>
        <p:sp>
          <p:nvSpPr>
            <p:cNvPr id="48" name="Vývojový diagram: spojnice 47"/>
            <p:cNvSpPr/>
            <p:nvPr/>
          </p:nvSpPr>
          <p:spPr>
            <a:xfrm>
              <a:off x="308649" y="1726966"/>
              <a:ext cx="597840" cy="645016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391043" y="1700808"/>
              <a:ext cx="44414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S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50" name="TextovéPole 49"/>
          <p:cNvSpPr txBox="1"/>
          <p:nvPr/>
        </p:nvSpPr>
        <p:spPr>
          <a:xfrm>
            <a:off x="1605878" y="1754333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646438" y="476672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078698" y="4459733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199787" y="1871246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948264" y="3163589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1776872" y="5841437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4572000" y="3265820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1108719" y="398540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220072" y="4618570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503100" y="5956663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3838126" y="518621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1017779" y="3085283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733455" y="1844824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4538731" y="5914714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7366993" y="4459733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49011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3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455876" y="1671697"/>
            <a:ext cx="597840" cy="707886"/>
            <a:chOff x="308649" y="1700808"/>
            <a:chExt cx="597840" cy="707886"/>
          </a:xfrm>
          <a:solidFill>
            <a:srgbClr val="FF0000"/>
          </a:solidFill>
        </p:grpSpPr>
        <p:sp>
          <p:nvSpPr>
            <p:cNvPr id="3" name="Vývojový diagram: spojnice 2"/>
            <p:cNvSpPr/>
            <p:nvPr/>
          </p:nvSpPr>
          <p:spPr>
            <a:xfrm>
              <a:off x="308649" y="1726966"/>
              <a:ext cx="597840" cy="645016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91043" y="1700808"/>
              <a:ext cx="44414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V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7199784" y="3415109"/>
            <a:ext cx="1944216" cy="1656184"/>
            <a:chOff x="1339280" y="1124744"/>
            <a:chExt cx="1944216" cy="1656184"/>
          </a:xfrm>
        </p:grpSpPr>
        <p:sp>
          <p:nvSpPr>
            <p:cNvPr id="5" name="12cípá hvězda 4"/>
            <p:cNvSpPr/>
            <p:nvPr/>
          </p:nvSpPr>
          <p:spPr>
            <a:xfrm>
              <a:off x="1339280" y="1124744"/>
              <a:ext cx="1944216" cy="1656184"/>
            </a:xfrm>
            <a:prstGeom prst="star12">
              <a:avLst/>
            </a:prstGeom>
            <a:solidFill>
              <a:srgbClr val="00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1339280" y="1673395"/>
              <a:ext cx="1944216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v_sledek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7020272" y="5085184"/>
            <a:ext cx="1944216" cy="1656184"/>
            <a:chOff x="1339280" y="1124744"/>
            <a:chExt cx="1944216" cy="1656184"/>
          </a:xfrm>
        </p:grpSpPr>
        <p:sp>
          <p:nvSpPr>
            <p:cNvPr id="10" name="12cípá hvězda 9"/>
            <p:cNvSpPr/>
            <p:nvPr/>
          </p:nvSpPr>
          <p:spPr>
            <a:xfrm>
              <a:off x="1339280" y="1124744"/>
              <a:ext cx="1944216" cy="1656184"/>
            </a:xfrm>
            <a:prstGeom prst="star12">
              <a:avLst/>
            </a:prstGeom>
            <a:solidFill>
              <a:srgbClr val="00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1339280" y="1673395"/>
              <a:ext cx="1944216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v_cv_k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07504" y="5194709"/>
            <a:ext cx="1944216" cy="1656184"/>
            <a:chOff x="1339280" y="1220448"/>
            <a:chExt cx="1944216" cy="1656184"/>
          </a:xfrm>
        </p:grpSpPr>
        <p:sp>
          <p:nvSpPr>
            <p:cNvPr id="13" name="12cípá hvězda 12"/>
            <p:cNvSpPr/>
            <p:nvPr/>
          </p:nvSpPr>
          <p:spPr>
            <a:xfrm>
              <a:off x="1339280" y="1220448"/>
              <a:ext cx="1944216" cy="1656184"/>
            </a:xfrm>
            <a:prstGeom prst="star12">
              <a:avLst/>
            </a:prstGeom>
            <a:solidFill>
              <a:srgbClr val="00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1339280" y="1673395"/>
              <a:ext cx="1944216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v_dle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788024" y="5046517"/>
            <a:ext cx="1944216" cy="1656184"/>
            <a:chOff x="1339280" y="1124744"/>
            <a:chExt cx="1944216" cy="1656184"/>
          </a:xfrm>
        </p:grpSpPr>
        <p:sp>
          <p:nvSpPr>
            <p:cNvPr id="16" name="12cípá hvězda 15"/>
            <p:cNvSpPr/>
            <p:nvPr/>
          </p:nvSpPr>
          <p:spPr>
            <a:xfrm>
              <a:off x="1339280" y="1124744"/>
              <a:ext cx="1944216" cy="1656184"/>
            </a:xfrm>
            <a:prstGeom prst="star12">
              <a:avLst/>
            </a:prstGeom>
            <a:solidFill>
              <a:srgbClr val="00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1339280" y="1673395"/>
              <a:ext cx="1944216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v_klad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2770049" y="5212965"/>
            <a:ext cx="1944216" cy="1656184"/>
            <a:chOff x="1339280" y="1124744"/>
            <a:chExt cx="1944216" cy="1656184"/>
          </a:xfrm>
        </p:grpSpPr>
        <p:sp>
          <p:nvSpPr>
            <p:cNvPr id="19" name="12cípá hvězda 18"/>
            <p:cNvSpPr/>
            <p:nvPr/>
          </p:nvSpPr>
          <p:spPr>
            <a:xfrm>
              <a:off x="1339280" y="1124744"/>
              <a:ext cx="1944216" cy="1656184"/>
            </a:xfrm>
            <a:prstGeom prst="star12">
              <a:avLst/>
            </a:prstGeom>
            <a:solidFill>
              <a:srgbClr val="00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1339280" y="1673395"/>
              <a:ext cx="1944216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posv_cení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1511660" y="3991472"/>
            <a:ext cx="1944216" cy="1656184"/>
            <a:chOff x="1339280" y="1124744"/>
            <a:chExt cx="1944216" cy="1656184"/>
          </a:xfrm>
        </p:grpSpPr>
        <p:sp>
          <p:nvSpPr>
            <p:cNvPr id="22" name="12cípá hvězda 21"/>
            <p:cNvSpPr/>
            <p:nvPr/>
          </p:nvSpPr>
          <p:spPr>
            <a:xfrm>
              <a:off x="1339280" y="1124744"/>
              <a:ext cx="1944216" cy="1656184"/>
            </a:xfrm>
            <a:prstGeom prst="star12">
              <a:avLst/>
            </a:prstGeom>
            <a:solidFill>
              <a:srgbClr val="00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1339280" y="1673395"/>
              <a:ext cx="1944216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v_dlička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5269090" y="3429000"/>
            <a:ext cx="1944216" cy="1656184"/>
            <a:chOff x="1339280" y="1124744"/>
            <a:chExt cx="1944216" cy="1656184"/>
          </a:xfrm>
        </p:grpSpPr>
        <p:sp>
          <p:nvSpPr>
            <p:cNvPr id="25" name="12cípá hvězda 24"/>
            <p:cNvSpPr/>
            <p:nvPr/>
          </p:nvSpPr>
          <p:spPr>
            <a:xfrm>
              <a:off x="1339280" y="1124744"/>
              <a:ext cx="1944216" cy="1656184"/>
            </a:xfrm>
            <a:prstGeom prst="star12">
              <a:avLst/>
            </a:prstGeom>
            <a:solidFill>
              <a:srgbClr val="00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1339280" y="1673395"/>
              <a:ext cx="1944216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v</a:t>
              </a:r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_kýř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3283496" y="3359434"/>
            <a:ext cx="1944216" cy="1656184"/>
            <a:chOff x="1339280" y="1124744"/>
            <a:chExt cx="1944216" cy="1656184"/>
          </a:xfrm>
        </p:grpSpPr>
        <p:sp>
          <p:nvSpPr>
            <p:cNvPr id="28" name="12cípá hvězda 27"/>
            <p:cNvSpPr/>
            <p:nvPr/>
          </p:nvSpPr>
          <p:spPr>
            <a:xfrm>
              <a:off x="1339280" y="1124744"/>
              <a:ext cx="1944216" cy="1656184"/>
            </a:xfrm>
            <a:prstGeom prst="star12">
              <a:avLst/>
            </a:prstGeom>
            <a:solidFill>
              <a:srgbClr val="00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1339280" y="1673395"/>
              <a:ext cx="1944216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v_stroj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0" y="3094589"/>
            <a:ext cx="1944216" cy="1656184"/>
            <a:chOff x="1339280" y="1124744"/>
            <a:chExt cx="1944216" cy="1656184"/>
          </a:xfrm>
        </p:grpSpPr>
        <p:sp>
          <p:nvSpPr>
            <p:cNvPr id="31" name="12cípá hvězda 30"/>
            <p:cNvSpPr/>
            <p:nvPr/>
          </p:nvSpPr>
          <p:spPr>
            <a:xfrm>
              <a:off x="1339280" y="1124744"/>
              <a:ext cx="1944216" cy="1656184"/>
            </a:xfrm>
            <a:prstGeom prst="star12">
              <a:avLst/>
            </a:prstGeom>
            <a:solidFill>
              <a:srgbClr val="00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1339280" y="1673395"/>
              <a:ext cx="1944216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v_ška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1995127" y="2321467"/>
            <a:ext cx="1944216" cy="1656184"/>
            <a:chOff x="1339280" y="1124744"/>
            <a:chExt cx="1944216" cy="1656184"/>
          </a:xfrm>
        </p:grpSpPr>
        <p:sp>
          <p:nvSpPr>
            <p:cNvPr id="34" name="12cípá hvězda 33"/>
            <p:cNvSpPr/>
            <p:nvPr/>
          </p:nvSpPr>
          <p:spPr>
            <a:xfrm>
              <a:off x="1339280" y="1124744"/>
              <a:ext cx="1944216" cy="1656184"/>
            </a:xfrm>
            <a:prstGeom prst="star12">
              <a:avLst/>
            </a:prstGeom>
            <a:solidFill>
              <a:srgbClr val="00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1339280" y="1673395"/>
              <a:ext cx="1944216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v_trvalost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4255604" y="1911678"/>
            <a:ext cx="1944216" cy="1656184"/>
            <a:chOff x="1339280" y="1124744"/>
            <a:chExt cx="1944216" cy="1656184"/>
          </a:xfrm>
        </p:grpSpPr>
        <p:sp>
          <p:nvSpPr>
            <p:cNvPr id="37" name="12cípá hvězda 36"/>
            <p:cNvSpPr/>
            <p:nvPr/>
          </p:nvSpPr>
          <p:spPr>
            <a:xfrm>
              <a:off x="1339280" y="1124744"/>
              <a:ext cx="1944216" cy="1656184"/>
            </a:xfrm>
            <a:prstGeom prst="star12">
              <a:avLst/>
            </a:prstGeom>
            <a:solidFill>
              <a:srgbClr val="00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1339280" y="1673395"/>
              <a:ext cx="1944216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v_kres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6227676" y="1893847"/>
            <a:ext cx="1944216" cy="1656184"/>
            <a:chOff x="1339280" y="1124744"/>
            <a:chExt cx="1944216" cy="1656184"/>
          </a:xfrm>
        </p:grpSpPr>
        <p:sp>
          <p:nvSpPr>
            <p:cNvPr id="40" name="12cípá hvězda 39"/>
            <p:cNvSpPr/>
            <p:nvPr/>
          </p:nvSpPr>
          <p:spPr>
            <a:xfrm>
              <a:off x="1339280" y="1124744"/>
              <a:ext cx="1944216" cy="1656184"/>
            </a:xfrm>
            <a:prstGeom prst="star12">
              <a:avLst/>
            </a:prstGeom>
            <a:solidFill>
              <a:srgbClr val="00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1339280" y="1673395"/>
              <a:ext cx="1944216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pov_dka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251520" y="1567447"/>
            <a:ext cx="1944216" cy="1656184"/>
            <a:chOff x="1339280" y="1124744"/>
            <a:chExt cx="1944216" cy="1656184"/>
          </a:xfrm>
        </p:grpSpPr>
        <p:sp>
          <p:nvSpPr>
            <p:cNvPr id="43" name="12cípá hvězda 42"/>
            <p:cNvSpPr/>
            <p:nvPr/>
          </p:nvSpPr>
          <p:spPr>
            <a:xfrm>
              <a:off x="1339280" y="1124744"/>
              <a:ext cx="1944216" cy="1656184"/>
            </a:xfrm>
            <a:prstGeom prst="star12">
              <a:avLst/>
            </a:prstGeom>
            <a:solidFill>
              <a:srgbClr val="00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1339280" y="1673395"/>
              <a:ext cx="1944216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v_těz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7227303" y="-620"/>
            <a:ext cx="1944216" cy="1656184"/>
            <a:chOff x="1339280" y="1124744"/>
            <a:chExt cx="1944216" cy="1656184"/>
          </a:xfrm>
        </p:grpSpPr>
        <p:sp>
          <p:nvSpPr>
            <p:cNvPr id="46" name="12cípá hvězda 45"/>
            <p:cNvSpPr/>
            <p:nvPr/>
          </p:nvSpPr>
          <p:spPr>
            <a:xfrm>
              <a:off x="1339280" y="1124744"/>
              <a:ext cx="1944216" cy="1656184"/>
            </a:xfrm>
            <a:prstGeom prst="star12">
              <a:avLst/>
            </a:prstGeom>
            <a:solidFill>
              <a:srgbClr val="00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1339280" y="1673395"/>
              <a:ext cx="1944216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v_čko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3754796" y="-45996"/>
            <a:ext cx="1944216" cy="1656184"/>
            <a:chOff x="1339280" y="1124744"/>
            <a:chExt cx="1944216" cy="1656184"/>
          </a:xfrm>
        </p:grpSpPr>
        <p:sp>
          <p:nvSpPr>
            <p:cNvPr id="49" name="12cípá hvězda 48"/>
            <p:cNvSpPr/>
            <p:nvPr/>
          </p:nvSpPr>
          <p:spPr>
            <a:xfrm>
              <a:off x="1339280" y="1124744"/>
              <a:ext cx="1944216" cy="1656184"/>
            </a:xfrm>
            <a:prstGeom prst="star12">
              <a:avLst/>
            </a:prstGeom>
            <a:solidFill>
              <a:srgbClr val="00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1339280" y="1673395"/>
              <a:ext cx="1944216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v_stavba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5436096" y="495576"/>
            <a:ext cx="1944216" cy="1656184"/>
            <a:chOff x="1339280" y="1124744"/>
            <a:chExt cx="1944216" cy="1656184"/>
          </a:xfrm>
        </p:grpSpPr>
        <p:sp>
          <p:nvSpPr>
            <p:cNvPr id="52" name="12cípá hvězda 51"/>
            <p:cNvSpPr/>
            <p:nvPr/>
          </p:nvSpPr>
          <p:spPr>
            <a:xfrm>
              <a:off x="1339280" y="1124744"/>
              <a:ext cx="1944216" cy="1656184"/>
            </a:xfrm>
            <a:prstGeom prst="star12">
              <a:avLst/>
            </a:prstGeom>
            <a:solidFill>
              <a:srgbClr val="00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bdélník 52"/>
            <p:cNvSpPr/>
            <p:nvPr/>
          </p:nvSpPr>
          <p:spPr>
            <a:xfrm>
              <a:off x="1339280" y="1673395"/>
              <a:ext cx="1944216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v_živa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1995127" y="197783"/>
            <a:ext cx="1944216" cy="1656184"/>
            <a:chOff x="1339280" y="1124744"/>
            <a:chExt cx="1944216" cy="1656184"/>
          </a:xfrm>
        </p:grpSpPr>
        <p:sp>
          <p:nvSpPr>
            <p:cNvPr id="55" name="12cípá hvězda 54"/>
            <p:cNvSpPr/>
            <p:nvPr/>
          </p:nvSpPr>
          <p:spPr>
            <a:xfrm>
              <a:off x="1339280" y="1124744"/>
              <a:ext cx="1944216" cy="1656184"/>
            </a:xfrm>
            <a:prstGeom prst="star12">
              <a:avLst/>
            </a:prstGeom>
            <a:solidFill>
              <a:srgbClr val="00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1339280" y="1673395"/>
              <a:ext cx="1944216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žv_kačka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106895" y="44196"/>
            <a:ext cx="1944216" cy="1656184"/>
            <a:chOff x="1339280" y="1124744"/>
            <a:chExt cx="1944216" cy="1656184"/>
          </a:xfrm>
        </p:grpSpPr>
        <p:sp>
          <p:nvSpPr>
            <p:cNvPr id="58" name="12cípá hvězda 57"/>
            <p:cNvSpPr/>
            <p:nvPr/>
          </p:nvSpPr>
          <p:spPr>
            <a:xfrm>
              <a:off x="1339280" y="1124744"/>
              <a:ext cx="1944216" cy="1656184"/>
            </a:xfrm>
            <a:prstGeom prst="star12">
              <a:avLst/>
            </a:prstGeom>
            <a:solidFill>
              <a:srgbClr val="00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1339280" y="1673395"/>
              <a:ext cx="1944216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v_běh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sp>
        <p:nvSpPr>
          <p:cNvPr id="60" name="TextovéPole 59"/>
          <p:cNvSpPr txBox="1"/>
          <p:nvPr/>
        </p:nvSpPr>
        <p:spPr>
          <a:xfrm>
            <a:off x="2267744" y="2852936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2541982" y="745540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ý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524328" y="5635420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ý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8086598" y="5612999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6012160" y="1026384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ý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3637517" y="5733256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611560" y="3643240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ý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70282" y="601524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ý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7062393" y="2420888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831505" y="3922681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ý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4133331" y="503164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ý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5954045" y="3981591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7923046" y="548031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972108" y="2113692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4808041" y="2473732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ý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762473" y="5642084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5364088" y="5595168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ý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7607094" y="3965826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ý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1964262" y="4527076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53694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0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5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0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0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1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5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6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6" fill="hold">
                      <p:stCondLst>
                        <p:cond delay="indefinite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0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1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5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8130985" y="4046544"/>
            <a:ext cx="597840" cy="707886"/>
            <a:chOff x="308649" y="1700808"/>
            <a:chExt cx="597840" cy="707886"/>
          </a:xfrm>
          <a:solidFill>
            <a:srgbClr val="FF0000"/>
          </a:solidFill>
        </p:grpSpPr>
        <p:sp>
          <p:nvSpPr>
            <p:cNvPr id="3" name="Vývojový diagram: spojnice 2"/>
            <p:cNvSpPr/>
            <p:nvPr/>
          </p:nvSpPr>
          <p:spPr>
            <a:xfrm>
              <a:off x="308649" y="1726966"/>
              <a:ext cx="597840" cy="645016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91043" y="1700808"/>
              <a:ext cx="44414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Z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7062768" y="4724019"/>
            <a:ext cx="2088232" cy="1624661"/>
            <a:chOff x="893033" y="2020363"/>
            <a:chExt cx="2088232" cy="1624661"/>
          </a:xfrm>
        </p:grpSpPr>
        <p:sp>
          <p:nvSpPr>
            <p:cNvPr id="6" name="Srdce 5"/>
            <p:cNvSpPr/>
            <p:nvPr/>
          </p:nvSpPr>
          <p:spPr>
            <a:xfrm>
              <a:off x="893033" y="2020363"/>
              <a:ext cx="2088232" cy="1624661"/>
            </a:xfrm>
            <a:prstGeom prst="hear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1109057" y="2492896"/>
              <a:ext cx="1708553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z_vání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7005938" y="76182"/>
            <a:ext cx="2088232" cy="1624661"/>
            <a:chOff x="893033" y="2020363"/>
            <a:chExt cx="2088232" cy="1624661"/>
          </a:xfrm>
        </p:grpSpPr>
        <p:sp>
          <p:nvSpPr>
            <p:cNvPr id="15" name="Srdce 14"/>
            <p:cNvSpPr/>
            <p:nvPr/>
          </p:nvSpPr>
          <p:spPr>
            <a:xfrm>
              <a:off x="893033" y="2020363"/>
              <a:ext cx="2088232" cy="1624661"/>
            </a:xfrm>
            <a:prstGeom prst="hear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1109057" y="2492896"/>
              <a:ext cx="1708553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slz_čka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4906451" y="331207"/>
            <a:ext cx="2088232" cy="1624661"/>
            <a:chOff x="893033" y="2020363"/>
            <a:chExt cx="2088232" cy="1624661"/>
          </a:xfrm>
        </p:grpSpPr>
        <p:sp>
          <p:nvSpPr>
            <p:cNvPr id="18" name="Srdce 17"/>
            <p:cNvSpPr/>
            <p:nvPr/>
          </p:nvSpPr>
          <p:spPr>
            <a:xfrm>
              <a:off x="893033" y="2020363"/>
              <a:ext cx="2088232" cy="1624661"/>
            </a:xfrm>
            <a:prstGeom prst="hear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1109057" y="2492896"/>
              <a:ext cx="1708553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brz_čko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666777" y="1911413"/>
            <a:ext cx="2088232" cy="1624661"/>
            <a:chOff x="893033" y="2020363"/>
            <a:chExt cx="2088232" cy="1624661"/>
          </a:xfrm>
        </p:grpSpPr>
        <p:sp>
          <p:nvSpPr>
            <p:cNvPr id="21" name="Srdce 20"/>
            <p:cNvSpPr/>
            <p:nvPr/>
          </p:nvSpPr>
          <p:spPr>
            <a:xfrm>
              <a:off x="893033" y="2020363"/>
              <a:ext cx="2088232" cy="1624661"/>
            </a:xfrm>
            <a:prstGeom prst="hear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1109057" y="2492896"/>
              <a:ext cx="1708553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z_ma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23528" y="147785"/>
            <a:ext cx="2088232" cy="1624661"/>
            <a:chOff x="893033" y="2020363"/>
            <a:chExt cx="2088232" cy="1624661"/>
          </a:xfrm>
        </p:grpSpPr>
        <p:sp>
          <p:nvSpPr>
            <p:cNvPr id="24" name="Srdce 23"/>
            <p:cNvSpPr/>
            <p:nvPr/>
          </p:nvSpPr>
          <p:spPr>
            <a:xfrm>
              <a:off x="893033" y="2020363"/>
              <a:ext cx="2088232" cy="1624661"/>
            </a:xfrm>
            <a:prstGeom prst="hear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1109057" y="2492896"/>
              <a:ext cx="1708553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muz_ka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2659765" y="6665"/>
            <a:ext cx="2088232" cy="1624661"/>
            <a:chOff x="893033" y="2020363"/>
            <a:chExt cx="2088232" cy="1624661"/>
          </a:xfrm>
        </p:grpSpPr>
        <p:sp>
          <p:nvSpPr>
            <p:cNvPr id="27" name="Srdce 26"/>
            <p:cNvSpPr/>
            <p:nvPr/>
          </p:nvSpPr>
          <p:spPr>
            <a:xfrm>
              <a:off x="893033" y="2020363"/>
              <a:ext cx="2088232" cy="1624661"/>
            </a:xfrm>
            <a:prstGeom prst="hear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893033" y="2492896"/>
              <a:ext cx="2038236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jaz_kovědec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64941" y="5148457"/>
            <a:ext cx="2088232" cy="1624661"/>
            <a:chOff x="893033" y="2020363"/>
            <a:chExt cx="2088232" cy="1624661"/>
          </a:xfrm>
        </p:grpSpPr>
        <p:sp>
          <p:nvSpPr>
            <p:cNvPr id="30" name="Srdce 29"/>
            <p:cNvSpPr/>
            <p:nvPr/>
          </p:nvSpPr>
          <p:spPr>
            <a:xfrm>
              <a:off x="893033" y="2020363"/>
              <a:ext cx="2088232" cy="1624661"/>
            </a:xfrm>
            <a:prstGeom prst="hear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1109057" y="2492896"/>
              <a:ext cx="1708553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z_dka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5648845" y="3523323"/>
            <a:ext cx="2088232" cy="1624661"/>
            <a:chOff x="893033" y="2020363"/>
            <a:chExt cx="2088232" cy="1624661"/>
          </a:xfrm>
        </p:grpSpPr>
        <p:sp>
          <p:nvSpPr>
            <p:cNvPr id="33" name="Srdce 32"/>
            <p:cNvSpPr/>
            <p:nvPr/>
          </p:nvSpPr>
          <p:spPr>
            <a:xfrm>
              <a:off x="893033" y="2020363"/>
              <a:ext cx="2088232" cy="1624661"/>
            </a:xfrm>
            <a:prstGeom prst="hear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1109057" y="2492896"/>
              <a:ext cx="1708553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ciz_nka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4917706" y="5271232"/>
            <a:ext cx="2088232" cy="1624661"/>
            <a:chOff x="893033" y="2020363"/>
            <a:chExt cx="2088232" cy="1624661"/>
          </a:xfrm>
        </p:grpSpPr>
        <p:sp>
          <p:nvSpPr>
            <p:cNvPr id="36" name="Srdce 35"/>
            <p:cNvSpPr/>
            <p:nvPr/>
          </p:nvSpPr>
          <p:spPr>
            <a:xfrm>
              <a:off x="893033" y="2020363"/>
              <a:ext cx="2088232" cy="1624661"/>
            </a:xfrm>
            <a:prstGeom prst="hear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1109057" y="2492896"/>
              <a:ext cx="1708553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z_nek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2393745" y="5184400"/>
            <a:ext cx="2088232" cy="1624661"/>
            <a:chOff x="893033" y="2020363"/>
            <a:chExt cx="2088232" cy="1624661"/>
          </a:xfrm>
        </p:grpSpPr>
        <p:sp>
          <p:nvSpPr>
            <p:cNvPr id="39" name="Srdce 38"/>
            <p:cNvSpPr/>
            <p:nvPr/>
          </p:nvSpPr>
          <p:spPr>
            <a:xfrm>
              <a:off x="893033" y="2020363"/>
              <a:ext cx="2088232" cy="1624661"/>
            </a:xfrm>
            <a:prstGeom prst="hear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1109057" y="2492896"/>
              <a:ext cx="1708553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kluz_ště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3109701" y="3569883"/>
            <a:ext cx="2088232" cy="1624661"/>
            <a:chOff x="893033" y="2020363"/>
            <a:chExt cx="2088232" cy="1624661"/>
          </a:xfrm>
        </p:grpSpPr>
        <p:sp>
          <p:nvSpPr>
            <p:cNvPr id="42" name="Srdce 41"/>
            <p:cNvSpPr/>
            <p:nvPr/>
          </p:nvSpPr>
          <p:spPr>
            <a:xfrm>
              <a:off x="893033" y="2020363"/>
              <a:ext cx="2088232" cy="1624661"/>
            </a:xfrm>
            <a:prstGeom prst="hear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1109057" y="2492896"/>
              <a:ext cx="1708553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podz_m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91125" y="1789829"/>
            <a:ext cx="2088232" cy="1624661"/>
            <a:chOff x="893033" y="2020363"/>
            <a:chExt cx="2088232" cy="1624661"/>
          </a:xfrm>
        </p:grpSpPr>
        <p:sp>
          <p:nvSpPr>
            <p:cNvPr id="45" name="Srdce 44"/>
            <p:cNvSpPr/>
            <p:nvPr/>
          </p:nvSpPr>
          <p:spPr>
            <a:xfrm>
              <a:off x="893033" y="2020363"/>
              <a:ext cx="2088232" cy="1624661"/>
            </a:xfrm>
            <a:prstGeom prst="hear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1109057" y="2492896"/>
              <a:ext cx="1708553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z_p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409874" y="3523324"/>
            <a:ext cx="2088232" cy="1624661"/>
            <a:chOff x="893033" y="2020363"/>
            <a:chExt cx="2088232" cy="1624661"/>
          </a:xfrm>
        </p:grpSpPr>
        <p:sp>
          <p:nvSpPr>
            <p:cNvPr id="48" name="Srdce 47"/>
            <p:cNvSpPr/>
            <p:nvPr/>
          </p:nvSpPr>
          <p:spPr>
            <a:xfrm>
              <a:off x="893033" y="2020363"/>
              <a:ext cx="2088232" cy="1624661"/>
            </a:xfrm>
            <a:prstGeom prst="hear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1109057" y="2492896"/>
              <a:ext cx="1708553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jaz_kolam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2237241" y="1931999"/>
            <a:ext cx="2088232" cy="1624661"/>
            <a:chOff x="893033" y="2020363"/>
            <a:chExt cx="2088232" cy="1624661"/>
          </a:xfrm>
        </p:grpSpPr>
        <p:sp>
          <p:nvSpPr>
            <p:cNvPr id="51" name="Srdce 50"/>
            <p:cNvSpPr/>
            <p:nvPr/>
          </p:nvSpPr>
          <p:spPr>
            <a:xfrm>
              <a:off x="893033" y="2020363"/>
              <a:ext cx="2088232" cy="1624661"/>
            </a:xfrm>
            <a:prstGeom prst="hear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109057" y="2492896"/>
              <a:ext cx="1708553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vyz_vatel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4481977" y="1989601"/>
            <a:ext cx="2088232" cy="1624661"/>
            <a:chOff x="893033" y="2020363"/>
            <a:chExt cx="2088232" cy="1624661"/>
          </a:xfrm>
        </p:grpSpPr>
        <p:sp>
          <p:nvSpPr>
            <p:cNvPr id="54" name="Srdce 53"/>
            <p:cNvSpPr/>
            <p:nvPr/>
          </p:nvSpPr>
          <p:spPr>
            <a:xfrm>
              <a:off x="893033" y="2020363"/>
              <a:ext cx="2088232" cy="1624661"/>
            </a:xfrm>
            <a:prstGeom prst="hear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1109057" y="2492896"/>
              <a:ext cx="1708553" cy="52322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2800" b="1" dirty="0" err="1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bez_nky</a:t>
              </a:r>
              <a:endParaRPr lang="cs-CZ" sz="2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sp>
        <p:nvSpPr>
          <p:cNvPr id="56" name="TextovéPole 55"/>
          <p:cNvSpPr txBox="1"/>
          <p:nvPr/>
        </p:nvSpPr>
        <p:spPr>
          <a:xfrm>
            <a:off x="1010512" y="2288568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5799654" y="836712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502422" y="4003856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1393828" y="620688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435251" y="2383946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1060580" y="3985900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3090144" y="449787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4270174" y="4074044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5640069" y="5775476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7870574" y="562955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7735144" y="5229200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806587" y="5642084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5401364" y="2473732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406078" y="5668499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3035241" y="2404532"/>
            <a:ext cx="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27729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8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3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864945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</TotalTime>
  <Words>281</Words>
  <Application>Microsoft Office PowerPoint</Application>
  <PresentationFormat>Předvádění na obrazovce (4:3)</PresentationFormat>
  <Paragraphs>265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OEM; Kloudová</dc:creator>
  <cp:lastModifiedBy>OEM</cp:lastModifiedBy>
  <cp:revision>77</cp:revision>
  <dcterms:created xsi:type="dcterms:W3CDTF">2011-05-16T13:37:37Z</dcterms:created>
  <dcterms:modified xsi:type="dcterms:W3CDTF">2011-11-23T19:17:44Z</dcterms:modified>
</cp:coreProperties>
</file>