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81" r:id="rId3"/>
    <p:sldId id="296" r:id="rId4"/>
    <p:sldId id="298" r:id="rId5"/>
    <p:sldId id="297" r:id="rId6"/>
    <p:sldId id="302" r:id="rId7"/>
    <p:sldId id="301" r:id="rId8"/>
    <p:sldId id="300" r:id="rId9"/>
    <p:sldId id="299" r:id="rId10"/>
    <p:sldId id="304" r:id="rId11"/>
    <p:sldId id="303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942494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pracovní a dilatační spárou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Pracovní, dilatační spára,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minimalizace počtu spár,  spára šikmá, stupňovitá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VY_32_INOVACE_02_032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87660" y="1077948"/>
            <a:ext cx="74567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Pracovní a dilatační spára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204864"/>
            <a:ext cx="79928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Pracovní a dilatační spára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2780928"/>
            <a:ext cx="7488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Pracovní spára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484784"/>
            <a:ext cx="72008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Vzniká při přerušení betonáže zpravidla na dobu delší než 2 hodiny.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Základním požadavkem při betonáži je </a:t>
            </a:r>
            <a:r>
              <a:rPr lang="cs-CZ" sz="2400" b="1" dirty="0" smtClean="0">
                <a:solidFill>
                  <a:srgbClr val="FF0000"/>
                </a:solidFill>
              </a:rPr>
              <a:t>minimalizace</a:t>
            </a:r>
            <a:r>
              <a:rPr lang="cs-CZ" sz="2400" b="1" dirty="0" smtClean="0"/>
              <a:t> počtu a délky </a:t>
            </a:r>
            <a:r>
              <a:rPr lang="cs-CZ" sz="2400" b="1" dirty="0" smtClean="0">
                <a:solidFill>
                  <a:srgbClr val="FF0000"/>
                </a:solidFill>
              </a:rPr>
              <a:t>pracovních spár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Při betonáži se snažíme, abychom konstrukci vybetonovali najednou, bez přerušení.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Není-li to možné, dělá se zdrsněná </a:t>
            </a:r>
            <a:r>
              <a:rPr lang="cs-CZ" sz="2400" b="1" dirty="0" smtClean="0">
                <a:solidFill>
                  <a:srgbClr val="FF0000"/>
                </a:solidFill>
              </a:rPr>
              <a:t>stupňovitá</a:t>
            </a:r>
            <a:r>
              <a:rPr lang="cs-CZ" sz="2400" b="1" dirty="0" smtClean="0"/>
              <a:t> nebo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rgbClr val="FF0000"/>
                </a:solidFill>
              </a:rPr>
              <a:t>ikmá</a:t>
            </a:r>
            <a:r>
              <a:rPr lang="cs-CZ" sz="2400" b="1" dirty="0" smtClean="0"/>
              <a:t> spára.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484784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 spáry se vkládají proti usmýknutí ocelové trny nebo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stré kameny.</a:t>
            </a:r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15577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u="sng" dirty="0" smtClean="0">
                <a:solidFill>
                  <a:srgbClr val="FF0000"/>
                </a:solidFill>
              </a:rPr>
              <a:t>Před další betonáží se musí styková plocha upravit: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789040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b="1" dirty="0" smtClean="0"/>
              <a:t>u nezatvrdlého betonu se odstraní cementový kal,         očistí se a navlhčí</a:t>
            </a:r>
          </a:p>
          <a:p>
            <a:pPr marL="342900" indent="-342900">
              <a:buFontTx/>
              <a:buChar char="-"/>
            </a:pPr>
            <a:r>
              <a:rPr lang="cs-CZ" sz="2400" b="1" dirty="0"/>
              <a:t>u</a:t>
            </a:r>
            <a:r>
              <a:rPr lang="cs-CZ" sz="2400" b="1" dirty="0" smtClean="0"/>
              <a:t> zatvrdlého betonu se povrch zdrsní, naseká, dokonale očistí proudem vody a nanese se vrstva jemného betonu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2708920"/>
            <a:ext cx="77768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Dilatační spára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39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Konstrukce se při zvyšující se teplotě prodlužují, při klesající teplotě se naopak smršťují – stavební materiály reagují na změny teploty.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Stavební konstrukce by se tím mohly snadno porušit.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Aby k tomu nedošlo, oddělujeme větší plochy spárami na menší celky.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Takovým spárám říkáme </a:t>
            </a:r>
            <a:r>
              <a:rPr lang="cs-CZ" sz="2400" b="1" dirty="0" smtClean="0">
                <a:solidFill>
                  <a:srgbClr val="FF0000"/>
                </a:solidFill>
              </a:rPr>
              <a:t>dilatační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08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62880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Polohu, </a:t>
            </a:r>
            <a:r>
              <a:rPr lang="cs-CZ" sz="2400" b="1" dirty="0"/>
              <a:t>z</a:t>
            </a:r>
            <a:r>
              <a:rPr lang="cs-CZ" sz="2400" b="1" dirty="0" smtClean="0"/>
              <a:t>působ provedení a šířku dilatační spáry vždy udává projekt.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28498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Dilatační spáry se provádí: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933056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- při betonáži se osadí v místě spáry do betonu    	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lichoběžníková lať, po zatuhnutí betonu se vyjme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- zabetonuje se celá plocha a po zatvrdnutí betonu se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dilatační spáry dodatečně vyřezávají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39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58467"/>
            <a:ext cx="3858126" cy="2580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974" y="3356992"/>
            <a:ext cx="3770481" cy="2521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954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1808821"/>
            <a:ext cx="4848538" cy="3636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755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08033" y="1671191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7765" y="2708920"/>
            <a:ext cx="70567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1) Kdy děláme pracovní spáru?</a:t>
            </a:r>
          </a:p>
          <a:p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2) Kdy děláme dilatační spáru?</a:t>
            </a:r>
          </a:p>
          <a:p>
            <a:endParaRPr lang="cs-CZ" sz="2400" b="1" dirty="0" smtClean="0"/>
          </a:p>
          <a:p>
            <a:pPr algn="just"/>
            <a:r>
              <a:rPr lang="cs-CZ" sz="2400" b="1" dirty="0"/>
              <a:t> </a:t>
            </a:r>
            <a:r>
              <a:rPr lang="cs-CZ" sz="2400" b="1" dirty="0" smtClean="0"/>
              <a:t>  3) Jak provádíme pracovní spáru?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35512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268760"/>
            <a:ext cx="76094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TIBITANZL, O. </a:t>
            </a:r>
            <a:r>
              <a:rPr lang="cs-CZ" sz="1600" i="1" dirty="0"/>
              <a:t>Stavební technologie </a:t>
            </a:r>
            <a:r>
              <a:rPr lang="cs-CZ" sz="1600" i="1" dirty="0" smtClean="0"/>
              <a:t>I</a:t>
            </a:r>
            <a:r>
              <a:rPr lang="cs-CZ" sz="1600" i="1" dirty="0"/>
              <a:t>.</a:t>
            </a:r>
            <a:r>
              <a:rPr lang="cs-CZ" sz="1600" dirty="0"/>
              <a:t> Praha: Sobotáles, 2005, ISBN 80-86817-09-1</a:t>
            </a:r>
            <a:r>
              <a:rPr lang="cs-CZ" sz="16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PODLENA, V. </a:t>
            </a:r>
            <a:r>
              <a:rPr lang="cs-CZ" sz="1600" dirty="0"/>
              <a:t>T</a:t>
            </a:r>
            <a:r>
              <a:rPr lang="cs-CZ" sz="1600" i="1" dirty="0" smtClean="0"/>
              <a:t>echnologie 2. a 3.ročník.</a:t>
            </a:r>
            <a:r>
              <a:rPr lang="cs-CZ" sz="1600" dirty="0" smtClean="0"/>
              <a:t> </a:t>
            </a:r>
            <a:r>
              <a:rPr lang="cs-CZ" sz="1600" dirty="0"/>
              <a:t>Praha: </a:t>
            </a:r>
            <a:r>
              <a:rPr lang="cs-CZ" sz="1600" dirty="0" smtClean="0"/>
              <a:t>PARTA s.r.o., 2008, </a:t>
            </a:r>
            <a:r>
              <a:rPr lang="cs-CZ" sz="1600" dirty="0"/>
              <a:t>ISBN </a:t>
            </a:r>
            <a:r>
              <a:rPr lang="cs-CZ" sz="1600" dirty="0" smtClean="0"/>
              <a:t>80-7320-018-X.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http://www.detalon.cz/produkty/stavebni-prvky/dilatacni-a-odlehcovaci-listy-a-profily/dilatacni-profily-pro-spary-dlazby-v-maltovem-lozi/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http://www.hardymt.cz/nase-sluzby/opravy-dilatacnich-spar/</a:t>
            </a: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2948</TotalTime>
  <Words>442</Words>
  <Application>Microsoft Office PowerPoint</Application>
  <PresentationFormat>Předvádění na obrazovce (4:3)</PresentationFormat>
  <Paragraphs>106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325</cp:revision>
  <dcterms:created xsi:type="dcterms:W3CDTF">2010-11-01T23:40:31Z</dcterms:created>
  <dcterms:modified xsi:type="dcterms:W3CDTF">2014-02-06T10:04:13Z</dcterms:modified>
</cp:coreProperties>
</file>