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296" r:id="rId3"/>
    <p:sldId id="298" r:id="rId4"/>
    <p:sldId id="299" r:id="rId5"/>
    <p:sldId id="297" r:id="rId6"/>
    <p:sldId id="300" r:id="rId7"/>
    <p:sldId id="303" r:id="rId8"/>
    <p:sldId id="301" r:id="rId9"/>
    <p:sldId id="304" r:id="rId10"/>
    <p:sldId id="302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12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zakladove-desky.com/index.php?a=z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42673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účelem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 základů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Základová spára, základy, únosnost půdy,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nezámrzná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hloubka, projekt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VY_32_INOVACE_02_036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Účel základů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2780928"/>
            <a:ext cx="82809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Účel základů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700808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16546" y="1628800"/>
            <a:ext cx="77048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Základy jsou nejspodnější částí stavby.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Jejich hlavní a jedinou funkcí je bezpečné přenášení zatížení</a:t>
            </a:r>
          </a:p>
          <a:p>
            <a:r>
              <a:rPr lang="cs-CZ" sz="2400" b="1" dirty="0"/>
              <a:t>s</a:t>
            </a:r>
            <a:r>
              <a:rPr lang="cs-CZ" sz="2400" b="1" dirty="0" smtClean="0"/>
              <a:t>tavby na zeminu v základové spáře.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Všechny části stavby musí mít základy v </a:t>
            </a:r>
            <a:r>
              <a:rPr lang="cs-CZ" sz="2400" b="1" dirty="0" err="1" smtClean="0"/>
              <a:t>nezamrzné</a:t>
            </a:r>
            <a:r>
              <a:rPr lang="cs-CZ" sz="2400" b="1" dirty="0" smtClean="0"/>
              <a:t> hloubce (min. 0,80 m).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Způsob zakládání staveb se řídí vlastnostmi základové půdy.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8282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2276872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Konstrukce základů je závislá na druhu budoucího objektu, na metodě založení a na únosnosti základové půdy.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17671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9611" y="1124744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Základová spára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05347" y="2060848"/>
            <a:ext cx="74888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 v poměrně malé, snadno dostupné a nepromrzající</a:t>
            </a:r>
          </a:p>
          <a:p>
            <a:r>
              <a:rPr lang="cs-CZ" sz="2400" b="1" dirty="0"/>
              <a:t>h</a:t>
            </a:r>
            <a:r>
              <a:rPr lang="cs-CZ" sz="2400" b="1" dirty="0" smtClean="0"/>
              <a:t>loubce.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Základová spára je přechod mezi základovou půdou a vodorovnou dosedací plochou základu.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Minimální hloubka základové spáry je 0,80 m pod povrchem upraveného terénu.</a:t>
            </a:r>
          </a:p>
          <a:p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Hloubku základové spáry určuje projekt.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986" y="1556792"/>
            <a:ext cx="4876800" cy="347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44130" y="5260558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Projekt základů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649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44824"/>
            <a:ext cx="4272474" cy="3204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1525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285875"/>
            <a:ext cx="57150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7001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628800"/>
            <a:ext cx="5616624" cy="4212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6570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17526" y="1397992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348880"/>
            <a:ext cx="7128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b="1" dirty="0" smtClean="0"/>
              <a:t>1) K čemu slouží základy?</a:t>
            </a:r>
          </a:p>
          <a:p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 2) Co je to základová spára?</a:t>
            </a:r>
          </a:p>
          <a:p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 3) V jaké minimální hloubce se dělá základová spára?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472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340768"/>
            <a:ext cx="8424936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</a:t>
            </a:r>
            <a:r>
              <a:rPr lang="cs-CZ" sz="2400" b="1" dirty="0" smtClean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http://www.mujdumsnu.cz/zakladove_pasy</a:t>
            </a:r>
            <a:endParaRPr lang="cs-CZ" sz="16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TOMÁŠ HOŘÍNEK. </a:t>
            </a:r>
            <a:r>
              <a:rPr lang="cs-CZ" sz="1600" dirty="0" err="1"/>
              <a:t>HortStav</a:t>
            </a:r>
            <a:r>
              <a:rPr lang="cs-CZ" sz="1600" dirty="0"/>
              <a:t> [online]. [cit. 5.2.2014].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www.zakladove-desky.com/index.php?a=z1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600" dirty="0"/>
          </a:p>
          <a:p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6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3026</TotalTime>
  <Words>336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327</cp:revision>
  <dcterms:created xsi:type="dcterms:W3CDTF">2010-11-01T23:40:31Z</dcterms:created>
  <dcterms:modified xsi:type="dcterms:W3CDTF">2014-02-05T16:03:34Z</dcterms:modified>
</cp:coreProperties>
</file>