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0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4713-B852-4A84-90BF-54FE58222591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82B1-937D-404B-AC6D-0FE2D69814B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4713-B852-4A84-90BF-54FE58222591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82B1-937D-404B-AC6D-0FE2D69814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4713-B852-4A84-90BF-54FE58222591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29382B1-937D-404B-AC6D-0FE2D69814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4713-B852-4A84-90BF-54FE58222591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82B1-937D-404B-AC6D-0FE2D69814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4713-B852-4A84-90BF-54FE58222591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82B1-937D-404B-AC6D-0FE2D69814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4713-B852-4A84-90BF-54FE58222591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82B1-937D-404B-AC6D-0FE2D69814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4713-B852-4A84-90BF-54FE58222591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82B1-937D-404B-AC6D-0FE2D69814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4713-B852-4A84-90BF-54FE58222591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82B1-937D-404B-AC6D-0FE2D69814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4713-B852-4A84-90BF-54FE58222591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82B1-937D-404B-AC6D-0FE2D69814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4713-B852-4A84-90BF-54FE58222591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82B1-937D-404B-AC6D-0FE2D69814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D4713-B852-4A84-90BF-54FE58222591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82B1-937D-404B-AC6D-0FE2D69814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F2D4713-B852-4A84-90BF-54FE58222591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29382B1-937D-404B-AC6D-0FE2D69814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4.png"/><Relationship Id="rId7" Type="http://schemas.openxmlformats.org/officeDocument/2006/relationships/image" Target="../media/image7.jpeg"/><Relationship Id="rId12" Type="http://schemas.microsoft.com/office/2007/relationships/hdphoto" Target="../media/hdphoto3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10.png"/><Relationship Id="rId5" Type="http://schemas.openxmlformats.org/officeDocument/2006/relationships/image" Target="../media/image5.jpeg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eg"/><Relationship Id="rId7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9.jpeg"/><Relationship Id="rId5" Type="http://schemas.openxmlformats.org/officeDocument/2006/relationships/image" Target="../media/image13.png"/><Relationship Id="rId10" Type="http://schemas.openxmlformats.org/officeDocument/2006/relationships/image" Target="../media/image18.jpeg"/><Relationship Id="rId4" Type="http://schemas.openxmlformats.org/officeDocument/2006/relationships/image" Target="../media/image12.png"/><Relationship Id="rId9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png"/><Relationship Id="rId7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10" Type="http://schemas.openxmlformats.org/officeDocument/2006/relationships/image" Target="../media/image27.jpeg"/><Relationship Id="rId4" Type="http://schemas.openxmlformats.org/officeDocument/2006/relationships/image" Target="../media/image21.jpeg"/><Relationship Id="rId9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e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13" Type="http://schemas.openxmlformats.org/officeDocument/2006/relationships/image" Target="../media/image43.png"/><Relationship Id="rId3" Type="http://schemas.openxmlformats.org/officeDocument/2006/relationships/image" Target="../media/image33.jpeg"/><Relationship Id="rId7" Type="http://schemas.openxmlformats.org/officeDocument/2006/relationships/image" Target="../media/image37.jpeg"/><Relationship Id="rId12" Type="http://schemas.openxmlformats.org/officeDocument/2006/relationships/image" Target="../media/image42.png"/><Relationship Id="rId2" Type="http://schemas.openxmlformats.org/officeDocument/2006/relationships/image" Target="../media/image1.jpeg"/><Relationship Id="rId16" Type="http://schemas.openxmlformats.org/officeDocument/2006/relationships/image" Target="../media/image4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11" Type="http://schemas.openxmlformats.org/officeDocument/2006/relationships/image" Target="../media/image41.png"/><Relationship Id="rId5" Type="http://schemas.openxmlformats.org/officeDocument/2006/relationships/image" Target="../media/image35.jpeg"/><Relationship Id="rId15" Type="http://schemas.openxmlformats.org/officeDocument/2006/relationships/image" Target="../media/image45.png"/><Relationship Id="rId10" Type="http://schemas.openxmlformats.org/officeDocument/2006/relationships/image" Target="../media/image40.png"/><Relationship Id="rId4" Type="http://schemas.openxmlformats.org/officeDocument/2006/relationships/image" Target="../media/image34.jpeg"/><Relationship Id="rId9" Type="http://schemas.openxmlformats.org/officeDocument/2006/relationships/image" Target="../media/image39.png"/><Relationship Id="rId14" Type="http://schemas.openxmlformats.org/officeDocument/2006/relationships/image" Target="../media/image4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openxmlformats.org/officeDocument/2006/relationships/image" Target="../media/image59.png"/><Relationship Id="rId7" Type="http://schemas.openxmlformats.org/officeDocument/2006/relationships/image" Target="../media/image63.png"/><Relationship Id="rId12" Type="http://schemas.openxmlformats.org/officeDocument/2006/relationships/image" Target="../media/image68.jpe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2.png"/><Relationship Id="rId11" Type="http://schemas.openxmlformats.org/officeDocument/2006/relationships/image" Target="../media/image67.jpeg"/><Relationship Id="rId5" Type="http://schemas.openxmlformats.org/officeDocument/2006/relationships/image" Target="../media/image61.png"/><Relationship Id="rId10" Type="http://schemas.openxmlformats.org/officeDocument/2006/relationships/image" Target="../media/image66.jpeg"/><Relationship Id="rId4" Type="http://schemas.openxmlformats.org/officeDocument/2006/relationships/image" Target="../media/image60.png"/><Relationship Id="rId9" Type="http://schemas.openxmlformats.org/officeDocument/2006/relationships/image" Target="../media/image6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2.png"/><Relationship Id="rId4" Type="http://schemas.openxmlformats.org/officeDocument/2006/relationships/image" Target="../media/image7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xc.hu/photo/1334437&#269;aj" TargetMode="External"/><Relationship Id="rId13" Type="http://schemas.openxmlformats.org/officeDocument/2006/relationships/hyperlink" Target="http://www.sxc.hu/photo/1214145" TargetMode="External"/><Relationship Id="rId18" Type="http://schemas.openxmlformats.org/officeDocument/2006/relationships/hyperlink" Target="http://www.sxc.hu/photo/1209273" TargetMode="External"/><Relationship Id="rId3" Type="http://schemas.openxmlformats.org/officeDocument/2006/relationships/hyperlink" Target="http://www.sxc.hu/photo/1272913" TargetMode="External"/><Relationship Id="rId21" Type="http://schemas.openxmlformats.org/officeDocument/2006/relationships/hyperlink" Target="http://www.sxc.hu/photo/1159533" TargetMode="External"/><Relationship Id="rId7" Type="http://schemas.openxmlformats.org/officeDocument/2006/relationships/hyperlink" Target="http://www.sxc.hu/photo/1032251d&#382;us" TargetMode="External"/><Relationship Id="rId12" Type="http://schemas.openxmlformats.org/officeDocument/2006/relationships/hyperlink" Target="http://www.sxc.hu/photo/1309067" TargetMode="External"/><Relationship Id="rId17" Type="http://schemas.openxmlformats.org/officeDocument/2006/relationships/hyperlink" Target="http://www.sxc.hu/photo/1145735" TargetMode="External"/><Relationship Id="rId2" Type="http://schemas.openxmlformats.org/officeDocument/2006/relationships/hyperlink" Target="http://www.sxc.hu/photo/258010" TargetMode="External"/><Relationship Id="rId16" Type="http://schemas.openxmlformats.org/officeDocument/2006/relationships/hyperlink" Target="http://www.sxc.hu/photo/993329" TargetMode="External"/><Relationship Id="rId20" Type="http://schemas.openxmlformats.org/officeDocument/2006/relationships/hyperlink" Target="http://www.sxc.hu/photo/110701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xc.hu/photo/814159" TargetMode="External"/><Relationship Id="rId11" Type="http://schemas.openxmlformats.org/officeDocument/2006/relationships/hyperlink" Target="http://www.sxc.hu/photo/1116928" TargetMode="External"/><Relationship Id="rId5" Type="http://schemas.openxmlformats.org/officeDocument/2006/relationships/hyperlink" Target="http://www.sxc.hu/photo/210853" TargetMode="External"/><Relationship Id="rId15" Type="http://schemas.openxmlformats.org/officeDocument/2006/relationships/hyperlink" Target="http://www.sxc.hu/photo/990826" TargetMode="External"/><Relationship Id="rId10" Type="http://schemas.openxmlformats.org/officeDocument/2006/relationships/hyperlink" Target="http://www.sxc.hu/photo/1355776" TargetMode="External"/><Relationship Id="rId19" Type="http://schemas.openxmlformats.org/officeDocument/2006/relationships/hyperlink" Target="http://www.sxc.hu/photo/1194851" TargetMode="External"/><Relationship Id="rId4" Type="http://schemas.openxmlformats.org/officeDocument/2006/relationships/hyperlink" Target="http://www.sxc.hu/photo/445146" TargetMode="External"/><Relationship Id="rId9" Type="http://schemas.openxmlformats.org/officeDocument/2006/relationships/hyperlink" Target="http://www.sxc.hu/photo/1401274cleb" TargetMode="External"/><Relationship Id="rId14" Type="http://schemas.openxmlformats.org/officeDocument/2006/relationships/hyperlink" Target="http://www.sxc.hu/photo/971500" TargetMode="External"/><Relationship Id="rId22" Type="http://schemas.openxmlformats.org/officeDocument/2006/relationships/hyperlink" Target="http://pixabay.com/cs/%C4%8Dern%C3%A1-velk%C3%A9-obrys-tv%C3%A1%C5%99e-obli%C4%8Dej-4141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0190" y="620688"/>
            <a:ext cx="4183620" cy="17281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3563888" y="3105835"/>
            <a:ext cx="45365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hangingPunct="0"/>
            <a:r>
              <a:rPr lang="cs-CZ" dirty="0"/>
              <a:t>VY</a:t>
            </a:r>
            <a:r>
              <a:rPr lang="cs-CZ" dirty="0" smtClean="0"/>
              <a:t>__III/2__INOVACE__161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143" y="4077072"/>
            <a:ext cx="51042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Režim dne školáka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2316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829546"/>
              </p:ext>
            </p:extLst>
          </p:nvPr>
        </p:nvGraphicFramePr>
        <p:xfrm>
          <a:off x="1475656" y="1268762"/>
          <a:ext cx="6768752" cy="543109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{C4B1156A-380E-4F78-BDF5-A606A8083BF9}</a:tableStyleId>
              </a:tblPr>
              <a:tblGrid>
                <a:gridCol w="3384376"/>
                <a:gridCol w="3384376"/>
              </a:tblGrid>
              <a:tr h="3600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DUM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Alena Kopřivová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17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Datum (období) vzniku DUM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27.12.2012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5145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Ročník a typ školy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9. </a:t>
                      </a:r>
                      <a:r>
                        <a:rPr lang="cs-CZ" sz="900" dirty="0">
                          <a:effectLst/>
                        </a:rPr>
                        <a:t>ročník ZŠ speciální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6860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ŠVP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„Školou pro život“,   ze zákona č. 561/2004, vyhlášky č. 73/2005 a z RVP ZV žáků  v základní škole speciální.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5145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Vzdělávací oblast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Člověk</a:t>
                      </a:r>
                      <a:r>
                        <a:rPr lang="cs-CZ" sz="900" baseline="0" dirty="0" smtClean="0">
                          <a:effectLst/>
                        </a:rPr>
                        <a:t> a příroda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6563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Vzdělávací obor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Člověk</a:t>
                      </a:r>
                      <a:r>
                        <a:rPr lang="cs-CZ" sz="900" baseline="0" dirty="0" smtClean="0">
                          <a:effectLst/>
                        </a:rPr>
                        <a:t> a příroda</a:t>
                      </a: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5145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Vyučovací předmět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Člověk</a:t>
                      </a:r>
                      <a:r>
                        <a:rPr lang="cs-CZ" sz="900" baseline="0" dirty="0" smtClean="0">
                          <a:effectLst/>
                        </a:rPr>
                        <a:t> a příroda</a:t>
                      </a: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3230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Téma (klíčová slova)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Režim dne, ráno, dopoledne, poledne, odpoledne, večer, noc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5145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Očekávaný výstup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aseline="0" dirty="0" smtClean="0">
                          <a:effectLst/>
                        </a:rPr>
                        <a:t> Žák se seznámí s režimem dne.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1715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900" u="none" strike="noStrike" kern="1200" baseline="0" dirty="0" smtClean="0"/>
                        <a:t>Prezentace PowerPoint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4896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(popis způsobu použití)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/>
                        <a:t>Žák sleduje prezentaci učitele předváděnou na interaktivní tabuli, poslouchá výklad, zapojuje se do diskuze, odpovídá na otázky související s prezentací. 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  <a:tr h="5145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Velikost</a:t>
                      </a:r>
                      <a:endParaRPr lang="cs-CZ" sz="9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6,23 MB</a:t>
                      </a: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2944" marR="52944" marT="0" marB="0" anchor="ctr"/>
                </a:tc>
              </a:tr>
            </a:tbl>
          </a:graphicData>
        </a:graphic>
      </p:graphicFrame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338" y="0"/>
            <a:ext cx="3319145" cy="11671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30145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unris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2" y="40768"/>
            <a:ext cx="9144000" cy="6817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17" y="4875290"/>
            <a:ext cx="3864992" cy="5484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descr=" Black-headed Bunti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636" y="2544877"/>
            <a:ext cx="3668423" cy="2311107"/>
          </a:xfrm>
          <a:prstGeom prst="ellipse">
            <a:avLst/>
          </a:prstGeom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595" y="996673"/>
            <a:ext cx="1476335" cy="150184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5256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A je tu ráno!  </a:t>
            </a:r>
            <a:br>
              <a:rPr lang="cs-CZ" sz="3200" dirty="0" smtClean="0">
                <a:solidFill>
                  <a:srgbClr val="FFFF00"/>
                </a:solidFill>
              </a:rPr>
            </a:br>
            <a:r>
              <a:rPr lang="cs-CZ" sz="3200" dirty="0" smtClean="0">
                <a:solidFill>
                  <a:srgbClr val="FFFF00"/>
                </a:solidFill>
              </a:rPr>
              <a:t>Vychází Slunce a začíná nový den</a:t>
            </a:r>
            <a:endParaRPr lang="cs-CZ" sz="3200" dirty="0">
              <a:solidFill>
                <a:srgbClr val="FFFF00"/>
              </a:solidFill>
            </a:endParaRPr>
          </a:p>
        </p:txBody>
      </p:sp>
      <p:pic>
        <p:nvPicPr>
          <p:cNvPr id="6" name="Picture 2" descr="Metrobus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430" y="1437053"/>
            <a:ext cx="3734234" cy="221564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824666"/>
            <a:ext cx="2868600" cy="26150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8137" y="5949520"/>
            <a:ext cx="3671838" cy="64222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6339" y="3359617"/>
            <a:ext cx="3267875" cy="573439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251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0"/>
            <a:duotone>
              <a:schemeClr val="bg2">
                <a:shade val="3000"/>
                <a:satMod val="110000"/>
              </a:schemeClr>
              <a:schemeClr val="bg2">
                <a:tint val="60000"/>
                <a:satMod val="42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aint Tex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05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chemeClr val="accent2">
                    <a:lumMod val="50000"/>
                  </a:schemeClr>
                </a:solidFill>
              </a:rPr>
              <a:t>Vstáváme!</a:t>
            </a:r>
            <a:endParaRPr lang="cs-CZ" sz="5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3" y="980244"/>
            <a:ext cx="3464969" cy="59849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7252" y="35705"/>
            <a:ext cx="1482193" cy="1900247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162" y="6046079"/>
            <a:ext cx="2869680" cy="5836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812" y="1917827"/>
            <a:ext cx="2888412" cy="6470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97" y="4675770"/>
            <a:ext cx="2544965" cy="10179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 descr="Goodlookin' Loo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929" y="1660572"/>
            <a:ext cx="3332822" cy="2488508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eeth brush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143" y="3080420"/>
            <a:ext cx="3138954" cy="2859177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Žena Stretch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811" y="2448204"/>
            <a:ext cx="2749073" cy="4123610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220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3000"/>
            <a:duotone>
              <a:schemeClr val="bg2">
                <a:shade val="3000"/>
                <a:satMod val="110000"/>
              </a:schemeClr>
              <a:schemeClr val="bg2">
                <a:tint val="60000"/>
                <a:satMod val="42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 hurá na snídani!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201"/>
            <a:ext cx="1512168" cy="155408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 descr="pomerančový džu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004" y="2465367"/>
            <a:ext cx="1412676" cy="19896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urkish Černý čaj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1632" y="1552180"/>
            <a:ext cx="1248060" cy="17019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endvič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662" y="3254080"/>
            <a:ext cx="2680434" cy="187630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Ovoce zásobník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35992"/>
            <a:ext cx="3509835" cy="23281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hléb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027049"/>
            <a:ext cx="2491393" cy="28575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Sklenice mlék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511" y="1262111"/>
            <a:ext cx="1194529" cy="179179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Snídaňové cereálie - close up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909" y="4756468"/>
            <a:ext cx="2657608" cy="177173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1642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KOPRAL\škol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39904"/>
            <a:ext cx="5295052" cy="3965688"/>
          </a:xfrm>
          <a:prstGeom prst="rect">
            <a:avLst/>
          </a:prstGeom>
          <a:noFill/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 pospícháme do školy…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30226"/>
            <a:ext cx="4536504" cy="7446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132856"/>
            <a:ext cx="3086100" cy="10001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054" y="188640"/>
            <a:ext cx="1341840" cy="142978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Silniční přejez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41241"/>
            <a:ext cx="3168352" cy="477641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40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7000"/>
            <a:duotone>
              <a:schemeClr val="bg2">
                <a:shade val="3000"/>
                <a:satMod val="110000"/>
              </a:schemeClr>
              <a:schemeClr val="bg2">
                <a:tint val="60000"/>
                <a:satMod val="42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D:\101MSDCF\DSC0456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837" y="1289297"/>
            <a:ext cx="3743101" cy="210549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76"/>
            <a:ext cx="8229600" cy="712101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Dopoledne ve škole 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1" name="Picture 3" descr="D:\101MSDCF\DSC0500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75" y="963192"/>
            <a:ext cx="3383977" cy="19034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D:\101MSDCF\DSC0442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5985" y="4077072"/>
            <a:ext cx="4480498" cy="25202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D:\101MSDCF\DSC0524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79544"/>
            <a:ext cx="3115539" cy="175249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D:\101MSDCF\DSC0547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57" y="5157222"/>
            <a:ext cx="2930794" cy="16485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337" y="2420888"/>
            <a:ext cx="2037759" cy="31252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731343"/>
            <a:ext cx="1200150" cy="4381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739" y="2866679"/>
            <a:ext cx="1457325" cy="5715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642" y="4822862"/>
            <a:ext cx="2305050" cy="5143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085" y="2192288"/>
            <a:ext cx="1447800" cy="4572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0231" y="889489"/>
            <a:ext cx="1362075" cy="533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8927" y="3688247"/>
            <a:ext cx="1447800" cy="5905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182" y="23475"/>
            <a:ext cx="1403648" cy="142420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691" y="5269865"/>
            <a:ext cx="1598387" cy="162835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414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:wheel spokes="1"/>
      </p:transition>
    </mc:Choice>
    <mc:Fallback xmlns="">
      <p:transition spd="slow">
        <p:wheel spokes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4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6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0000"/>
            <a:duotone>
              <a:schemeClr val="bg2">
                <a:shade val="3000"/>
                <a:satMod val="110000"/>
              </a:schemeClr>
              <a:schemeClr val="bg2">
                <a:tint val="60000"/>
                <a:satMod val="425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Po skončení vyučování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jdeme na oběd a po obědě domů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47549"/>
            <a:ext cx="1584176" cy="162141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324" y="1772816"/>
            <a:ext cx="4624189" cy="388431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Polévk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344" y="2773461"/>
            <a:ext cx="2085986" cy="18830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Špagety Plate 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638483"/>
            <a:ext cx="2798569" cy="21455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759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F:\101MSDCF\DSC0142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0234" y="1838824"/>
            <a:ext cx="3528752" cy="26465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Je před námi celé odpoledne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460" y="4247012"/>
            <a:ext cx="3789100" cy="25060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0972" y="1430386"/>
            <a:ext cx="3278942" cy="184476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634" y="1159763"/>
            <a:ext cx="2700338" cy="23860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4548" y="4941168"/>
            <a:ext cx="1534253" cy="158209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702" y="2996952"/>
            <a:ext cx="1584176" cy="164740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169" y="4411304"/>
            <a:ext cx="3342291" cy="21103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1240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" y="-1738"/>
            <a:ext cx="9143268" cy="685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Blíží se večer….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802" y="1187058"/>
            <a:ext cx="2525727" cy="58477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23" y="964278"/>
            <a:ext cx="2948511" cy="5151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8417" y="3532473"/>
            <a:ext cx="3880047" cy="56111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46" y="3557050"/>
            <a:ext cx="3514066" cy="53855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955" y="269942"/>
            <a:ext cx="1297509" cy="133070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7500" y="4437112"/>
            <a:ext cx="1399078" cy="139907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 descr="Čtení knih dom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00" y="1479445"/>
            <a:ext cx="2857500" cy="18478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Koupelna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01" y="4000499"/>
            <a:ext cx="2705954" cy="28575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light feta salát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802" y="1600650"/>
            <a:ext cx="2857500" cy="210502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Odpočinek a relaxace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396" y="4187719"/>
            <a:ext cx="3743308" cy="24830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3323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:wheel spokes="1"/>
      </p:transition>
    </mc:Choice>
    <mc:Fallback xmlns="">
      <p:transition spd="slow">
        <p:wheel spokes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8" name="Picture 6" descr="Dálnice v noc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286" y="-36569"/>
            <a:ext cx="9158286" cy="6894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Nastala noc, je čas jít spát…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770" y="1482912"/>
            <a:ext cx="2304256" cy="2294946"/>
          </a:xfrm>
          <a:prstGeom prst="ellipse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2024" y="1883003"/>
            <a:ext cx="2853835" cy="103916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420" y="2956001"/>
            <a:ext cx="6359044" cy="3902000"/>
          </a:xfrm>
          <a:prstGeom prst="ellipse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7764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2008" y="1412776"/>
            <a:ext cx="81724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hlinkClick r:id="rId2"/>
              </a:rPr>
              <a:t>http</a:t>
            </a:r>
            <a:r>
              <a:rPr lang="cs-CZ" sz="1100" dirty="0">
                <a:hlinkClick r:id="rId2"/>
              </a:rPr>
              <a:t>://</a:t>
            </a:r>
            <a:r>
              <a:rPr lang="cs-CZ" sz="1100" dirty="0" smtClean="0">
                <a:hlinkClick r:id="rId2"/>
              </a:rPr>
              <a:t>www.sxc.hu/photo/258010</a:t>
            </a:r>
            <a:r>
              <a:rPr lang="cs-CZ" sz="1100" dirty="0" smtClean="0"/>
              <a:t> aut</a:t>
            </a:r>
            <a:r>
              <a:rPr lang="cs-CZ" sz="1100" dirty="0"/>
              <a:t>o</a:t>
            </a:r>
            <a:endParaRPr lang="cs-CZ" sz="1100" dirty="0" smtClean="0"/>
          </a:p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www.sxc.hu/photo/1272913</a:t>
            </a:r>
            <a:r>
              <a:rPr lang="cs-CZ" sz="1100" dirty="0" smtClean="0"/>
              <a:t> pták</a:t>
            </a:r>
          </a:p>
          <a:p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www.sxc.hu/photo/445146</a:t>
            </a:r>
            <a:r>
              <a:rPr lang="cs-CZ" sz="1100" dirty="0" smtClean="0"/>
              <a:t>  koupelna</a:t>
            </a:r>
          </a:p>
          <a:p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www.sxc.hu/photo/210853</a:t>
            </a:r>
            <a:r>
              <a:rPr lang="cs-CZ" sz="1100" dirty="0" smtClean="0"/>
              <a:t>  </a:t>
            </a:r>
            <a:r>
              <a:rPr lang="cs-CZ" sz="1100" dirty="0" err="1" smtClean="0"/>
              <a:t>kartač</a:t>
            </a:r>
            <a:endParaRPr lang="cs-CZ" sz="1100" dirty="0" smtClean="0"/>
          </a:p>
          <a:p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www.sxc.hu/photo/814159</a:t>
            </a:r>
            <a:r>
              <a:rPr lang="cs-CZ" sz="1100" dirty="0" smtClean="0"/>
              <a:t>  cvičení</a:t>
            </a:r>
          </a:p>
          <a:p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www.sxc.hu/photo/1032251 </a:t>
            </a:r>
            <a:r>
              <a:rPr lang="cs-CZ" sz="1100" dirty="0" smtClean="0"/>
              <a:t>džus</a:t>
            </a:r>
          </a:p>
          <a:p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www.sxc.hu/photo/1334437 </a:t>
            </a:r>
            <a:r>
              <a:rPr lang="cs-CZ" sz="1100" dirty="0" smtClean="0"/>
              <a:t> čaj</a:t>
            </a:r>
          </a:p>
          <a:p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www.sxc.hu/photo/1401274  </a:t>
            </a:r>
            <a:r>
              <a:rPr lang="cs-CZ" sz="1100" dirty="0" smtClean="0"/>
              <a:t>chlebíčky</a:t>
            </a:r>
          </a:p>
          <a:p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www.sxc.hu/photo/1355776</a:t>
            </a:r>
            <a:r>
              <a:rPr lang="cs-CZ" sz="1100" dirty="0" smtClean="0"/>
              <a:t> ovoce</a:t>
            </a:r>
          </a:p>
          <a:p>
            <a:r>
              <a:rPr lang="cs-CZ" sz="1100" dirty="0">
                <a:hlinkClick r:id="rId11"/>
              </a:rPr>
              <a:t>http://</a:t>
            </a:r>
            <a:r>
              <a:rPr lang="cs-CZ" sz="1100" dirty="0" smtClean="0">
                <a:hlinkClick r:id="rId11"/>
              </a:rPr>
              <a:t>www.sxc.hu/photo/1116928</a:t>
            </a:r>
            <a:r>
              <a:rPr lang="cs-CZ" sz="1100" dirty="0" smtClean="0"/>
              <a:t> </a:t>
            </a:r>
            <a:r>
              <a:rPr lang="cs-CZ" sz="1100" dirty="0" err="1" smtClean="0"/>
              <a:t>chleb</a:t>
            </a:r>
            <a:endParaRPr lang="cs-CZ" sz="1100" dirty="0" smtClean="0"/>
          </a:p>
          <a:p>
            <a:r>
              <a:rPr lang="cs-CZ" sz="1100" dirty="0">
                <a:hlinkClick r:id="rId12"/>
              </a:rPr>
              <a:t>http://</a:t>
            </a:r>
            <a:r>
              <a:rPr lang="cs-CZ" sz="1100" dirty="0" smtClean="0">
                <a:hlinkClick r:id="rId12"/>
              </a:rPr>
              <a:t>www.sxc.hu/photo/1309067</a:t>
            </a:r>
            <a:r>
              <a:rPr lang="cs-CZ" sz="1100" dirty="0" smtClean="0"/>
              <a:t> mléko</a:t>
            </a:r>
          </a:p>
          <a:p>
            <a:r>
              <a:rPr lang="cs-CZ" sz="1100" dirty="0">
                <a:hlinkClick r:id="rId13"/>
              </a:rPr>
              <a:t>http://</a:t>
            </a:r>
            <a:r>
              <a:rPr lang="cs-CZ" sz="1100" dirty="0" smtClean="0">
                <a:hlinkClick r:id="rId13"/>
              </a:rPr>
              <a:t>www.sxc.hu/photo/1214145</a:t>
            </a:r>
            <a:r>
              <a:rPr lang="cs-CZ" sz="1100" dirty="0" smtClean="0"/>
              <a:t> </a:t>
            </a:r>
            <a:r>
              <a:rPr lang="cs-CZ" sz="1100" dirty="0" err="1" smtClean="0"/>
              <a:t>musli</a:t>
            </a:r>
            <a:endParaRPr lang="cs-CZ" sz="1100" dirty="0" smtClean="0"/>
          </a:p>
          <a:p>
            <a:r>
              <a:rPr lang="cs-CZ" sz="1100" dirty="0">
                <a:hlinkClick r:id="rId14"/>
              </a:rPr>
              <a:t>http://</a:t>
            </a:r>
            <a:r>
              <a:rPr lang="cs-CZ" sz="1100" dirty="0" smtClean="0">
                <a:hlinkClick r:id="rId14"/>
              </a:rPr>
              <a:t>www.sxc.hu/photo/971500</a:t>
            </a:r>
            <a:r>
              <a:rPr lang="cs-CZ" sz="1100" dirty="0" smtClean="0"/>
              <a:t> přechod</a:t>
            </a:r>
          </a:p>
          <a:p>
            <a:r>
              <a:rPr lang="cs-CZ" sz="1100" dirty="0">
                <a:hlinkClick r:id="rId15"/>
              </a:rPr>
              <a:t>http://</a:t>
            </a:r>
            <a:r>
              <a:rPr lang="cs-CZ" sz="1100" dirty="0" smtClean="0">
                <a:hlinkClick r:id="rId15"/>
              </a:rPr>
              <a:t>www.sxc.hu/photo/990826</a:t>
            </a:r>
            <a:r>
              <a:rPr lang="cs-CZ" sz="1100" dirty="0" smtClean="0"/>
              <a:t>  polévka</a:t>
            </a:r>
          </a:p>
          <a:p>
            <a:r>
              <a:rPr lang="cs-CZ" sz="1100" dirty="0">
                <a:hlinkClick r:id="rId16"/>
              </a:rPr>
              <a:t>http://</a:t>
            </a:r>
            <a:r>
              <a:rPr lang="cs-CZ" sz="1100" dirty="0" smtClean="0">
                <a:hlinkClick r:id="rId16"/>
              </a:rPr>
              <a:t>www.sxc.hu/photo/993329</a:t>
            </a:r>
            <a:r>
              <a:rPr lang="cs-CZ" sz="1100" dirty="0" smtClean="0"/>
              <a:t> špagety</a:t>
            </a:r>
          </a:p>
          <a:p>
            <a:r>
              <a:rPr lang="cs-CZ" sz="1100" dirty="0">
                <a:hlinkClick r:id="rId17"/>
              </a:rPr>
              <a:t>http://</a:t>
            </a:r>
            <a:r>
              <a:rPr lang="cs-CZ" sz="1100" dirty="0" smtClean="0">
                <a:hlinkClick r:id="rId17"/>
              </a:rPr>
              <a:t>www.sxc.hu/photo/1145735</a:t>
            </a:r>
            <a:r>
              <a:rPr lang="cs-CZ" sz="1100" dirty="0" smtClean="0"/>
              <a:t> čtení</a:t>
            </a:r>
          </a:p>
          <a:p>
            <a:r>
              <a:rPr lang="cs-CZ" sz="1100" dirty="0">
                <a:hlinkClick r:id="rId18"/>
              </a:rPr>
              <a:t>http://</a:t>
            </a:r>
            <a:r>
              <a:rPr lang="cs-CZ" sz="1100" dirty="0" smtClean="0">
                <a:hlinkClick r:id="rId18"/>
              </a:rPr>
              <a:t>www.sxc.hu/photo/1209273</a:t>
            </a:r>
            <a:r>
              <a:rPr lang="cs-CZ" sz="1100" dirty="0" smtClean="0"/>
              <a:t> koupelna</a:t>
            </a:r>
          </a:p>
          <a:p>
            <a:r>
              <a:rPr lang="cs-CZ" sz="1100" dirty="0">
                <a:hlinkClick r:id="rId19"/>
              </a:rPr>
              <a:t>http://</a:t>
            </a:r>
            <a:r>
              <a:rPr lang="cs-CZ" sz="1100" dirty="0" smtClean="0">
                <a:hlinkClick r:id="rId19"/>
              </a:rPr>
              <a:t>www.sxc.hu/photo/1194851</a:t>
            </a:r>
            <a:r>
              <a:rPr lang="cs-CZ" sz="1100" dirty="0" smtClean="0"/>
              <a:t> večeře</a:t>
            </a:r>
          </a:p>
          <a:p>
            <a:r>
              <a:rPr lang="cs-CZ" sz="1100" dirty="0">
                <a:hlinkClick r:id="rId20"/>
              </a:rPr>
              <a:t>http://</a:t>
            </a:r>
            <a:r>
              <a:rPr lang="cs-CZ" sz="1100" dirty="0" smtClean="0">
                <a:hlinkClick r:id="rId20"/>
              </a:rPr>
              <a:t>www.sxc.hu/photo/1107019</a:t>
            </a:r>
            <a:r>
              <a:rPr lang="cs-CZ" sz="1100" dirty="0" smtClean="0"/>
              <a:t> postel</a:t>
            </a:r>
          </a:p>
          <a:p>
            <a:r>
              <a:rPr lang="cs-CZ" sz="1100" dirty="0">
                <a:hlinkClick r:id="rId21"/>
              </a:rPr>
              <a:t>http://</a:t>
            </a:r>
            <a:r>
              <a:rPr lang="cs-CZ" sz="1100" dirty="0" smtClean="0">
                <a:hlinkClick r:id="rId21"/>
              </a:rPr>
              <a:t>www.sxc.hu/photo/1159533</a:t>
            </a:r>
            <a:r>
              <a:rPr lang="cs-CZ" sz="1100" dirty="0" smtClean="0"/>
              <a:t> noc</a:t>
            </a:r>
          </a:p>
          <a:p>
            <a:endParaRPr lang="cs-CZ" sz="1100" dirty="0"/>
          </a:p>
          <a:p>
            <a:r>
              <a:rPr lang="cs-CZ" sz="11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Další obrázek:</a:t>
            </a:r>
          </a:p>
          <a:p>
            <a:r>
              <a:rPr lang="cs-CZ" sz="1100" dirty="0" smtClean="0"/>
              <a:t>AUTOR </a:t>
            </a:r>
            <a:r>
              <a:rPr lang="cs-CZ" sz="1100" dirty="0"/>
              <a:t>NEUVEDEN, Autor Neuveden. </a:t>
            </a:r>
            <a:r>
              <a:rPr lang="cs-CZ" sz="1100" i="1" dirty="0" err="1"/>
              <a:t>Pixabay</a:t>
            </a:r>
            <a:r>
              <a:rPr lang="cs-CZ" sz="1100" dirty="0"/>
              <a:t> [online]. [cit. 27.12.2012]. Dostupný na WWW: </a:t>
            </a:r>
            <a:r>
              <a:rPr lang="cs-CZ" sz="1100" dirty="0">
                <a:hlinkClick r:id="rId22"/>
              </a:rPr>
              <a:t>http://pixabay.com/cs/%C4%8Dern%C3%A1-velk%C3%A9-obrys-tv%C3%A1%C5%99e-obli%C4%8Dej-41413</a:t>
            </a:r>
            <a:r>
              <a:rPr lang="cs-CZ" sz="1100" dirty="0" smtClean="0">
                <a:hlinkClick r:id="rId22"/>
              </a:rPr>
              <a:t>/</a:t>
            </a:r>
            <a:r>
              <a:rPr lang="cs-CZ" sz="1100" dirty="0" smtClean="0"/>
              <a:t> -  hodiny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521640"/>
            <a:ext cx="2558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Použité zdroje obrázků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2008" y="888829"/>
            <a:ext cx="8598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Veškeré obrázky, pokud není uvedeno jinak, byly použity ze stránek</a:t>
            </a:r>
          </a:p>
          <a:p>
            <a:r>
              <a:rPr lang="cs-CZ" sz="1200" dirty="0"/>
              <a:t>AUTOR NEUVEDEN, Autor Neuveden. </a:t>
            </a:r>
            <a:r>
              <a:rPr lang="cs-CZ" sz="1200" i="1" dirty="0" err="1"/>
              <a:t>Stock.XCHNG</a:t>
            </a:r>
            <a:r>
              <a:rPr lang="cs-CZ" sz="1200" dirty="0"/>
              <a:t> [online]. [cit. 27.12.2012]. Dostupný na WWW: http://www.sxc.hu</a:t>
            </a:r>
            <a:r>
              <a:rPr lang="cs-CZ" sz="1200" dirty="0" smtClean="0"/>
              <a:t>/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54857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Ostatní obrázky jsou výhradním vlastnictvím autorky DUM Aleny Kopřivové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21563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1115</TotalTime>
  <Words>244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Prezentace aplikace PowerPoint</vt:lpstr>
      <vt:lpstr>Prezentace aplikace PowerPoint</vt:lpstr>
      <vt:lpstr>A je tu ráno!   Vychází Slunce a začíná nový den</vt:lpstr>
      <vt:lpstr>Vstáváme!</vt:lpstr>
      <vt:lpstr>A hurá na snídani!</vt:lpstr>
      <vt:lpstr>A pospícháme do školy…</vt:lpstr>
      <vt:lpstr>Dopoledne ve škole </vt:lpstr>
      <vt:lpstr>Po skončení vyučování jdeme na oběd a po obědě domů</vt:lpstr>
      <vt:lpstr>Je před námi celé odpoledne</vt:lpstr>
      <vt:lpstr>Blíží se večer….</vt:lpstr>
      <vt:lpstr>Nastala noc, je čas jít spát…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Režim dne školáka</dc:title>
  <dc:creator>AK</dc:creator>
  <cp:lastModifiedBy>Učitel v PC učebně</cp:lastModifiedBy>
  <cp:revision>118</cp:revision>
  <dcterms:created xsi:type="dcterms:W3CDTF">2011-10-11T15:15:17Z</dcterms:created>
  <dcterms:modified xsi:type="dcterms:W3CDTF">2013-01-07T07:54:03Z</dcterms:modified>
</cp:coreProperties>
</file>