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0" r:id="rId4"/>
    <p:sldId id="261" r:id="rId5"/>
    <p:sldId id="257" r:id="rId6"/>
    <p:sldId id="259" r:id="rId7"/>
    <p:sldId id="262" r:id="rId8"/>
    <p:sldId id="263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8C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219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860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233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262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115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696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889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888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790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722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825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5000">
              <a:schemeClr val="bg1">
                <a:tint val="80000"/>
                <a:satMod val="300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CF1BA8-D297-46E3-BC42-FFDEA15AAC9D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6FCC16-04E4-4FC3-947B-B2385AFDD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126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70925"/>
            <a:ext cx="3319145" cy="1167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4430422" y="2875002"/>
            <a:ext cx="38139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dirty="0"/>
              <a:t>VY</a:t>
            </a:r>
            <a:r>
              <a:rPr lang="cs-CZ" dirty="0" smtClean="0"/>
              <a:t>__III/2__INOVACE__165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4221088"/>
            <a:ext cx="3749293" cy="769441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Části rostlin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1340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616" y="19294"/>
            <a:ext cx="3319145" cy="1167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7000825"/>
              </p:ext>
            </p:extLst>
          </p:nvPr>
        </p:nvGraphicFramePr>
        <p:xfrm>
          <a:off x="1907704" y="1297229"/>
          <a:ext cx="5439992" cy="5366815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{C4B1156A-380E-4F78-BDF5-A606A8083BF9}</a:tableStyleId>
              </a:tblPr>
              <a:tblGrid>
                <a:gridCol w="2719996"/>
                <a:gridCol w="2719996"/>
              </a:tblGrid>
              <a:tr h="2986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</a:t>
                      </a:r>
                      <a:r>
                        <a:rPr lang="cs-CZ" sz="900" dirty="0" smtClean="0">
                          <a:effectLst/>
                        </a:rPr>
                        <a:t>DUM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Alena Kopřivová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49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(období) vzniku DUM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27.12.2012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Ročník a typ školy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7.</a:t>
                      </a:r>
                      <a:r>
                        <a:rPr lang="cs-CZ" sz="900" baseline="0" dirty="0" smtClean="0">
                          <a:effectLst/>
                        </a:rPr>
                        <a:t> a 8</a:t>
                      </a:r>
                      <a:r>
                        <a:rPr lang="cs-CZ" sz="900" dirty="0" smtClean="0">
                          <a:effectLst/>
                        </a:rPr>
                        <a:t>. </a:t>
                      </a:r>
                      <a:r>
                        <a:rPr lang="cs-CZ" sz="900" dirty="0">
                          <a:effectLst/>
                        </a:rPr>
                        <a:t>ročník ZŠ speciální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973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ŠVP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„Školou pro život“,   ze zákona č. 561/2004, vyhlášky č. 73/2005 a z RVP ZV žáků  v základní škole speciální.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Vzdělávací oblast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973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obor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Vyučovací předmět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Téma (klíčová slova)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+mn-lt"/>
                          <a:ea typeface="Times New Roman"/>
                        </a:rPr>
                        <a:t>Části rostlin, koruna, větev, kmen, kořen, plod, stonek,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+mn-lt"/>
                          <a:ea typeface="Times New Roman"/>
                        </a:rPr>
                        <a:t>květ, list, nadzemní část, podzemní část</a:t>
                      </a:r>
                      <a:endParaRPr lang="cs-CZ" sz="9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08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Očekávaný výstup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baseline="0" dirty="0" smtClean="0">
                          <a:effectLst/>
                        </a:rPr>
                        <a:t> Žák se seznámí se základními částmi rostlin.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49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900" u="none" strike="noStrike" kern="1200" baseline="0" dirty="0" smtClean="0"/>
                        <a:t>Prezentace PowerPoint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(popis způsobu použití)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Žák sleduje prezentaci učitele předváděnou na interaktivní tabuli, poslouchá výklad, zapojuje se do diskuze, odpovídá na otázky související s prezentací.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  <a:latin typeface="Times New Roman"/>
                          <a:ea typeface="Times New Roman"/>
                        </a:rPr>
                        <a:t>V další části se aktivně zapojuje do určování částí rostliny. Pozn.</a:t>
                      </a:r>
                      <a:r>
                        <a:rPr lang="cs-CZ" sz="900" baseline="0" dirty="0" smtClean="0">
                          <a:effectLst/>
                          <a:latin typeface="Times New Roman"/>
                          <a:ea typeface="Times New Roman"/>
                        </a:rPr>
                        <a:t> dát </a:t>
                      </a:r>
                      <a:r>
                        <a:rPr lang="cs-CZ" sz="900" baseline="0" dirty="0" err="1" smtClean="0">
                          <a:effectLst/>
                          <a:latin typeface="Times New Roman"/>
                          <a:ea typeface="Times New Roman"/>
                        </a:rPr>
                        <a:t>Esc</a:t>
                      </a:r>
                      <a:r>
                        <a:rPr lang="cs-CZ" sz="900" baseline="0" dirty="0" smtClean="0">
                          <a:effectLst/>
                          <a:latin typeface="Times New Roman"/>
                          <a:ea typeface="Times New Roman"/>
                        </a:rPr>
                        <a:t>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08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effectLst/>
                        </a:rPr>
                        <a:t>Velikost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effectLst/>
                        </a:rPr>
                        <a:t>2,44 MB</a:t>
                      </a:r>
                      <a:r>
                        <a:rPr lang="cs-CZ" sz="900" dirty="0" smtClean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0963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mrtví, tři, černá, zelená, ikona, jednoduché, jablk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62" y="524747"/>
            <a:ext cx="6096000" cy="5848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05383">
            <a:off x="2137729" y="946154"/>
            <a:ext cx="975228" cy="8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36431">
            <a:off x="1763688" y="2008162"/>
            <a:ext cx="975228" cy="8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861" y="2132856"/>
            <a:ext cx="975228" cy="8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43676">
            <a:off x="3624475" y="946153"/>
            <a:ext cx="975228" cy="8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41551">
            <a:off x="4577286" y="1825581"/>
            <a:ext cx="975228" cy="8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67936" y="543150"/>
            <a:ext cx="1000851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KORUNA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14394" y="1483988"/>
            <a:ext cx="67358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KVĚT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52520" y="2238777"/>
            <a:ext cx="763351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KMEN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85019" y="2996781"/>
            <a:ext cx="1756315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NADZEMNÍ ČÁST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75327" y="4693786"/>
            <a:ext cx="1745093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PODZEMNÍ ČÁST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334" y="1443058"/>
            <a:ext cx="496848" cy="689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52520" y="5309980"/>
            <a:ext cx="944746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KOŘENY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3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73147">
            <a:off x="3146526" y="688317"/>
            <a:ext cx="496848" cy="689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361755">
            <a:off x="4680960" y="1211622"/>
            <a:ext cx="496848" cy="689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76615">
            <a:off x="2548099" y="2580662"/>
            <a:ext cx="496848" cy="689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59562">
            <a:off x="4184112" y="2416706"/>
            <a:ext cx="496848" cy="689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103493">
            <a:off x="1652339" y="1491019"/>
            <a:ext cx="496848" cy="689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67936" y="1053238"/>
            <a:ext cx="556563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LIST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9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92613">
            <a:off x="1565647" y="2687695"/>
            <a:ext cx="496848" cy="689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331682" y="3851756"/>
            <a:ext cx="784189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VĚTEV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108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6 0.00278 C -0.10399 -0.00486 -0.10677 -0.00995 -0.10868 -0.01736 C -0.12534 -0.01574 -0.14097 -0.0125 -0.15711 -0.00741 C -0.16389 -0.00139 -0.17118 0.00208 -0.17847 0.00671 C -0.18316 0.01319 -0.18715 0.01597 -0.19357 0.01898 C -0.21059 0.04167 -0.23767 0.04028 -0.26024 0.04514 C -0.26423 0.04606 -0.2684 0.04676 -0.27239 0.04722 C -0.28142 0.04815 -0.29965 0.0493 -0.29965 0.0493 " pathEditMode="relative" ptsTypes="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121 0.00185 C -0.10746 -0.00648 -0.10989 -0.00648 -0.11944 -0.00833 C -0.13923 -0.01759 -0.17569 -2.59259E-6 -0.19218 0.01806 C -0.196 0.02222 -0.19843 0.02871 -0.20277 0.03218 C -0.20538 0.03426 -0.20815 0.03565 -0.21041 0.0382 C -0.23385 0.06412 -0.21267 0.04491 -0.22552 0.05625 C -0.2302 0.06621 -0.23784 0.0713 -0.24513 0.07847 C -0.24513 0.07847 -0.25659 0.09375 -0.25885 0.09676 C -0.26736 0.1081 -0.28055 0.11806 -0.29062 0.12709 C -0.30243 0.13773 -0.29375 0.13334 -0.30277 0.13704 C -0.31024 0.14699 -0.31666 0.1588 -0.32708 0.16343 C -0.34149 0.18264 -0.32309 0.15972 -0.33611 0.17153 C -0.33784 0.17315 -0.33888 0.17593 -0.34062 0.17755 C -0.34618 0.18264 -0.35277 0.18773 -0.35885 0.19167 C -0.36562 0.20116 -0.35694 0.19051 -0.36788 0.19769 C -0.37083 0.19954 -0.37256 0.20394 -0.37552 0.20579 C -0.38593 0.21273 -0.39913 0.21551 -0.41041 0.21806 C -0.45399 0.25602 -0.5144 0.22477 -0.56631 0.22408 C -0.5809 0.22084 -0.59565 0.21829 -0.61041 0.21597 C -0.62256 0.21111 -0.6342 0.20972 -0.6467 0.20787 C -0.66024 0.20324 -0.64531 0.20787 -0.66944 0.20371 C -0.68819 0.20047 -0.72222 0.19144 -0.74062 0.17963 C -0.74982 0.16736 -0.7394 0.17871 -0.75572 0.17153 C -0.7585 0.17037 -0.76059 0.1669 -0.76336 0.16551 C -0.76579 0.16412 -0.7684 0.16412 -0.771 0.16343 C -0.78003 0.15741 -0.78888 0.15417 -0.79826 0.14931 C -0.80538 0.1456 -0.80902 0.13912 -0.81631 0.13519 C -0.82638 0.11783 -0.84131 0.10672 -0.85277 0.09074 C -0.85798 0.08334 -0.85937 0.07338 -0.86493 0.06644 C -0.86857 0.05162 -0.87187 0.04422 -0.86493 0.02593 C -0.86493 0.02593 -0.85156 0.01991 -0.84965 0.01991 C -0.82899 0.01875 -0.80833 0.01875 -0.78767 0.01806 C -0.72343 0.02199 -0.72395 -0.00625 -0.72395 0.02408 " pathEditMode="relative" ptsTypes="ffffffffffffffffffffffffffffffffA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59 0.00092 C -0.06372 -0.01482 -0.06962 -0.01019 -0.07882 -0.01713 C -0.0908 -0.02616 -0.08403 -0.02431 -0.09549 -0.02917 C -0.14028 -0.04792 -0.18664 -0.04977 -0.23334 -0.05139 C -0.27084 -0.05787 -0.30799 -0.06227 -0.34549 -0.06759 C -0.42379 -0.0669 -0.50209 -0.06667 -0.58039 -0.06551 C -0.59462 -0.06528 -0.6099 -0.0588 -0.62431 -0.05764 C -0.64271 -0.04908 -0.66111 -0.04306 -0.68039 -0.03935 C -0.69827 -0.03102 -0.7165 -0.02338 -0.7349 -0.01713 C -0.74184 -0.01111 -0.75278 -0.00232 -0.76059 0.00092 C -0.76615 0.0081 -0.77604 0.01574 -0.78039 0.02338 C -0.78247 0.02731 -0.78507 0.03079 -0.78629 0.03542 C -0.78733 0.03935 -0.78941 0.04745 -0.78941 0.04745 C -0.78872 0.05764 -0.7908 0.06944 -0.78629 0.07778 C -0.7842 0.08125 -0.77882 0.08796 -0.77882 0.08796 C -0.77327 0.10926 -0.74584 0.10393 -0.7349 0.10393 " pathEditMode="relative" ptsTypes="fffffffffffffffA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57 -0.00255 C -0.0691 -0.00394 -0.08073 -0.00417 -0.09913 -0.01274 C -0.1033 -0.01806 -0.10729 -0.02338 -0.11129 -0.02894 C -0.11389 -0.03889 -0.11962 -0.05602 -0.125 -0.0632 C -0.12552 -0.06528 -0.1257 -0.06737 -0.12639 -0.06922 C -0.12726 -0.0713 -0.12882 -0.07292 -0.12952 -0.07524 C -0.13195 -0.08311 -0.13195 -0.0882 -0.13559 -0.09561 C -0.14115 -0.12755 -0.14879 -0.15949 -0.15677 -0.19051 C -0.16077 -0.20602 -0.1632 -0.22269 -0.17188 -0.23496 C -0.17413 -0.24399 -0.17743 -0.25232 -0.18247 -0.25903 C -0.18577 -0.27223 -0.18143 -0.25834 -0.18854 -0.2713 C -0.19445 -0.28241 -0.19792 -0.29329 -0.20834 -0.29746 C -0.21215 -0.30301 -0.21563 -0.30417 -0.22031 -0.30764 C -0.23698 -0.31991 -0.23334 -0.3176 -0.25677 -0.31968 C -0.27917 -0.32408 -0.30156 -0.32292 -0.32344 -0.31574 C -0.32865 -0.30834 -0.32431 -0.31343 -0.33403 -0.30764 C -0.34288 -0.30255 -0.35903 -0.29213 -0.36893 -0.29144 C -0.37743 -0.29098 -0.38611 -0.29144 -0.39462 -0.29144 " pathEditMode="relative" ptsTypes="fffffffffffffffffA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34 -0.0037 C -0.05451 -0.00926 -0.0585 -0.00833 -0.0625 -0.01389 C -0.07482 -0.0125 -0.08177 -0.01065 -0.09288 -0.00787 C -0.09791 -0.0044 -0.10121 -7.40741E-7 -0.10642 0.00232 C -0.10746 0.0037 -0.1085 0.00509 -0.10955 0.00625 C -0.11093 0.00787 -0.11267 0.0088 -0.11406 0.01042 C -0.12014 0.01759 -0.1217 0.02315 -0.12916 0.02662 C -0.13211 0.0382 -0.12864 0.02732 -0.13524 0.03866 C -0.13975 0.0463 -0.14218 0.0544 -0.14739 0.06088 C -0.15034 0.07662 -0.14635 0.06204 -0.15347 0.075 C -0.16076 0.08843 -0.15312 0.07801 -0.15798 0.08912 C -0.16145 0.09699 -0.1658 0.10278 -0.16875 0.11134 C -0.17118 0.11921 -0.17152 0.12732 -0.17309 0.13565 C -0.17795 0.16019 -0.18593 0.18357 -0.18975 0.20833 C -0.19062 0.26482 -0.17673 0.34699 -0.22465 0.37801 C -0.23559 0.39329 -0.25416 0.40162 -0.26857 0.40833 C -0.27569 0.41157 -0.28246 0.41829 -0.28975 0.4206 C -0.31267 0.42801 -0.33455 0.43495 -0.35798 0.43866 C -0.40139 0.43727 -0.44479 0.43657 -0.48819 0.43472 C -0.49496 0.43449 -0.50798 0.42847 -0.50798 0.42847 C -0.51389 0.4206 -0.51805 0.42083 -0.52639 0.41852 C -0.53802 0.41204 -0.52951 0.4162 -0.53819 0.4125 C -0.54427 0.40972 -0.55642 0.4044 -0.55642 0.4044 C -0.56909 0.39097 -0.58507 0.38634 -0.60034 0.38218 C -0.61267 0.37894 -0.6151 0.37662 -0.6276 0.36991 C -0.63333 0.3669 -0.63975 0.36736 -0.64583 0.36597 C -0.65191 0.35741 -0.64531 0.36482 -0.65798 0.35995 C -0.6684 0.35579 -0.67743 0.34676 -0.68819 0.34375 C -0.70017 0.33218 -0.69201 0.33889 -0.71406 0.32755 L -0.71406 0.32755 C -0.72014 0.32245 -0.72378 0.31759 -0.73073 0.31551 C -0.7375 0.31088 -0.74201 0.30417 -0.74878 0.29931 C -0.75416 0.29537 -0.76319 0.29028 -0.76857 0.28519 C -0.7743 0.27963 -0.77864 0.27315 -0.78524 0.26898 C -0.79444 0.25671 -0.78958 0.26088 -0.79878 0.25486 C -0.80451 0.24375 -0.8092 0.23148 -0.8125 0.21852 C -0.81319 0.21065 -0.81753 0.18935 -0.80955 0.18403 C -0.80659 0.18218 -0.80347 0.18148 -0.80034 0.18009 C -0.76736 0.18218 -0.73836 0.18542 -0.70659 0.19028 C -0.69687 0.19329 -0.6875 0.19653 -0.6776 0.19838 C -0.66875 0.20208 -0.65955 0.20347 -0.65034 0.20625 C -0.63437 0.21713 -0.61597 0.21065 -0.59878 0.21644 C -0.56875 0.21574 -0.53819 0.2162 -0.50798 0.21435 C -0.50468 0.21412 -0.50052 0.20625 -0.50052 0.20625 " pathEditMode="relative" ptsTypes="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11111E-6 C -0.004 0.00069 -0.00816 0.00023 -0.01198 0.00208 C -0.01406 0.00301 -0.01493 0.00648 -0.01667 0.0081 C -0.01806 0.00926 -0.01962 0.00949 -0.02118 0.01018 C -0.02396 0.01389 -0.02743 0.01643 -0.03021 0.02014 C -0.0316 0.02199 -0.03195 0.02454 -0.03334 0.02639 C -0.03872 0.03356 -0.04896 0.04537 -0.05608 0.04861 C -0.0632 0.05579 -0.07153 0.05972 -0.07865 0.06667 C -0.08611 0.07407 -0.08229 0.07153 -0.08941 0.07477 C -0.09913 0.08379 -0.11042 0.0868 -0.12118 0.09305 C -0.13021 0.09838 -0.13698 0.1044 -0.14688 0.10717 C -0.154 0.11342 -0.17275 0.12245 -0.18177 0.12523 C -0.19184 0.13449 -0.20504 0.13449 -0.21667 0.1375 C -0.23021 0.14097 -0.24219 0.14583 -0.25608 0.14745 C -0.26771 0.15208 -0.27865 0.1537 -0.2908 0.15555 C -0.36736 0.1537 -0.35278 0.16018 -0.3908 0.14954 C -0.4007 0.14097 -0.38889 0.15 -0.40608 0.14352 C -0.4099 0.14213 -0.4132 0.13773 -0.41667 0.13542 C -0.42552 0.12963 -0.43455 0.12361 -0.44393 0.11921 C -0.45139 0.11111 -0.45695 0.10879 -0.46511 0.10301 C -0.46927 0.1 -0.47396 0.09768 -0.47726 0.09305 C -0.47882 0.09097 -0.48004 0.08866 -0.48177 0.0868 C -0.48872 0.07963 -0.49775 0.07616 -0.50452 0.06875 C -0.51719 0.05486 -0.52761 0.03727 -0.5408 0.0243 C -0.54514 0.00208 -0.54306 0.01366 -0.54688 -0.00996 C -0.54549 -0.04283 -0.54931 -0.05046 -0.53177 -0.06667 C -0.5224 -0.08519 -0.51302 -0.09144 -0.49844 -0.10093 C -0.48351 -0.12083 -0.43559 -0.1132 -0.4257 -0.1132 " pathEditMode="relative" ptsTypes="fffffffffffffffffffffffffff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33 -0.00254 C -0.04965 -0.00092 -0.05312 -0.00046 -0.06667 0.00556 C -0.07153 0.00787 -0.07535 0.01343 -0.08021 0.01574 C -0.08403 0.02061 -0.08733 0.02153 -0.09236 0.02362 C -0.09861 0.02917 -0.10364 0.03473 -0.11059 0.03797 C -0.11753 0.04491 -0.12205 0.0544 -0.13021 0.05811 C -0.13437 0.06343 -0.13837 0.06875 -0.14236 0.07431 C -0.14496 0.08426 -0.15035 0.09329 -0.15608 0.10047 C -0.15816 0.10926 -0.16944 0.12524 -0.17569 0.13079 C -0.1783 0.14051 -0.18264 0.14213 -0.18785 0.14908 C -0.19323 0.15625 -0.19288 0.15996 -0.2 0.1632 C -0.20521 0.17385 -0.21076 0.17709 -0.21962 0.18125 C -0.22361 0.18843 -0.22847 0.19329 -0.23472 0.19746 C -0.23767 0.19931 -0.24392 0.20139 -0.24392 0.20139 C -0.2493 0.20903 -0.2566 0.21297 -0.26354 0.2176 C -0.26927 0.22153 -0.2743 0.22778 -0.28021 0.23172 C -0.28611 0.23565 -0.28437 0.23149 -0.2908 0.23774 C -0.29305 0.24028 -0.29444 0.24375 -0.29687 0.24584 C -0.31875 0.26366 -0.28628 0.23033 -0.30903 0.25209 C -0.31076 0.25371 -0.3118 0.25649 -0.31354 0.25811 C -0.31944 0.26297 -0.32691 0.26505 -0.33333 0.26806 C -0.33941 0.27084 -0.3441 0.275 -0.35 0.27824 C -0.36198 0.28426 -0.37344 0.29329 -0.38628 0.29653 C -0.39184 0.29792 -0.40295 0.30047 -0.40295 0.30047 C -0.40851 0.30556 -0.41337 0.30602 -0.41962 0.30857 C -0.44635 0.31945 -0.47344 0.3257 -0.50139 0.32871 C -0.52864 0.33635 -0.51545 0.3338 -0.5408 0.33681 C -0.58594 0.34908 -0.64167 0.33959 -0.68177 0.33889 C -0.68837 0.33588 -0.69358 0.32894 -0.7 0.32477 C -0.70451 0.31852 -0.71128 0.31551 -0.7151 0.30857 C -0.72048 0.29885 -0.71719 0.30162 -0.72413 0.29838 C -0.72812 0.28797 -0.73316 0.27848 -0.73941 0.27014 C -0.74167 0.26042 -0.74236 0.26019 -0.73941 0.24584 C -0.73906 0.24399 -0.73246 0.2382 -0.73177 0.23774 C -0.72882 0.23612 -0.72274 0.2338 -0.72274 0.2338 C -0.70868 0.23612 -0.69531 0.24051 -0.68177 0.24584 C -0.67708 0.24746 -0.67257 0.25024 -0.66805 0.25209 C -0.6651 0.25348 -0.65903 0.25579 -0.65903 0.25579 " pathEditMode="relative" ptsTypes="fffffffffffffffffffffffffffffffffffff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25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25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925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125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325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22222E-6 C 0.00365 -0.00116 0.00694 -0.00417 0.01059 -0.00417 C 0.01597 -0.00417 0.02205 -0.00023 0.02726 0.00185 C 0.02882 0.00324 0.03073 0.00393 0.03177 0.00602 C 0.03351 0.00972 0.0349 0.01805 0.0349 0.01805 C 0.03438 0.02685 0.03455 0.03588 0.03333 0.04444 C 0.03177 0.05532 0.01441 0.06736 0.00764 0.0706 C -0.00122 0.08171 -0.02031 0.08495 -0.03177 0.0868 C -0.04514 0.09305 -0.05955 0.0875 -0.07274 0.08264 C -0.07882 0.08032 -0.09097 0.07662 -0.09097 0.07662 C -0.10208 0.06667 -0.09705 0.0713 -0.10608 0.0625 C -0.10903 0.05972 -0.11076 0.05486 -0.11372 0.05231 C -0.11528 0.05093 -0.11667 0.04977 -0.11823 0.04838 C -0.12292 0.03889 -0.12465 0.04375 -0.12882 0.03634 C -0.13368 0.02778 -0.13698 0.01551 -0.14236 0.00787 C -0.14427 0.00116 -0.14722 -0.00208 -0.15 -0.0081 C -0.15208 -0.01898 -0.15764 -0.02847 -0.16372 -0.03657 C -0.16545 -0.04375 -0.16788 -0.04491 -0.17118 -0.0507 C -0.17743 -0.06111 -0.1842 -0.07176 -0.1941 -0.07477 C -0.20243 -0.08611 -0.1908 -0.0713 -0.20156 -0.08287 C -0.20781 -0.08935 -0.2125 -0.09792 -0.21823 -0.10509 C -0.22066 -0.1081 -0.22465 -0.10833 -0.22743 -0.11111 C -0.23542 -0.11968 -0.24149 -0.12593 -0.25156 -0.1294 C -0.25312 -0.13079 -0.25451 -0.13218 -0.25608 -0.13333 C -0.25747 -0.13426 -0.25937 -0.13426 -0.26059 -0.13542 C -0.27153 -0.14445 -0.25312 -0.13449 -0.26979 -0.14352 C -0.27274 -0.14514 -0.27604 -0.14537 -0.27882 -0.14769 C -0.29392 -0.16065 -0.31146 -0.16551 -0.32882 -0.16782 C -0.34792 -0.17315 -0.36701 -0.17616 -0.38628 -0.17778 C -0.42622 -0.1956 -0.47726 -0.18264 -0.51389 -0.18195 C -0.52726 -0.17917 -0.53854 -0.17245 -0.55156 -0.16991 C -0.56024 -0.16597 -0.56875 -0.16366 -0.57726 -0.15972 C -0.5849 -0.14954 -0.60087 -0.15023 -0.61059 -0.14769 C -0.62274 -0.14445 -0.63524 -0.14005 -0.64705 -0.13542 C -0.65417 -0.13264 -0.66111 -0.12986 -0.66823 -0.12732 C -0.67274 -0.1257 -0.68177 -0.1213 -0.68177 -0.1213 C -0.6908 -0.10995 -0.6783 -0.12454 -0.68941 -0.11528 C -0.69705 -0.1088 -0.70347 -0.09861 -0.71059 -0.09097 C -0.71632 -0.08472 -0.71944 -0.07639 -0.72569 -0.07083 C -0.72743 -0.06412 -0.73056 -0.05857 -0.73333 -0.05255 C -0.73524 -0.04838 -0.73941 -0.04051 -0.73941 -0.04051 C -0.7408 -0.03287 -0.74358 -0.02778 -0.74549 -0.02037 C -0.74861 0.00787 -0.75833 0.03264 -0.76372 0.06042 C -0.76493 0.07755 -0.76944 0.10208 -0.75903 0.11505 C -0.75521 0.13171 -0.74549 0.12963 -0.73333 0.13125 C -0.71319 0.12963 -0.71094 0.13102 -0.69705 0.12523 C -0.69097 0.11713 -0.68437 0.10926 -0.67726 0.10301 C -0.67309 0.09167 -0.67135 0.0831 -0.66962 0.0706 C -0.66927 0.06782 -0.66875 0.06505 -0.66823 0.0625 C -0.66736 0.05833 -0.6651 0.05046 -0.6651 0.05046 C -0.66458 0.04167 -0.66424 0.03287 -0.66372 0.02407 C -0.66215 -0.00162 -0.66215 -0.02014 -0.64844 -0.03843 C -0.64792 -0.03912 -0.64323 -0.04607 -0.64236 -0.04653 C -0.63854 -0.04861 -0.6342 -0.04884 -0.63038 -0.0507 C -0.60399 -0.04861 -0.61319 -0.04861 -0.60295 -0.04861 " pathEditMode="relative" ptsTypes="ffffffffffffffffffffffffffffffffffffffffffffffffffffffA">
                                      <p:cBhvr>
                                        <p:cTn id="47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mrtví, tři, černá, zelená, ikona, jednoduché, jablk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75" y="498345"/>
            <a:ext cx="6096000" cy="5848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477080"/>
            <a:ext cx="1942331" cy="1890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70804" y="497926"/>
            <a:ext cx="1000851" cy="369332"/>
          </a:xfrm>
          <a:prstGeom prst="rect">
            <a:avLst/>
          </a:prstGeom>
          <a:solidFill>
            <a:srgbClr val="208C2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KORUNA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57683" y="1410046"/>
            <a:ext cx="763351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KMEN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18999" y="5638586"/>
            <a:ext cx="944746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KOŘENY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84517" y="908720"/>
            <a:ext cx="690958" cy="369332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PLOD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47421" y="1772816"/>
            <a:ext cx="1013419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SEMENO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" name="Obrázek 9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2177" y="2142148"/>
            <a:ext cx="981644" cy="998820"/>
          </a:xfrm>
          <a:prstGeom prst="rect">
            <a:avLst/>
          </a:prstGeom>
        </p:spPr>
      </p:pic>
      <p:pic>
        <p:nvPicPr>
          <p:cNvPr id="11" name="Obrázek 1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9090" y="1944545"/>
            <a:ext cx="981644" cy="998820"/>
          </a:xfrm>
          <a:prstGeom prst="rect">
            <a:avLst/>
          </a:prstGeom>
        </p:spPr>
      </p:pic>
      <p:pic>
        <p:nvPicPr>
          <p:cNvPr id="12" name="Obrázek 11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7984" y="2142148"/>
            <a:ext cx="981644" cy="998820"/>
          </a:xfrm>
          <a:prstGeom prst="rect">
            <a:avLst/>
          </a:prstGeom>
        </p:spPr>
      </p:pic>
      <p:pic>
        <p:nvPicPr>
          <p:cNvPr id="13" name="Obrázek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867258"/>
            <a:ext cx="981644" cy="998820"/>
          </a:xfrm>
          <a:prstGeom prst="rect">
            <a:avLst/>
          </a:prstGeom>
        </p:spPr>
      </p:pic>
      <p:pic>
        <p:nvPicPr>
          <p:cNvPr id="14" name="Obrázek 1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867258"/>
            <a:ext cx="981644" cy="9988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259437" y="3532366"/>
            <a:ext cx="1792222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NADZEMNÍ ČÁST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627820"/>
            <a:ext cx="1779398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PODZEMNÍ ČÁST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0804" y="4997152"/>
            <a:ext cx="784189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VĚTEV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2078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23 -0.0007 C -0.06753 -0.00718 -0.07031 -0.00926 -0.07639 -0.01065 C -0.0842 -0.0125 -0.09653 -0.01435 -0.10521 -0.01667 C -0.10937 -0.01783 -0.11319 -0.02153 -0.11736 -0.02269 C -0.12535 -0.02477 -0.13351 -0.02547 -0.14167 -0.02685 C -0.1467 -0.02755 -0.15173 -0.02824 -0.15677 -0.02894 C -0.16736 -0.03334 -0.15503 -0.02871 -0.175 -0.03287 C -0.1816 -0.03426 -0.18802 -0.03982 -0.19462 -0.04098 C -0.22187 -0.0456 -0.24913 -0.04977 -0.27639 -0.0551 C -0.31597 -0.06297 -0.35625 -0.05834 -0.39618 -0.05903 C -0.42482 -0.06459 -0.45364 -0.06829 -0.48246 -0.07338 C -0.51805 -0.07223 -0.54062 -0.07246 -0.57187 -0.06713 C -0.58732 -0.06088 -0.6158 -0.05903 -0.63246 -0.05718 C -0.64653 -0.05324 -0.66094 -0.05093 -0.675 -0.04699 C -0.67969 -0.04584 -0.68403 -0.0426 -0.68854 -0.04098 C -0.70521 -0.03565 -0.72153 -0.03148 -0.73854 -0.02894 C -0.7467 -0.02153 -0.75694 -0.01783 -0.76423 -0.00857 C -0.77031 -0.00116 -0.77587 0.00625 -0.78403 0.00926 C -0.78663 0.01273 -0.78906 0.0162 -0.79167 0.01967 C -0.79271 0.02106 -0.79219 0.02384 -0.79305 0.02569 C -0.79444 0.02893 -0.79844 0.03194 -0.80069 0.03379 C -0.80833 0.06296 -0.81354 0.09328 -0.82031 0.12268 C -0.8191 0.13333 -0.81875 0.13842 -0.81423 0.14699 C -0.81319 0.15162 -0.80469 0.17176 -0.80069 0.17523 C -0.79601 0.17916 -0.77847 0.1824 -0.77344 0.18333 C -0.76684 0.18611 -0.75226 0.18333 -0.75226 0.18333 " pathEditMode="relative" ptsTypes="fffffffffffffffffffffffffA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92 -0.00394 C -0.05174 -0.00903 -0.05209 -0.01436 -0.05556 -0.02014 C -0.06146 -0.0301 -0.07084 -0.04491 -0.07987 -0.04838 C -0.08664 -0.05741 -0.09202 -0.0669 -0.09792 -0.07686 C -0.10157 -0.08287 -0.10122 -0.07848 -0.104 -0.08681 C -0.11285 -0.11343 -0.11875 -0.1419 -0.12518 -0.16968 C -0.12639 -0.18149 -0.12674 -0.18658 -0.13125 -0.19607 C -0.13264 -0.21505 -0.13507 -0.2338 -0.13733 -0.25255 C -0.14237 -0.29468 -0.14705 -0.33658 -0.16007 -0.3757 C -0.16476 -0.38982 -0.16424 -0.39329 -0.17066 -0.40602 C -0.17153 -0.40787 -0.17153 -0.41019 -0.17223 -0.41204 C -0.17396 -0.41667 -0.18455 -0.43519 -0.18733 -0.43843 C -0.19375 -0.44584 -0.19809 -0.447 -0.20556 -0.45047 C -0.20903 -0.45556 -0.21424 -0.45811 -0.2191 -0.46065 C -0.22205 -0.46227 -0.2283 -0.46459 -0.2283 -0.46459 C -0.2382 -0.47385 -0.25018 -0.46875 -0.26164 -0.47269 C -0.30018 -0.47061 -0.29011 -0.48172 -0.30105 -0.46875 " pathEditMode="relative" ptsTypes="ffffffffffffffffA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74 0.00393 C -0.06927 -0.00417 -0.05035 0.00393 -0.09566 2.59259E-6 C -0.10504 -0.0007 -0.11389 -0.00718 -0.12292 -0.01019 C -0.1375 -0.01528 -0.15035 -0.02199 -0.16545 -0.02431 C -0.1934 -0.03727 -0.2257 -0.03704 -0.25486 -0.0426 C -0.27813 -0.05209 -0.30365 -0.05394 -0.32743 -0.05857 C -0.33455 -0.05996 -0.34879 -0.06273 -0.34879 -0.06273 C -0.41563 -0.06204 -0.51163 -0.07176 -0.58507 -0.04653 C -0.5934 -0.03611 -0.58351 -0.04676 -0.60625 -0.04051 C -0.60799 -0.04005 -0.60903 -0.03727 -0.61076 -0.03635 C -0.61615 -0.0338 -0.62344 -0.03241 -0.62899 -0.03033 C -0.63629 -0.02755 -0.64254 -0.02269 -0.65017 -0.02037 C -0.65642 -0.01482 -0.66129 -0.00903 -0.6684 -0.00625 C -0.67813 0.00671 -0.66424 -0.01065 -0.67604 2.59259E-6 C -0.68733 0.01018 -0.67431 0.00324 -0.68507 0.0081 C -0.6901 0.01435 -0.70399 0.0294 -0.71076 0.03217 C -0.71337 0.03727 -0.71615 0.04259 -0.71997 0.04629 C -0.72292 0.04907 -0.72899 0.0544 -0.72899 0.0544 C -0.7316 0.06435 -0.73576 0.07153 -0.74115 0.0787 C -0.74601 0.09722 -0.75486 0.11713 -0.76545 0.13125 C -0.76927 0.15903 -0.76997 0.15115 -0.76545 0.19583 C -0.7651 0.2 -0.76406 0.2044 -0.76233 0.2081 C -0.75295 0.22731 -0.73854 0.2419 -0.72448 0.2544 C -0.71528 0.26273 -0.70642 0.27222 -0.69566 0.27662 C -0.68872 0.2831 -0.67951 0.28912 -0.67153 0.29282 C -0.65712 0.31203 -0.61354 0.3125 -0.5941 0.31504 C -0.56754 0.32986 -0.49879 0.33981 -0.49879 0.31111 " pathEditMode="relative" ptsTypes="ffffffffffffffffffffffffffA">
                                      <p:cBhvr>
                                        <p:cTn id="1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55 -0.03078 C -0.06476 -0.0412 -0.07014 -0.05902 -0.07934 -0.06319 C -0.08681 -0.07361 -0.07709 -0.06134 -0.08698 -0.06921 C -0.0882 -0.07013 -0.08872 -0.07245 -0.08993 -0.07338 C -0.09566 -0.07801 -0.10625 -0.07963 -0.11268 -0.08148 C -0.13993 -0.08009 -0.16719 -0.07916 -0.19445 -0.07731 C -0.20643 -0.07662 -0.21632 -0.0706 -0.22778 -0.06736 C -0.24254 -0.06319 -0.25747 -0.05949 -0.27188 -0.05301 C -0.28021 -0.04236 -0.29219 -0.04166 -0.30209 -0.03495 C -0.31181 -0.02847 -0.32188 -0.0206 -0.33091 -0.01273 C -0.33854 -0.00601 -0.33472 -0.01064 -0.3415 -0.00671 C -0.3474 -0.00324 -0.35122 0.00047 -0.3566 0.00556 C -0.36511 0.01297 -0.37604 0.01667 -0.38542 0.01968 C -0.39167 0.02153 -0.40382 0.0257 -0.40382 0.0257 C -0.41563 0.03612 -0.42969 0.03774 -0.44288 0.04375 C -0.46927 0.05579 -0.49549 0.05949 -0.52327 0.06204 C -0.53872 0.06922 -0.55695 0.06968 -0.57327 0.07223 C -0.68334 0.07037 -0.6658 0.07778 -0.72327 0.06204 C -0.73629 0.04931 -0.75313 0.04329 -0.76875 0.03982 C -0.77709 0.03264 -0.78941 0.03056 -0.79896 0.02778 C -0.80608 0.01829 -0.79757 0.02848 -0.8066 0.02153 C -0.81163 0.0176 -0.81563 0.01158 -0.82032 0.00741 C -0.8257 0.00255 -0.83143 -0.00185 -0.83698 -0.00671 C -0.84028 -0.01342 -0.84601 -0.0162 -0.84896 -0.02291 C -0.85122 -0.02801 -0.85504 -0.03888 -0.85504 -0.03888 C -0.85452 -0.04907 -0.85452 -0.05926 -0.85365 -0.06921 C -0.85226 -0.0868 -0.82118 -0.09143 -0.81268 -0.09351 C -0.76337 -0.0912 -0.71684 -0.08333 -0.66719 -0.08333 " pathEditMode="relative" ptsTypes="fffffffffffffffffffffffffff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8000"/>
                            </p:stCondLst>
                            <p:childTnLst>
                              <p:par>
                                <p:cTn id="5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500"/>
                            </p:stCondLst>
                            <p:childTnLst>
                              <p:par>
                                <p:cTn id="7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2750"/>
                            </p:stCondLst>
                            <p:childTnLst>
                              <p:par>
                                <p:cTn id="9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55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44 -0.00162 C -0.07622 0.00509 -0.10469 7.40741E-7 -0.13177 0.0125 C -0.13628 0.01805 -0.14132 0.01805 -0.14705 0.0206 C -0.15191 0.02546 -0.15486 0.03009 -0.16059 0.03264 C -0.16424 0.0375 -0.16458 0.04213 -0.16823 0.04676 C -0.17222 0.06343 -0.17292 0.08079 -0.17726 0.09722 C -0.17674 0.11736 -0.17656 0.13773 -0.17569 0.15787 C -0.17552 0.16273 -0.17344 0.16713 -0.17274 0.17199 C -0.17031 0.18866 -0.16858 0.20579 -0.16667 0.22245 C -0.16753 0.26481 -0.16337 0.31458 -0.1849 0.34977 C -0.18767 0.35417 -0.19062 0.36227 -0.19392 0.36597 C -0.19514 0.36736 -0.19705 0.36713 -0.19844 0.36805 C -0.20799 0.3743 -0.21667 0.38055 -0.22726 0.38426 C -0.25069 0.40463 -0.28194 0.39097 -0.30764 0.39028 C -0.31476 0.38704 -0.31927 0.38102 -0.32569 0.37801 C -0.3316 0.36319 -0.33212 0.34815 -0.32274 0.33565 C -0.31667 0.31204 -0.32118 0.33426 -0.32118 0.31343 " pathEditMode="relative" ptsTypes="ffffffffffffffffA">
                                      <p:cBhvr>
                                        <p:cTn id="10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59 0.00139 C -0.06788 -0.00162 -0.07465 0.00254 -0.08177 0.00555 C -0.09166 0.00995 -0.10173 0.01412 -0.11198 0.01759 C -0.11302 0.01898 -0.11371 0.02106 -0.1151 0.02176 C -0.1184 0.02314 -0.12222 0.02268 -0.12569 0.02361 C -0.13073 0.025 -0.13594 0.02754 -0.1408 0.02963 C -0.14462 0.03472 -0.14791 0.03541 -0.15295 0.03773 C -0.1559 0.03912 -0.15903 0.04051 -0.16198 0.04189 C -0.16354 0.04259 -0.16649 0.04398 -0.16649 0.04398 C -0.17031 0.04884 -0.17361 0.04977 -0.17864 0.05185 C -0.18611 0.05833 -0.19305 0.0662 -0.20139 0.07014 C -0.20625 0.07615 -0.21354 0.08032 -0.21962 0.08426 C -0.22621 0.09305 -0.23246 0.10092 -0.2408 0.10648 C -0.24948 0.11805 -0.24496 0.11527 -0.25295 0.11852 C -0.25607 0.12523 -0.26024 0.12685 -0.26354 0.13287 C -0.26823 0.1412 -0.27187 0.15393 -0.27726 0.16111 C -0.27934 0.17314 -0.2868 0.18148 -0.29236 0.19143 C -0.29479 0.20069 -0.29861 0.19884 -0.30139 0.2074 C -0.31111 0.23657 -0.32014 0.26597 -0.33316 0.29236 C -0.33437 0.30046 -0.3368 0.30856 -0.33785 0.31666 C -0.33906 0.32685 -0.3408 0.34699 -0.3408 0.34699 C -0.33923 0.38055 -0.33594 0.41203 -0.33472 0.44583 C -0.33385 0.47083 -0.33107 0.51944 -0.31962 0.54282 C -0.31771 0.55231 -0.31441 0.55926 -0.31059 0.56713 C -0.30538 0.57754 -0.30399 0.5875 -0.29687 0.59745 C -0.29253 0.61389 -0.27482 0.61713 -0.26354 0.61967 C -0.25208 0.61828 -0.24635 0.61666 -0.23628 0.61365 C -0.22951 0.60902 -0.22396 0.60254 -0.21649 0.59953 C -0.20955 0.58472 -0.21875 0.60162 -0.20746 0.58935 C -0.20347 0.58495 -0.20139 0.57523 -0.19687 0.56921 C -0.19739 0.55439 -0.19444 0.5125 -0.2059 0.49629 C -0.20972 0.47176 -0.20416 0.49861 -0.21198 0.48032 C -0.21528 0.47245 -0.21597 0.46041 -0.21805 0.45185 C -0.21996 0.43518 -0.22101 0.4331 -0.21805 0.41365 C -0.21684 0.40509 -0.21094 0.40578 -0.2059 0.40347 C -0.20434 0.40277 -0.20139 0.40139 -0.20139 0.40139 C -0.19184 0.40208 -0.18212 0.40231 -0.17257 0.40347 C -0.16979 0.4037 -0.16493 0.40648 -0.16198 0.4074 C -0.14375 0.41342 -0.12621 0.42129 -0.10746 0.42361 C -0.09531 0.42685 -0.08351 0.42824 -0.07118 0.42963 C -0.04219 0.42847 -0.03576 0.43032 -0.0151 0.42176 C -0.00989 0.41481 -0.01007 0.41227 -0.00295 0.4074 C 0.00209 0.39768 0.00886 0.38935 0.01528 0.38125 C 0.02188 0.35578 0.01493 0.3287 -0.00139 0.31458 C -0.00694 0.30393 -0.01476 0.30486 -0.02257 0.29838 C -0.0375 0.28588 -0.05885 0.28634 -0.07569 0.28634 " pathEditMode="relative" ptsTypes="fffffffffffffffffffffffffffffffffffffffffffffA">
                                      <p:cBhvr>
                                        <p:cTn id="112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8" y="490627"/>
            <a:ext cx="3528392" cy="552651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87" y="1294175"/>
            <a:ext cx="1585217" cy="15572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93872" y="3385225"/>
            <a:ext cx="1792222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NADZEMNÍ ČÁST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98195" y="4797152"/>
            <a:ext cx="1862863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PODZEMNÍ ČÁST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1702" y="451411"/>
            <a:ext cx="556563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LIST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05791" y="1733109"/>
            <a:ext cx="720081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KVĚT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893" y="697888"/>
            <a:ext cx="928331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STONEK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11546" y="1109509"/>
            <a:ext cx="832536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KOŘEN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976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983 -0.02755 C 0.11042 -0.02963 0.10938 -0.03194 0.11806 -0.03542 C 0.12813 -0.04884 0.12969 -0.04329 0.14844 -0.04167 C 0.16164 -0.03565 0.16598 -0.02731 0.17414 -0.01319 C 0.17744 -0.00741 0.17778 -0.00208 0.18178 0.00278 C 0.18369 0.01366 0.18351 0.02477 0.18629 0.03519 C 0.18577 0.05 0.18872 0.06667 0.18316 0.07963 C 0.17223 0.10486 0.15087 0.11852 0.13021 0.12407 C 0.11511 0.13727 0.09011 0.13796 0.07257 0.14028 C 0.04514 0.13843 0.03716 0.13611 0.01355 0.12801 C 0.00834 0.12361 0.00452 0.12199 -0.00156 0.12014 C -0.01718 0.10949 -0.03472 0.10486 -0.05156 0.09792 C -0.05677 0.09097 -0.06267 0.08889 -0.06979 0.08565 C -0.07291 0.08426 -0.07569 0.08102 -0.07881 0.07963 C -0.08489 0.07199 -0.07864 0.07917 -0.08802 0.07153 C -0.09114 0.06898 -0.09704 0.06343 -0.09704 0.06343 C -0.09809 0.06134 -0.09878 0.05903 -0.10017 0.05741 C -0.1019 0.05509 -0.10468 0.05394 -0.10625 0.05139 C -0.10729 0.04977 -0.10677 0.04699 -0.10763 0.04537 C -0.10972 0.04144 -0.11527 0.03519 -0.11527 0.03519 C -0.11701 0.02847 -0.11805 0.02176 -0.11979 0.01505 C -0.12031 0.00972 -0.11996 0.00394 -0.12135 -0.00116 C -0.12204 -0.00393 -0.12447 -0.00509 -0.12586 -0.00718 C -0.1302 -0.01412 -0.12968 -0.02014 -0.13645 -0.02338 C -0.14253 -0.03148 -0.14774 -0.03356 -0.15625 -0.03356 " pathEditMode="relative" ptsTypes="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59 0.0331 C 0.11614 0.0294 0.11475 0.03773 0.12326 0.0412 C 0.12951 0.04676 0.13437 0.05255 0.14149 0.05532 C 0.1467 0.06018 0.15069 0.06574 0.15521 0.07153 C 0.15694 0.0794 0.16024 0.0838 0.16267 0.0919 C 0.16215 0.10324 0.16215 0.11481 0.16128 0.12616 C 0.15989 0.14514 0.14913 0.17592 0.13698 0.1868 C 0.13403 0.18958 0.13055 0.19167 0.12795 0.19491 C 0.12691 0.1963 0.12604 0.19792 0.12482 0.19884 C 0.12153 0.20092 0.11771 0.20139 0.11423 0.20301 C 0.10156 0.20231 0.08889 0.20255 0.07639 0.20092 C 0.06962 0.2 0.06441 0.19352 0.05816 0.19074 C 0.05642 0.18727 0.05364 0.18449 0.05208 0.18079 C 0.04444 0.16366 0.05069 0.15185 0.03403 0.14421 C 0.025 0.13287 0.01163 0.13981 0.00069 0.14421 C -0.00521 0.15208 -0.01129 0.1588 -0.0191 0.1625 C -0.02344 0.17153 -0.02535 0.16829 -0.03125 0.17454 C -0.0382 0.18217 -0.04323 0.19213 -0.05087 0.19884 C -0.06146 0.19745 -0.07222 0.19722 -0.08264 0.19491 C -0.08716 0.19398 -0.09323 0.1868 -0.09792 0.18472 C -0.1066 0.17639 -0.11667 0.16736 -0.12361 0.15648 C -0.12778 0.14977 -0.12952 0.14259 -0.1342 0.13634 C -0.13594 0.12917 -0.13768 0.12338 -0.14184 0.11805 C -0.14358 0.11134 -0.14566 0.10694 -0.14931 0.10185 C -0.15226 0.09051 -0.14896 0.10046 -0.154 0.0919 C -0.15747 0.08611 -0.15851 0.07847 -0.16459 0.07569 C -0.17379 0.07153 -0.18229 0.06759 -0.19184 0.06551 C -0.19288 0.06505 -0.20643 0.06157 -0.19792 0.06157 " pathEditMode="relative" ptsTypes="fffffffffffffffffffffffffffA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5 0.02871 C -0.0375 0.02315 -0.04166 0.02292 -0.04704 0.0206 C -0.0552 0.0213 -0.06336 0.02107 -0.07135 0.02246 C -0.07447 0.02292 -0.07743 0.02523 -0.08038 0.02662 C -0.08194 0.02732 -0.08489 0.02871 -0.08489 0.02871 C -0.08923 0.03403 -0.09288 0.03496 -0.09861 0.03681 C -0.10277 0.04236 -0.10972 0.04838 -0.11527 0.05093 C -0.12135 0.06343 -0.12986 0.075 -0.13802 0.08519 C -0.13993 0.09213 -0.14166 0.09792 -0.14548 0.10347 C -0.15017 0.12176 -0.1434 0.09861 -0.15017 0.11343 C -0.15104 0.11528 -0.15069 0.1176 -0.15156 0.11945 C -0.15225 0.12107 -0.15381 0.12199 -0.15468 0.12361 C -0.16006 0.13287 -0.16006 0.13843 -0.16822 0.14167 C -0.17847 0.15533 -0.20503 0.1463 -0.21371 0.14584 C -0.21875 0.14352 -0.2269 0.14144 -0.23194 0.13773 C -0.24739 0.12616 -0.23524 0.13218 -0.24548 0.12755 C -0.24704 0.12547 -0.24843 0.12315 -0.25017 0.12153 C -0.25156 0.12037 -0.25347 0.12084 -0.25468 0.11945 C -0.2592 0.11482 -0.26267 0.10857 -0.26684 0.10347 C -0.27378 0.09468 -0.27812 0.08218 -0.28489 0.07315 C -0.28975 0.06667 -0.29531 0.06135 -0.30017 0.05486 C -0.3019 0.05255 -0.30295 0.04908 -0.30468 0.04676 C -0.30798 0.04236 -0.31232 0.03982 -0.31527 0.03472 C -0.31753 0.03079 -0.31805 0.02454 -0.32135 0.02246 C -0.34635 0.00625 -0.3743 0.0044 -0.40156 0.00232 C -0.43802 0.00371 -0.46927 0.00764 -0.50468 0.01459 C -0.51076 0.01713 -0.51684 0.02014 -0.52291 0.02246 C -0.52916 0.02801 -0.53402 0.03357 -0.54097 0.03681 C -0.546 0.04306 -0.54878 0.04977 -0.55468 0.05486 C -0.56215 0.06829 -0.5684 0.08334 -0.57743 0.09537 C -0.57795 0.09746 -0.57829 0.09931 -0.57881 0.10139 C -0.57934 0.10347 -0.58038 0.10741 -0.58038 0.10741 " pathEditMode="relative" ptsTypes="fffffffffffffffffffffffffffffffA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00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48 0.03311 C -0.0507 0.02524 -0.05487 0.02338 -0.06303 0.02107 C -0.08473 0.02176 -0.10643 0.02153 -0.12813 0.02315 C -0.16042 0.0257 -0.19289 0.03912 -0.225 0.04537 C -0.23889 0.05162 -0.25157 0.06412 -0.26441 0.07362 C -0.27639 0.08264 -0.28941 0.08982 -0.30087 0.09977 C -0.30747 0.10556 -0.31459 0.10834 -0.32205 0.11204 C -0.32657 0.11412 -0.33559 0.11806 -0.33559 0.11806 C -0.34862 0.1345 -0.38039 0.13982 -0.39775 0.14422 C -0.40556 0.14838 -0.41059 0.1507 -0.41893 0.15232 C -0.43542 0.15973 -0.45174 0.16783 -0.46893 0.17269 C -0.47605 0.18172 -0.46771 0.17269 -0.48421 0.17871 C -0.48594 0.1794 -0.48698 0.18172 -0.48872 0.18264 C -0.49445 0.18542 -0.50243 0.1882 -0.50834 0.19075 C -0.5257 0.19792 -0.54341 0.19908 -0.56146 0.20093 C -0.58976 0.20834 -0.61928 0.21065 -0.64775 0.20093 C -0.66303 0.18681 -0.64028 0.20672 -0.65834 0.19491 C -0.65973 0.19399 -0.66025 0.19167 -0.66146 0.19075 C -0.66372 0.18889 -0.6665 0.18843 -0.66893 0.18681 C -0.68125 0.17871 -0.6915 0.16551 -0.70226 0.1544 C -0.7066 0.15 -0.71216 0.14769 -0.71598 0.14237 C -0.72171 0.13426 -0.72813 0.12778 -0.73421 0.12014 C -0.73872 0.10764 -0.73594 0.11459 -0.74323 0.09977 C -0.74688 0.09237 -0.74792 0.07825 -0.74931 0.06968 C -0.74879 0.0588 -0.74896 0.04792 -0.74775 0.03727 C -0.74584 0.02037 -0.72987 0.00741 -0.71893 0.00301 C -0.71389 -0.00416 -0.70487 -0.00532 -0.69775 -0.00717 C -0.68855 -0.00949 -0.67952 -0.01226 -0.67049 -0.01527 C -0.65122 -0.03217 -0.57813 -0.02546 -0.57205 -0.02546 " pathEditMode="relative" ptsTypes="ffffffffffffffffffffffffffffA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965 0.03287 C -0.05694 0.04306 -0.0493 0.03426 -0.06927 0.03889 C -0.08333 0.04213 -0.07395 0.04167 -0.08298 0.04699 C -0.08889 0.05047 -0.09218 0.05116 -0.09809 0.05301 C -0.11128 0.06528 -0.12152 0.08287 -0.12847 0.10162 C -0.1309 0.10787 -0.13507 0.11158 -0.1375 0.11783 C -0.14236 0.13033 -0.1467 0.14213 -0.1526 0.15417 C -0.16649 0.18264 -0.14878 0.15649 -0.15868 0.17037 C -0.1677 0.2051 -0.17951 0.21713 -0.20104 0.23704 C -0.20243 0.2382 -0.20416 0.23797 -0.20573 0.23889 C -0.20781 0.24005 -0.20989 0.24144 -0.2118 0.24306 C -0.21336 0.24422 -0.21475 0.24607 -0.21632 0.24699 C -0.21927 0.24885 -0.22274 0.24885 -0.22534 0.25116 C -0.23142 0.25649 -0.23819 0.26088 -0.24514 0.2632 C -0.25191 0.27292 -0.26701 0.27593 -0.27691 0.2794 C -0.2842 0.28542 -0.2927 0.28797 -0.30104 0.29144 C -0.3085 0.29815 -0.31666 0.30278 -0.32534 0.30556 C -0.33211 0.31505 -0.33958 0.31806 -0.34809 0.32385 C -0.36423 0.33473 -0.3427 0.3213 -0.35573 0.33172 C -0.35642 0.33241 -0.36389 0.33542 -0.36475 0.33588 C -0.37239 0.34306 -0.38454 0.35116 -0.39357 0.35417 C -0.39878 0.3588 -0.40416 0.36158 -0.41024 0.36412 C -0.41614 0.37246 -0.43038 0.37686 -0.43906 0.38033 C -0.45347 0.39352 -0.47031 0.40324 -0.4875 0.40672 C -0.49357 0.41204 -0.49878 0.4125 -0.50573 0.41482 C -0.52829 0.42223 -0.55225 0.4257 -0.57534 0.43079 C -0.67882 0.42732 -0.65503 0.4301 -0.70711 0.42292 C -0.71371 0.42061 -0.71579 0.4169 -0.72239 0.41482 C -0.72899 0.40857 -0.73628 0.40533 -0.74357 0.4007 C -0.74757 0.39514 -0.75156 0.38982 -0.75573 0.38449 C -0.75746 0.37709 -0.76059 0.37107 -0.76319 0.36412 C -0.76267 0.36204 -0.76302 0.35949 -0.7618 0.35811 C -0.76059 0.35649 -0.75868 0.35695 -0.75711 0.35625 C -0.75208 0.35417 -0.74704 0.35232 -0.74201 0.35 C -0.72934 0.35232 -0.71527 0.3544 -0.7026 0.35811 C -0.69583 0.35996 -0.69218 0.36736 -0.68593 0.37037 C -0.68073 0.38102 -0.66961 0.39051 -0.66024 0.39445 C -0.65086 0.40278 -0.64409 0.40579 -0.63298 0.40857 C -0.61979 0.40787 -0.60677 0.40787 -0.59357 0.40672 C -0.59201 0.40649 -0.58993 0.40649 -0.58906 0.40463 C -0.58802 0.40232 -0.58906 0.39931 -0.58906 0.39653 " pathEditMode="relative" ptsTypes="fffffffffffffffffffff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7 0.03148 C -0.05382 0.03287 -0.05764 0.03403 -0.0599 0.0375 C -0.06233 0.0412 -0.06598 0.04977 -0.06598 0.04977 C -0.06927 0.06898 -0.06927 0.08217 -0.06598 0.10231 C -0.06528 0.10648 -0.06025 0.11574 -0.05834 0.11852 C -0.05122 0.12916 -0.04219 0.14352 -0.03264 0.15069 C -0.02639 0.15532 -0.0191 0.15833 -0.01285 0.16296 C -0.00973 0.16528 -0.0073 0.16967 -0.00382 0.17083 C 0.00017 0.17222 0.00833 0.175 0.00833 0.175 C 0.02014 0.18541 0.03107 0.18912 0.04461 0.19305 C 0.0467 0.19375 0.04861 0.19421 0.05069 0.19514 C 0.05382 0.19629 0.05989 0.1993 0.05989 0.1993 C 0.06666 0.20602 0.07361 0.20856 0.08107 0.21342 C 0.08975 0.21921 0.08125 0.21759 0.09461 0.22153 C 0.09982 0.22315 0.10503 0.22453 0.10989 0.22754 C 0.1151 0.23102 0.11944 0.23495 0.125 0.2375 C 0.12795 0.23889 0.13107 0.24028 0.13402 0.24166 C 0.13559 0.24236 0.13854 0.24375 0.13854 0.24375 C 0.14687 0.2544 0.15798 0.25787 0.16736 0.26597 C 0.17222 0.27037 0.18264 0.27801 0.18264 0.27801 C 0.18541 0.28171 0.18889 0.28449 0.19166 0.28819 C 0.19548 0.29328 0.19531 0.2993 0.1993 0.30416 C 0.20052 0.31296 0.20069 0.31805 0.2052 0.32453 C 0.20451 0.3449 0.21111 0.37477 0.19323 0.3831 C 0.17187 0.40995 0.13264 0.41203 0.1052 0.41736 C 0.0552 0.41504 0.07309 0.42129 0.0493 0.40926 C 0.04253 0.40578 0.03472 0.40416 0.02777 0.40115 C 0.02621 0.40046 0.02326 0.3993 0.02326 0.3993 C 0.01389 0.39051 -0.00018 0.38495 -0.01146 0.38102 C -0.01841 0.375 -0.02622 0.37222 -0.03403 0.36898 C -0.05052 0.37014 -0.06164 0.37153 -0.07657 0.37708 C -0.08108 0.3787 -0.08594 0.38125 -0.09011 0.3831 C -0.09167 0.38379 -0.0948 0.38518 -0.0948 0.38518 C -0.10035 0.39259 -0.10521 0.3993 -0.1099 0.4074 C -0.11216 0.41134 -0.11598 0.41944 -0.11598 0.41944 C -0.12101 0.44097 -0.11337 0.41111 -0.12049 0.42963 C -0.12136 0.43194 -0.12118 0.43495 -0.12205 0.4375 C -0.12396 0.44352 -0.12674 0.45023 -0.12952 0.45578 C -0.1323 0.4699 -0.13577 0.4787 -0.14618 0.48194 C -0.15105 0.4919 -0.15139 0.48727 -0.15834 0.49213 C -0.1599 0.49328 -0.16111 0.49537 -0.16285 0.49629 C -0.17101 0.50092 -0.18073 0.50069 -0.18872 0.50625 C -0.19618 0.51134 -0.19254 0.50949 -0.19931 0.51227 C -0.20573 0.52129 -0.19983 0.51458 -0.21598 0.52037 C -0.22605 0.52384 -0.23611 0.52708 -0.24618 0.53055 C -0.25712 0.54004 -0.27136 0.53865 -0.28403 0.54074 C -0.30365 0.54398 -0.32361 0.55069 -0.34323 0.55278 C -0.38594 0.55717 -0.39827 0.54166 -0.38559 0.55671 L -0.375 0.54074 L -0.38403 0.55278 " pathEditMode="relative" ptsTypes="fffffffffffffffffffffffffffffffffffffffffffffffAAA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4" grpId="0" animBg="1"/>
      <p:bldP spid="3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4072177" cy="59046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60032" y="536717"/>
            <a:ext cx="3630033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SPRÁVNĚ OZNAČ </a:t>
            </a:r>
          </a:p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POSUŇ NÁZVY NA SPRÁVNÉ MÍSTO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56648" y="2297359"/>
            <a:ext cx="67358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KVĚT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95733" y="3482678"/>
            <a:ext cx="795411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VĚTEV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5075" y="4388127"/>
            <a:ext cx="77777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KMEN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30230" y="5081026"/>
            <a:ext cx="268464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KDE JSOU KOŘENY?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58794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257" y="4941168"/>
            <a:ext cx="3308263" cy="16561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žlutá, rostliny, květina, květiny, kreslený fil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37" y="1275381"/>
            <a:ext cx="3664170" cy="45712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71878" y="332656"/>
            <a:ext cx="3561103" cy="7386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SPRÁVNĚ OZNAČ </a:t>
            </a:r>
          </a:p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POSUŇ NÁZVY NA SPRÁVNÉ MÍSTO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74730" y="5434552"/>
            <a:ext cx="67358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KVĚT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891664" y="1489131"/>
            <a:ext cx="945643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STONEK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3" name="Picture 5" descr="červená, potraviny, výkres, skica, rostliny, str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34420"/>
            <a:ext cx="2480983" cy="43147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860032" y="2753845"/>
            <a:ext cx="945643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STONEK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00743" y="2786993"/>
            <a:ext cx="56393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56501" y="3233708"/>
            <a:ext cx="703206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PLOD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3341" y="1669212"/>
            <a:ext cx="56393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15690" y="2038544"/>
            <a:ext cx="1448398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PAMPELIŠKA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3973706"/>
            <a:ext cx="1152128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RAJSKÉ JABLÍČKO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88164" y="4941168"/>
            <a:ext cx="971228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KOŘENY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866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59064"/>
            <a:ext cx="3672408" cy="5014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60032" y="536717"/>
            <a:ext cx="3630033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SPRÁVNĚ OZNAČ </a:t>
            </a:r>
          </a:p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POSUŇ NÁZVY NA SPRÁVNÉ MÍSTO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6148" name="Picture 4" descr="šípek, ovoce, sammelfrucht, červená, šípkové růž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493" y="3590045"/>
            <a:ext cx="3970572" cy="29779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66292" y="3028310"/>
            <a:ext cx="927370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JABLOŇ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029977" y="2108787"/>
            <a:ext cx="703206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PLOD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4" y="1988840"/>
            <a:ext cx="716863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ŠÍPEK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61211" y="2892571"/>
            <a:ext cx="795411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VĚTEV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2513" y="1862684"/>
            <a:ext cx="795411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VĚTEV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06063" y="2464686"/>
            <a:ext cx="703206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PLOD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33763" y="2658978"/>
            <a:ext cx="56393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LIST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979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emědělství, okurka, farma, potraviny, čerstvé, zahr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3744416" cy="47599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ruška, strom, listnatý strom, lerchenberg, německ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916832"/>
            <a:ext cx="4392489" cy="46842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8210" y="145317"/>
            <a:ext cx="3630033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SPRÁVNĚ OZNAČ </a:t>
            </a:r>
          </a:p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POSUŇ NÁZVY NA SPRÁVNÉ MÍSTO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976314"/>
            <a:ext cx="703206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PLOD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1345646"/>
            <a:ext cx="945643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STONEK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1159885"/>
            <a:ext cx="56393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56176" y="1371442"/>
            <a:ext cx="77777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KMEN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97292" y="981461"/>
            <a:ext cx="1028936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KORUNA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75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721" y="548680"/>
            <a:ext cx="8933279" cy="59093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POUŽITÉ  ZDROJE OBRÁZKŮ</a:t>
            </a:r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AUTOR </a:t>
            </a:r>
            <a:r>
              <a:rPr lang="cs-CZ" sz="1200" dirty="0"/>
              <a:t>NEUVEDEN, Autor Neuveden. </a:t>
            </a:r>
            <a:r>
              <a:rPr lang="cs-CZ" sz="1200" i="1" dirty="0" err="1"/>
              <a:t>Pixabay</a:t>
            </a:r>
            <a:r>
              <a:rPr lang="cs-CZ" sz="1200" dirty="0"/>
              <a:t> [online]. [cit. 30.12.2012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Dostupný na WWW: http://pixabay.com/cs/mrtv%C3%AD-t%C5%99i-%C4%8Dern%C3%A1-zelen%C3%A1-ikona-23903/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FF0000"/>
                </a:solidFill>
              </a:rPr>
              <a:t>jabloň zelená</a:t>
            </a: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Pixabay</a:t>
            </a:r>
            <a:r>
              <a:rPr lang="cs-CZ" sz="1200" dirty="0"/>
              <a:t> [online]. [cit. 30.12.2012].</a:t>
            </a:r>
          </a:p>
          <a:p>
            <a:r>
              <a:rPr lang="cs-CZ" sz="1200" dirty="0"/>
              <a:t> Dostupný na </a:t>
            </a:r>
            <a:r>
              <a:rPr lang="cs-CZ" sz="1200" dirty="0" smtClean="0"/>
              <a:t>WWW: http</a:t>
            </a:r>
            <a:r>
              <a:rPr lang="cs-CZ" sz="1200" dirty="0"/>
              <a:t>://pixabay.com/cs/%C5%BElut%C3%A1-rostliny-kv%C4%9Btina-kv%C4%9Btiny-31406</a:t>
            </a:r>
            <a:r>
              <a:rPr lang="cs-CZ" sz="1200" dirty="0" smtClean="0"/>
              <a:t>/ </a:t>
            </a:r>
            <a:r>
              <a:rPr lang="cs-CZ" sz="1200" dirty="0" smtClean="0">
                <a:solidFill>
                  <a:srgbClr val="FF0000"/>
                </a:solidFill>
              </a:rPr>
              <a:t>pampeliška</a:t>
            </a: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Pixabay</a:t>
            </a:r>
            <a:r>
              <a:rPr lang="cs-CZ" sz="1200" dirty="0"/>
              <a:t> [online]. [cit. 30.12.2012].</a:t>
            </a:r>
          </a:p>
          <a:p>
            <a:r>
              <a:rPr lang="cs-CZ" sz="1200" dirty="0"/>
              <a:t> Dostupný na WWW: </a:t>
            </a:r>
            <a:r>
              <a:rPr lang="cs-CZ" sz="1200" dirty="0" smtClean="0"/>
              <a:t>http</a:t>
            </a:r>
            <a:r>
              <a:rPr lang="cs-CZ" sz="1200" dirty="0"/>
              <a:t>://pixabay.com/cs/zieraepfel-apple-strom-ovoce-61165</a:t>
            </a:r>
            <a:r>
              <a:rPr lang="cs-CZ" sz="1200" dirty="0" smtClean="0"/>
              <a:t>/ </a:t>
            </a:r>
            <a:r>
              <a:rPr lang="cs-CZ" sz="1200" dirty="0" smtClean="0">
                <a:solidFill>
                  <a:srgbClr val="FF0000"/>
                </a:solidFill>
              </a:rPr>
              <a:t>jablíčka</a:t>
            </a: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Pixabay</a:t>
            </a:r>
            <a:r>
              <a:rPr lang="cs-CZ" sz="1200" dirty="0"/>
              <a:t> [online]. [cit. 30.12.2012].</a:t>
            </a:r>
          </a:p>
          <a:p>
            <a:r>
              <a:rPr lang="cs-CZ" sz="1200" dirty="0"/>
              <a:t> Dostupný na WWW: </a:t>
            </a:r>
            <a:r>
              <a:rPr lang="cs-CZ" sz="1200" dirty="0" smtClean="0"/>
              <a:t>http</a:t>
            </a:r>
            <a:r>
              <a:rPr lang="cs-CZ" sz="1200" dirty="0"/>
              <a:t>://pixabay.com/cs/%C5%A1%C3%ADpek-ovoce-sammelfrucht-%</a:t>
            </a:r>
            <a:r>
              <a:rPr lang="cs-CZ" sz="1200" dirty="0" smtClean="0"/>
              <a:t>C4%8Derven%C3%A1-10655/</a:t>
            </a:r>
            <a:r>
              <a:rPr lang="cs-CZ" sz="1200" dirty="0" smtClean="0">
                <a:solidFill>
                  <a:srgbClr val="FF0000"/>
                </a:solidFill>
              </a:rPr>
              <a:t>šípek</a:t>
            </a: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Pixabay</a:t>
            </a:r>
            <a:r>
              <a:rPr lang="cs-CZ" sz="1200" dirty="0"/>
              <a:t> [online]. [cit. 30.12.2012].</a:t>
            </a:r>
          </a:p>
          <a:p>
            <a:r>
              <a:rPr lang="cs-CZ" sz="1200" dirty="0"/>
              <a:t> Dostupný na WWW: </a:t>
            </a:r>
            <a:r>
              <a:rPr lang="cs-CZ" sz="1200" dirty="0" smtClean="0"/>
              <a:t>http</a:t>
            </a:r>
            <a:r>
              <a:rPr lang="cs-CZ" sz="1200" dirty="0"/>
              <a:t>://pixabay.com/cs/%</a:t>
            </a:r>
            <a:r>
              <a:rPr lang="cs-CZ" sz="1200" dirty="0" smtClean="0"/>
              <a:t>C4%8Derven%C3%A1-potraviny-v%C3%BDkres-skica-40280/</a:t>
            </a:r>
            <a:r>
              <a:rPr lang="cs-CZ" sz="1200" dirty="0" smtClean="0">
                <a:solidFill>
                  <a:srgbClr val="FF0000"/>
                </a:solidFill>
              </a:rPr>
              <a:t>rajče</a:t>
            </a: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Pixabay</a:t>
            </a:r>
            <a:r>
              <a:rPr lang="cs-CZ" sz="1200" dirty="0"/>
              <a:t> [online]. [cit. 30.12.2012].</a:t>
            </a:r>
          </a:p>
          <a:p>
            <a:r>
              <a:rPr lang="cs-CZ" sz="1200" dirty="0"/>
              <a:t> Dostupný na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pixabay.com/cs/zem%C4%9Bd%C4%9Blstv%C3%AD-okurka-farma-potraviny-71564 </a:t>
            </a:r>
            <a:r>
              <a:rPr lang="cs-CZ" sz="1200" dirty="0" smtClean="0">
                <a:solidFill>
                  <a:srgbClr val="FF0000"/>
                </a:solidFill>
              </a:rPr>
              <a:t>okurka</a:t>
            </a: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Pixabay</a:t>
            </a:r>
            <a:r>
              <a:rPr lang="cs-CZ" sz="1200" dirty="0"/>
              <a:t> [online]. [cit. 30.12.2012].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na WWW: http://</a:t>
            </a:r>
            <a:r>
              <a:rPr lang="cs-CZ" sz="1200" dirty="0" smtClean="0"/>
              <a:t>pixabay.com/cs/hru%C5%A1ka-strom-listnat%C3%BD-strom-62854/</a:t>
            </a:r>
            <a:r>
              <a:rPr lang="cs-CZ" sz="1200" dirty="0" smtClean="0">
                <a:solidFill>
                  <a:srgbClr val="FF0000"/>
                </a:solidFill>
              </a:rPr>
              <a:t>strom</a:t>
            </a:r>
          </a:p>
          <a:p>
            <a:r>
              <a:rPr lang="cs-CZ" sz="1200" i="1" dirty="0" smtClean="0"/>
              <a:t>AUTOR NEUVEDEN, Autor neuveden. </a:t>
            </a:r>
            <a:r>
              <a:rPr lang="cs-CZ" sz="1200" i="1" dirty="0" err="1" smtClean="0"/>
              <a:t>Stock.XCHNG</a:t>
            </a:r>
            <a:r>
              <a:rPr lang="cs-CZ" sz="1200" dirty="0"/>
              <a:t> [online]. [cit. 30.12.2012]. Dostupný na WWW: http://www.sxc.hu/photo/1366277 </a:t>
            </a:r>
            <a:r>
              <a:rPr lang="cs-CZ" sz="1200" dirty="0" smtClean="0">
                <a:solidFill>
                  <a:srgbClr val="FF0000"/>
                </a:solidFill>
              </a:rPr>
              <a:t>jablko</a:t>
            </a:r>
            <a:endParaRPr lang="cs-CZ" sz="1200" dirty="0">
              <a:solidFill>
                <a:srgbClr val="FF0000"/>
              </a:solidFill>
            </a:endParaRP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Stock.XCHNG</a:t>
            </a:r>
            <a:r>
              <a:rPr lang="cs-CZ" sz="1200" dirty="0"/>
              <a:t> [online]. [cit. 30.12.2012].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na WWW: http://www.sxc.hu/photo/1038739 </a:t>
            </a:r>
            <a:r>
              <a:rPr lang="cs-CZ" sz="1200" dirty="0" smtClean="0">
                <a:solidFill>
                  <a:srgbClr val="FF0000"/>
                </a:solidFill>
              </a:rPr>
              <a:t>rozkrojené </a:t>
            </a:r>
            <a:r>
              <a:rPr lang="cs-CZ" sz="1200" dirty="0">
                <a:solidFill>
                  <a:srgbClr val="FF0000"/>
                </a:solidFill>
              </a:rPr>
              <a:t>jablko</a:t>
            </a:r>
          </a:p>
          <a:p>
            <a:endParaRPr lang="cs-CZ" sz="1200" dirty="0"/>
          </a:p>
          <a:p>
            <a:r>
              <a:rPr lang="cs-CZ" sz="1200" dirty="0"/>
              <a:t>Další použité obrázky jsou výhradním vlastnictvím autorky DUM Aleny Kopřivové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14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594</TotalTime>
  <Words>191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AK</dc:creator>
  <cp:lastModifiedBy>Učitel v PC učebně</cp:lastModifiedBy>
  <cp:revision>58</cp:revision>
  <dcterms:created xsi:type="dcterms:W3CDTF">2012-12-28T21:35:34Z</dcterms:created>
  <dcterms:modified xsi:type="dcterms:W3CDTF">2013-01-07T07:58:05Z</dcterms:modified>
</cp:coreProperties>
</file>