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6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A53CD1-2167-4906-B980-EDBEB2C5EB9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F77E4E0-FF62-4DE3-B7AF-1802CBD8AB26}">
      <dgm:prSet/>
      <dgm:spPr/>
      <dgm:t>
        <a:bodyPr/>
        <a:lstStyle/>
        <a:p>
          <a:pPr rtl="0"/>
          <a:r>
            <a:rPr lang="cs-CZ" dirty="0" smtClean="0"/>
            <a:t>mm</a:t>
          </a:r>
          <a:r>
            <a:rPr lang="cs-CZ" baseline="30000" dirty="0" smtClean="0"/>
            <a:t>2         </a:t>
          </a:r>
          <a:endParaRPr lang="cs-CZ" dirty="0"/>
        </a:p>
      </dgm:t>
    </dgm:pt>
    <dgm:pt modelId="{05B17231-2137-4A87-872B-CF09B5F2C1D1}" type="parTrans" cxnId="{2EF5AB1F-E3DC-4127-96D9-809EDE9DD6EE}">
      <dgm:prSet/>
      <dgm:spPr/>
      <dgm:t>
        <a:bodyPr/>
        <a:lstStyle/>
        <a:p>
          <a:endParaRPr lang="cs-CZ"/>
        </a:p>
      </dgm:t>
    </dgm:pt>
    <dgm:pt modelId="{1E64BDFB-048D-448F-97C1-CE99779EBFB8}" type="sibTrans" cxnId="{2EF5AB1F-E3DC-4127-96D9-809EDE9DD6EE}">
      <dgm:prSet/>
      <dgm:spPr/>
      <dgm:t>
        <a:bodyPr/>
        <a:lstStyle/>
        <a:p>
          <a:endParaRPr lang="cs-CZ"/>
        </a:p>
      </dgm:t>
    </dgm:pt>
    <dgm:pt modelId="{3B79E805-4273-4EAF-85F9-C70AC01CA26F}">
      <dgm:prSet/>
      <dgm:spPr/>
      <dgm:t>
        <a:bodyPr/>
        <a:lstStyle/>
        <a:p>
          <a:pPr rtl="0"/>
          <a:r>
            <a:rPr lang="cs-CZ" dirty="0" smtClean="0"/>
            <a:t>cm</a:t>
          </a:r>
          <a:r>
            <a:rPr lang="cs-CZ" baseline="30000" dirty="0" smtClean="0"/>
            <a:t>2</a:t>
          </a:r>
          <a:endParaRPr lang="cs-CZ" dirty="0"/>
        </a:p>
      </dgm:t>
    </dgm:pt>
    <dgm:pt modelId="{87D13724-2089-457C-BEE0-B22E5D60D183}" type="parTrans" cxnId="{6CFFE5CC-5ED9-4D53-8D19-95D94AB6D7F4}">
      <dgm:prSet/>
      <dgm:spPr/>
      <dgm:t>
        <a:bodyPr/>
        <a:lstStyle/>
        <a:p>
          <a:endParaRPr lang="cs-CZ"/>
        </a:p>
      </dgm:t>
    </dgm:pt>
    <dgm:pt modelId="{8A4CE591-B198-4FC8-8F7A-CE8AA9345117}" type="sibTrans" cxnId="{6CFFE5CC-5ED9-4D53-8D19-95D94AB6D7F4}">
      <dgm:prSet/>
      <dgm:spPr/>
      <dgm:t>
        <a:bodyPr/>
        <a:lstStyle/>
        <a:p>
          <a:endParaRPr lang="cs-CZ"/>
        </a:p>
      </dgm:t>
    </dgm:pt>
    <dgm:pt modelId="{E9FD48E7-F98F-4922-877A-F8B1B7E27AB1}">
      <dgm:prSet/>
      <dgm:spPr/>
      <dgm:t>
        <a:bodyPr/>
        <a:lstStyle/>
        <a:p>
          <a:pPr rtl="0"/>
          <a:r>
            <a:rPr lang="cs-CZ" dirty="0" smtClean="0"/>
            <a:t>dm</a:t>
          </a:r>
          <a:r>
            <a:rPr lang="cs-CZ" baseline="30000" dirty="0" smtClean="0"/>
            <a:t>2</a:t>
          </a:r>
          <a:endParaRPr lang="cs-CZ" dirty="0"/>
        </a:p>
      </dgm:t>
    </dgm:pt>
    <dgm:pt modelId="{FC185E9D-C1D9-440F-BBD6-9E2B6AC40800}" type="parTrans" cxnId="{A4D8FEAD-2742-4D9F-860B-F961ED424F5F}">
      <dgm:prSet/>
      <dgm:spPr/>
      <dgm:t>
        <a:bodyPr/>
        <a:lstStyle/>
        <a:p>
          <a:endParaRPr lang="cs-CZ"/>
        </a:p>
      </dgm:t>
    </dgm:pt>
    <dgm:pt modelId="{790617EE-6952-4FFA-840F-0A4B35732380}" type="sibTrans" cxnId="{A4D8FEAD-2742-4D9F-860B-F961ED424F5F}">
      <dgm:prSet/>
      <dgm:spPr/>
      <dgm:t>
        <a:bodyPr/>
        <a:lstStyle/>
        <a:p>
          <a:endParaRPr lang="cs-CZ"/>
        </a:p>
      </dgm:t>
    </dgm:pt>
    <dgm:pt modelId="{7FD89833-0936-41AD-BD4C-9D56A1892BCD}">
      <dgm:prSet/>
      <dgm:spPr/>
      <dgm:t>
        <a:bodyPr/>
        <a:lstStyle/>
        <a:p>
          <a:pPr rtl="0"/>
          <a:r>
            <a:rPr lang="cs-CZ" dirty="0" smtClean="0"/>
            <a:t>m</a:t>
          </a:r>
          <a:r>
            <a:rPr lang="cs-CZ" baseline="30000" dirty="0" smtClean="0"/>
            <a:t>2</a:t>
          </a:r>
          <a:endParaRPr lang="cs-CZ" dirty="0"/>
        </a:p>
      </dgm:t>
    </dgm:pt>
    <dgm:pt modelId="{FAB08587-3FEE-4415-B28C-763A88B267F2}" type="parTrans" cxnId="{F7FA24F1-0CD7-4C6E-8FF4-CE2A3F9A224E}">
      <dgm:prSet/>
      <dgm:spPr/>
      <dgm:t>
        <a:bodyPr/>
        <a:lstStyle/>
        <a:p>
          <a:endParaRPr lang="cs-CZ"/>
        </a:p>
      </dgm:t>
    </dgm:pt>
    <dgm:pt modelId="{E48EE799-B5FE-4BDF-8E17-02165ABBAF70}" type="sibTrans" cxnId="{F7FA24F1-0CD7-4C6E-8FF4-CE2A3F9A224E}">
      <dgm:prSet/>
      <dgm:spPr/>
      <dgm:t>
        <a:bodyPr/>
        <a:lstStyle/>
        <a:p>
          <a:endParaRPr lang="cs-CZ"/>
        </a:p>
      </dgm:t>
    </dgm:pt>
    <dgm:pt modelId="{A57C3564-175D-4FDF-867B-82246E4A8AEB}">
      <dgm:prSet/>
      <dgm:spPr/>
      <dgm:t>
        <a:bodyPr/>
        <a:lstStyle/>
        <a:p>
          <a:pPr rtl="0"/>
          <a:r>
            <a:rPr lang="cs-CZ" dirty="0" smtClean="0"/>
            <a:t>a</a:t>
          </a:r>
          <a:endParaRPr lang="cs-CZ" dirty="0"/>
        </a:p>
      </dgm:t>
    </dgm:pt>
    <dgm:pt modelId="{CC1025CE-2B6F-45F4-A8AA-B1D00EFA6FBD}" type="parTrans" cxnId="{369DB9C8-891F-4CCD-88FD-741F618154FD}">
      <dgm:prSet/>
      <dgm:spPr/>
      <dgm:t>
        <a:bodyPr/>
        <a:lstStyle/>
        <a:p>
          <a:endParaRPr lang="cs-CZ"/>
        </a:p>
      </dgm:t>
    </dgm:pt>
    <dgm:pt modelId="{E7153F61-7F6D-40E9-B8C9-238181730BF0}" type="sibTrans" cxnId="{369DB9C8-891F-4CCD-88FD-741F618154FD}">
      <dgm:prSet/>
      <dgm:spPr/>
      <dgm:t>
        <a:bodyPr/>
        <a:lstStyle/>
        <a:p>
          <a:endParaRPr lang="cs-CZ"/>
        </a:p>
      </dgm:t>
    </dgm:pt>
    <dgm:pt modelId="{E6535EF7-B206-4DC9-BADE-C381B18518C4}">
      <dgm:prSet/>
      <dgm:spPr/>
      <dgm:t>
        <a:bodyPr/>
        <a:lstStyle/>
        <a:p>
          <a:pPr rtl="0"/>
          <a:r>
            <a:rPr lang="cs-CZ" dirty="0" smtClean="0"/>
            <a:t>ha</a:t>
          </a:r>
          <a:endParaRPr lang="cs-CZ" dirty="0"/>
        </a:p>
      </dgm:t>
    </dgm:pt>
    <dgm:pt modelId="{AA3ADED3-ECB5-4643-B6F7-B6EF848768D3}" type="parTrans" cxnId="{18A5F2E9-ABF6-4F91-9D3B-916AC2233D3B}">
      <dgm:prSet/>
      <dgm:spPr/>
      <dgm:t>
        <a:bodyPr/>
        <a:lstStyle/>
        <a:p>
          <a:endParaRPr lang="cs-CZ"/>
        </a:p>
      </dgm:t>
    </dgm:pt>
    <dgm:pt modelId="{C963F310-9384-4E18-BE46-97038C3F02E8}" type="sibTrans" cxnId="{18A5F2E9-ABF6-4F91-9D3B-916AC2233D3B}">
      <dgm:prSet/>
      <dgm:spPr/>
      <dgm:t>
        <a:bodyPr/>
        <a:lstStyle/>
        <a:p>
          <a:endParaRPr lang="cs-CZ"/>
        </a:p>
      </dgm:t>
    </dgm:pt>
    <dgm:pt modelId="{2E275D5E-E614-4C11-8012-431B09C1A8D3}">
      <dgm:prSet/>
      <dgm:spPr/>
      <dgm:t>
        <a:bodyPr/>
        <a:lstStyle/>
        <a:p>
          <a:pPr rtl="0"/>
          <a:r>
            <a:rPr lang="cs-CZ" dirty="0" smtClean="0"/>
            <a:t>km</a:t>
          </a:r>
          <a:r>
            <a:rPr lang="cs-CZ" baseline="30000" dirty="0" smtClean="0"/>
            <a:t>2</a:t>
          </a:r>
          <a:endParaRPr lang="cs-CZ" dirty="0"/>
        </a:p>
      </dgm:t>
    </dgm:pt>
    <dgm:pt modelId="{C1A7D16D-0113-4954-853F-17F564CD9D39}" type="parTrans" cxnId="{EFA9EDA4-CF11-414B-AC08-929A02A065C2}">
      <dgm:prSet/>
      <dgm:spPr/>
      <dgm:t>
        <a:bodyPr/>
        <a:lstStyle/>
        <a:p>
          <a:endParaRPr lang="cs-CZ"/>
        </a:p>
      </dgm:t>
    </dgm:pt>
    <dgm:pt modelId="{B16D1827-A8BA-46C1-B28C-F5AB4DE5CA1A}" type="sibTrans" cxnId="{EFA9EDA4-CF11-414B-AC08-929A02A065C2}">
      <dgm:prSet/>
      <dgm:spPr/>
      <dgm:t>
        <a:bodyPr/>
        <a:lstStyle/>
        <a:p>
          <a:endParaRPr lang="cs-CZ"/>
        </a:p>
      </dgm:t>
    </dgm:pt>
    <dgm:pt modelId="{D391FF38-FFA0-4995-88FF-A61C2630D074}" type="pres">
      <dgm:prSet presAssocID="{A1A53CD1-2167-4906-B980-EDBEB2C5EB9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50FBD2-2063-4163-9171-6BC41E0C0883}" type="pres">
      <dgm:prSet presAssocID="{4F77E4E0-FF62-4DE3-B7AF-1802CBD8AB26}" presName="linNode" presStyleCnt="0"/>
      <dgm:spPr/>
    </dgm:pt>
    <dgm:pt modelId="{598119DD-920D-4AED-8BD7-6E79C742B62E}" type="pres">
      <dgm:prSet presAssocID="{4F77E4E0-FF62-4DE3-B7AF-1802CBD8AB26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8E6BF3-415F-43EC-A350-E4000367DC2A}" type="pres">
      <dgm:prSet presAssocID="{1E64BDFB-048D-448F-97C1-CE99779EBFB8}" presName="sp" presStyleCnt="0"/>
      <dgm:spPr/>
    </dgm:pt>
    <dgm:pt modelId="{552C4FA2-B993-41BE-B2FB-DC08763E7BC7}" type="pres">
      <dgm:prSet presAssocID="{3B79E805-4273-4EAF-85F9-C70AC01CA26F}" presName="linNode" presStyleCnt="0"/>
      <dgm:spPr/>
    </dgm:pt>
    <dgm:pt modelId="{8701B4E4-5C62-40E9-8076-B27E2E838519}" type="pres">
      <dgm:prSet presAssocID="{3B79E805-4273-4EAF-85F9-C70AC01CA26F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649521-04D1-4E60-8754-E3D5FD95D485}" type="pres">
      <dgm:prSet presAssocID="{8A4CE591-B198-4FC8-8F7A-CE8AA9345117}" presName="sp" presStyleCnt="0"/>
      <dgm:spPr/>
    </dgm:pt>
    <dgm:pt modelId="{541871DF-31B7-4FD0-9B1F-63C5A8D398AF}" type="pres">
      <dgm:prSet presAssocID="{E9FD48E7-F98F-4922-877A-F8B1B7E27AB1}" presName="linNode" presStyleCnt="0"/>
      <dgm:spPr/>
    </dgm:pt>
    <dgm:pt modelId="{9698CF9B-BC0C-4EF4-AB15-7D06037E726F}" type="pres">
      <dgm:prSet presAssocID="{E9FD48E7-F98F-4922-877A-F8B1B7E27AB1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3946E0-F09D-4D48-951C-0D60A8798C3C}" type="pres">
      <dgm:prSet presAssocID="{790617EE-6952-4FFA-840F-0A4B35732380}" presName="sp" presStyleCnt="0"/>
      <dgm:spPr/>
    </dgm:pt>
    <dgm:pt modelId="{764708C4-448D-4ADD-BFBC-D86FB811BD71}" type="pres">
      <dgm:prSet presAssocID="{7FD89833-0936-41AD-BD4C-9D56A1892BCD}" presName="linNode" presStyleCnt="0"/>
      <dgm:spPr/>
    </dgm:pt>
    <dgm:pt modelId="{A945FCD9-6DC0-4B87-ABE3-03F45261F0A1}" type="pres">
      <dgm:prSet presAssocID="{7FD89833-0936-41AD-BD4C-9D56A1892BCD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965EDD-5EC4-48BB-A737-2F8A13A990AA}" type="pres">
      <dgm:prSet presAssocID="{E48EE799-B5FE-4BDF-8E17-02165ABBAF70}" presName="sp" presStyleCnt="0"/>
      <dgm:spPr/>
    </dgm:pt>
    <dgm:pt modelId="{813D68E3-88A3-4C8B-BE04-55AC03D8A696}" type="pres">
      <dgm:prSet presAssocID="{A57C3564-175D-4FDF-867B-82246E4A8AEB}" presName="linNode" presStyleCnt="0"/>
      <dgm:spPr/>
    </dgm:pt>
    <dgm:pt modelId="{3D9812E1-1D88-44A5-9FDB-B0CC12BCD5EF}" type="pres">
      <dgm:prSet presAssocID="{A57C3564-175D-4FDF-867B-82246E4A8AEB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20947B-18D6-4770-8A8A-8F2DABB3947B}" type="pres">
      <dgm:prSet presAssocID="{E7153F61-7F6D-40E9-B8C9-238181730BF0}" presName="sp" presStyleCnt="0"/>
      <dgm:spPr/>
    </dgm:pt>
    <dgm:pt modelId="{203B61C7-E436-44E4-A4C8-859A8A2E0E9E}" type="pres">
      <dgm:prSet presAssocID="{E6535EF7-B206-4DC9-BADE-C381B18518C4}" presName="linNode" presStyleCnt="0"/>
      <dgm:spPr/>
    </dgm:pt>
    <dgm:pt modelId="{D4862C92-C756-4F63-8828-5733AE56A998}" type="pres">
      <dgm:prSet presAssocID="{E6535EF7-B206-4DC9-BADE-C381B18518C4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E1B752-7A44-484D-A2B6-23D9A41A0D9F}" type="pres">
      <dgm:prSet presAssocID="{C963F310-9384-4E18-BE46-97038C3F02E8}" presName="sp" presStyleCnt="0"/>
      <dgm:spPr/>
    </dgm:pt>
    <dgm:pt modelId="{009B7842-090B-4DF7-9874-DE2D3641E26B}" type="pres">
      <dgm:prSet presAssocID="{2E275D5E-E614-4C11-8012-431B09C1A8D3}" presName="linNode" presStyleCnt="0"/>
      <dgm:spPr/>
    </dgm:pt>
    <dgm:pt modelId="{DDD3AD2F-9AFA-4A74-BADD-A57F5BC75A1B}" type="pres">
      <dgm:prSet presAssocID="{2E275D5E-E614-4C11-8012-431B09C1A8D3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9DB9C8-891F-4CCD-88FD-741F618154FD}" srcId="{A1A53CD1-2167-4906-B980-EDBEB2C5EB96}" destId="{A57C3564-175D-4FDF-867B-82246E4A8AEB}" srcOrd="4" destOrd="0" parTransId="{CC1025CE-2B6F-45F4-A8AA-B1D00EFA6FBD}" sibTransId="{E7153F61-7F6D-40E9-B8C9-238181730BF0}"/>
    <dgm:cxn modelId="{A4D8FEAD-2742-4D9F-860B-F961ED424F5F}" srcId="{A1A53CD1-2167-4906-B980-EDBEB2C5EB96}" destId="{E9FD48E7-F98F-4922-877A-F8B1B7E27AB1}" srcOrd="2" destOrd="0" parTransId="{FC185E9D-C1D9-440F-BBD6-9E2B6AC40800}" sibTransId="{790617EE-6952-4FFA-840F-0A4B35732380}"/>
    <dgm:cxn modelId="{EFA9EDA4-CF11-414B-AC08-929A02A065C2}" srcId="{A1A53CD1-2167-4906-B980-EDBEB2C5EB96}" destId="{2E275D5E-E614-4C11-8012-431B09C1A8D3}" srcOrd="6" destOrd="0" parTransId="{C1A7D16D-0113-4954-853F-17F564CD9D39}" sibTransId="{B16D1827-A8BA-46C1-B28C-F5AB4DE5CA1A}"/>
    <dgm:cxn modelId="{58C67635-45FC-4E05-8366-B71CA15CD876}" type="presOf" srcId="{4F77E4E0-FF62-4DE3-B7AF-1802CBD8AB26}" destId="{598119DD-920D-4AED-8BD7-6E79C742B62E}" srcOrd="0" destOrd="0" presId="urn:microsoft.com/office/officeart/2005/8/layout/vList5"/>
    <dgm:cxn modelId="{8F174AB9-FC88-449A-BE40-AB7DC0A0B947}" type="presOf" srcId="{E6535EF7-B206-4DC9-BADE-C381B18518C4}" destId="{D4862C92-C756-4F63-8828-5733AE56A998}" srcOrd="0" destOrd="0" presId="urn:microsoft.com/office/officeart/2005/8/layout/vList5"/>
    <dgm:cxn modelId="{18A5F2E9-ABF6-4F91-9D3B-916AC2233D3B}" srcId="{A1A53CD1-2167-4906-B980-EDBEB2C5EB96}" destId="{E6535EF7-B206-4DC9-BADE-C381B18518C4}" srcOrd="5" destOrd="0" parTransId="{AA3ADED3-ECB5-4643-B6F7-B6EF848768D3}" sibTransId="{C963F310-9384-4E18-BE46-97038C3F02E8}"/>
    <dgm:cxn modelId="{91D531E0-100E-4559-8F07-84C26D6DD6F5}" type="presOf" srcId="{A1A53CD1-2167-4906-B980-EDBEB2C5EB96}" destId="{D391FF38-FFA0-4995-88FF-A61C2630D074}" srcOrd="0" destOrd="0" presId="urn:microsoft.com/office/officeart/2005/8/layout/vList5"/>
    <dgm:cxn modelId="{74B7C792-AC67-4080-9F65-332F426E05E8}" type="presOf" srcId="{7FD89833-0936-41AD-BD4C-9D56A1892BCD}" destId="{A945FCD9-6DC0-4B87-ABE3-03F45261F0A1}" srcOrd="0" destOrd="0" presId="urn:microsoft.com/office/officeart/2005/8/layout/vList5"/>
    <dgm:cxn modelId="{E881F001-A7D7-42D8-BAF4-DF19D6E25DB4}" type="presOf" srcId="{2E275D5E-E614-4C11-8012-431B09C1A8D3}" destId="{DDD3AD2F-9AFA-4A74-BADD-A57F5BC75A1B}" srcOrd="0" destOrd="0" presId="urn:microsoft.com/office/officeart/2005/8/layout/vList5"/>
    <dgm:cxn modelId="{07CB397B-2B83-41D8-BD43-8E982C8BEBD0}" type="presOf" srcId="{3B79E805-4273-4EAF-85F9-C70AC01CA26F}" destId="{8701B4E4-5C62-40E9-8076-B27E2E838519}" srcOrd="0" destOrd="0" presId="urn:microsoft.com/office/officeart/2005/8/layout/vList5"/>
    <dgm:cxn modelId="{36449701-F1B8-437C-B89D-82EF33DB051E}" type="presOf" srcId="{E9FD48E7-F98F-4922-877A-F8B1B7E27AB1}" destId="{9698CF9B-BC0C-4EF4-AB15-7D06037E726F}" srcOrd="0" destOrd="0" presId="urn:microsoft.com/office/officeart/2005/8/layout/vList5"/>
    <dgm:cxn modelId="{F7FA24F1-0CD7-4C6E-8FF4-CE2A3F9A224E}" srcId="{A1A53CD1-2167-4906-B980-EDBEB2C5EB96}" destId="{7FD89833-0936-41AD-BD4C-9D56A1892BCD}" srcOrd="3" destOrd="0" parTransId="{FAB08587-3FEE-4415-B28C-763A88B267F2}" sibTransId="{E48EE799-B5FE-4BDF-8E17-02165ABBAF70}"/>
    <dgm:cxn modelId="{58F0EA80-9383-4CC7-8C7F-11D906EE089F}" type="presOf" srcId="{A57C3564-175D-4FDF-867B-82246E4A8AEB}" destId="{3D9812E1-1D88-44A5-9FDB-B0CC12BCD5EF}" srcOrd="0" destOrd="0" presId="urn:microsoft.com/office/officeart/2005/8/layout/vList5"/>
    <dgm:cxn modelId="{6CFFE5CC-5ED9-4D53-8D19-95D94AB6D7F4}" srcId="{A1A53CD1-2167-4906-B980-EDBEB2C5EB96}" destId="{3B79E805-4273-4EAF-85F9-C70AC01CA26F}" srcOrd="1" destOrd="0" parTransId="{87D13724-2089-457C-BEE0-B22E5D60D183}" sibTransId="{8A4CE591-B198-4FC8-8F7A-CE8AA9345117}"/>
    <dgm:cxn modelId="{2EF5AB1F-E3DC-4127-96D9-809EDE9DD6EE}" srcId="{A1A53CD1-2167-4906-B980-EDBEB2C5EB96}" destId="{4F77E4E0-FF62-4DE3-B7AF-1802CBD8AB26}" srcOrd="0" destOrd="0" parTransId="{05B17231-2137-4A87-872B-CF09B5F2C1D1}" sibTransId="{1E64BDFB-048D-448F-97C1-CE99779EBFB8}"/>
    <dgm:cxn modelId="{25021E4D-069C-4A5F-B6C6-82A9246E98DD}" type="presParOf" srcId="{D391FF38-FFA0-4995-88FF-A61C2630D074}" destId="{4950FBD2-2063-4163-9171-6BC41E0C0883}" srcOrd="0" destOrd="0" presId="urn:microsoft.com/office/officeart/2005/8/layout/vList5"/>
    <dgm:cxn modelId="{857B5862-686E-47EA-AC73-E2E976B026D5}" type="presParOf" srcId="{4950FBD2-2063-4163-9171-6BC41E0C0883}" destId="{598119DD-920D-4AED-8BD7-6E79C742B62E}" srcOrd="0" destOrd="0" presId="urn:microsoft.com/office/officeart/2005/8/layout/vList5"/>
    <dgm:cxn modelId="{7F406623-0CED-499B-B910-0C6725C88A45}" type="presParOf" srcId="{D391FF38-FFA0-4995-88FF-A61C2630D074}" destId="{3F8E6BF3-415F-43EC-A350-E4000367DC2A}" srcOrd="1" destOrd="0" presId="urn:microsoft.com/office/officeart/2005/8/layout/vList5"/>
    <dgm:cxn modelId="{62BA23CA-822A-409E-9011-93C762B6FF49}" type="presParOf" srcId="{D391FF38-FFA0-4995-88FF-A61C2630D074}" destId="{552C4FA2-B993-41BE-B2FB-DC08763E7BC7}" srcOrd="2" destOrd="0" presId="urn:microsoft.com/office/officeart/2005/8/layout/vList5"/>
    <dgm:cxn modelId="{98D99AB1-83ED-4BD4-875D-A3767FB04456}" type="presParOf" srcId="{552C4FA2-B993-41BE-B2FB-DC08763E7BC7}" destId="{8701B4E4-5C62-40E9-8076-B27E2E838519}" srcOrd="0" destOrd="0" presId="urn:microsoft.com/office/officeart/2005/8/layout/vList5"/>
    <dgm:cxn modelId="{7657E41B-3A77-4740-85AE-4F3417E33E68}" type="presParOf" srcId="{D391FF38-FFA0-4995-88FF-A61C2630D074}" destId="{CF649521-04D1-4E60-8754-E3D5FD95D485}" srcOrd="3" destOrd="0" presId="urn:microsoft.com/office/officeart/2005/8/layout/vList5"/>
    <dgm:cxn modelId="{DA94D873-77FE-4315-8CFE-48A9D965688F}" type="presParOf" srcId="{D391FF38-FFA0-4995-88FF-A61C2630D074}" destId="{541871DF-31B7-4FD0-9B1F-63C5A8D398AF}" srcOrd="4" destOrd="0" presId="urn:microsoft.com/office/officeart/2005/8/layout/vList5"/>
    <dgm:cxn modelId="{C4BCDA9E-3471-4437-BBB9-74C8C9876954}" type="presParOf" srcId="{541871DF-31B7-4FD0-9B1F-63C5A8D398AF}" destId="{9698CF9B-BC0C-4EF4-AB15-7D06037E726F}" srcOrd="0" destOrd="0" presId="urn:microsoft.com/office/officeart/2005/8/layout/vList5"/>
    <dgm:cxn modelId="{14C5C735-B4EC-4156-8710-107296D87D7A}" type="presParOf" srcId="{D391FF38-FFA0-4995-88FF-A61C2630D074}" destId="{6C3946E0-F09D-4D48-951C-0D60A8798C3C}" srcOrd="5" destOrd="0" presId="urn:microsoft.com/office/officeart/2005/8/layout/vList5"/>
    <dgm:cxn modelId="{7D4FCAB7-5320-43E8-AD2F-156ECF0D2E64}" type="presParOf" srcId="{D391FF38-FFA0-4995-88FF-A61C2630D074}" destId="{764708C4-448D-4ADD-BFBC-D86FB811BD71}" srcOrd="6" destOrd="0" presId="urn:microsoft.com/office/officeart/2005/8/layout/vList5"/>
    <dgm:cxn modelId="{AB511C36-E8DB-485A-8ACA-4C02FB3CE926}" type="presParOf" srcId="{764708C4-448D-4ADD-BFBC-D86FB811BD71}" destId="{A945FCD9-6DC0-4B87-ABE3-03F45261F0A1}" srcOrd="0" destOrd="0" presId="urn:microsoft.com/office/officeart/2005/8/layout/vList5"/>
    <dgm:cxn modelId="{7A721755-FAD9-48FA-B57D-81F77F18BBB0}" type="presParOf" srcId="{D391FF38-FFA0-4995-88FF-A61C2630D074}" destId="{7B965EDD-5EC4-48BB-A737-2F8A13A990AA}" srcOrd="7" destOrd="0" presId="urn:microsoft.com/office/officeart/2005/8/layout/vList5"/>
    <dgm:cxn modelId="{B6768BE0-681E-4830-84BB-EE612EB22D2A}" type="presParOf" srcId="{D391FF38-FFA0-4995-88FF-A61C2630D074}" destId="{813D68E3-88A3-4C8B-BE04-55AC03D8A696}" srcOrd="8" destOrd="0" presId="urn:microsoft.com/office/officeart/2005/8/layout/vList5"/>
    <dgm:cxn modelId="{9AA7FFBF-B22E-458C-9AFA-36FC4BECEF0F}" type="presParOf" srcId="{813D68E3-88A3-4C8B-BE04-55AC03D8A696}" destId="{3D9812E1-1D88-44A5-9FDB-B0CC12BCD5EF}" srcOrd="0" destOrd="0" presId="urn:microsoft.com/office/officeart/2005/8/layout/vList5"/>
    <dgm:cxn modelId="{D82B435E-C808-4F6C-BC8F-7A995E8AF848}" type="presParOf" srcId="{D391FF38-FFA0-4995-88FF-A61C2630D074}" destId="{5A20947B-18D6-4770-8A8A-8F2DABB3947B}" srcOrd="9" destOrd="0" presId="urn:microsoft.com/office/officeart/2005/8/layout/vList5"/>
    <dgm:cxn modelId="{752D2DCE-7040-461F-ABA0-4EFB3DF34BF2}" type="presParOf" srcId="{D391FF38-FFA0-4995-88FF-A61C2630D074}" destId="{203B61C7-E436-44E4-A4C8-859A8A2E0E9E}" srcOrd="10" destOrd="0" presId="urn:microsoft.com/office/officeart/2005/8/layout/vList5"/>
    <dgm:cxn modelId="{24EBE13C-88AB-4EE2-A8A4-F307F4054B2C}" type="presParOf" srcId="{203B61C7-E436-44E4-A4C8-859A8A2E0E9E}" destId="{D4862C92-C756-4F63-8828-5733AE56A998}" srcOrd="0" destOrd="0" presId="urn:microsoft.com/office/officeart/2005/8/layout/vList5"/>
    <dgm:cxn modelId="{CF442930-AE83-4661-8244-E879608CCFD7}" type="presParOf" srcId="{D391FF38-FFA0-4995-88FF-A61C2630D074}" destId="{08E1B752-7A44-484D-A2B6-23D9A41A0D9F}" srcOrd="11" destOrd="0" presId="urn:microsoft.com/office/officeart/2005/8/layout/vList5"/>
    <dgm:cxn modelId="{16CFAB4D-2713-42F1-8EEE-4A9498ED66C6}" type="presParOf" srcId="{D391FF38-FFA0-4995-88FF-A61C2630D074}" destId="{009B7842-090B-4DF7-9874-DE2D3641E26B}" srcOrd="12" destOrd="0" presId="urn:microsoft.com/office/officeart/2005/8/layout/vList5"/>
    <dgm:cxn modelId="{895A1FFD-B3C3-4C94-B6E0-9D4AED39BFF1}" type="presParOf" srcId="{009B7842-090B-4DF7-9874-DE2D3641E26B}" destId="{DDD3AD2F-9AFA-4A74-BADD-A57F5BC75A1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FE3E63-A609-4FA5-B654-6AC723D318EB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7C3BC95A-4A64-44B4-AA24-8AE45BF074C8}">
      <dgm:prSet/>
      <dgm:spPr/>
      <dgm:t>
        <a:bodyPr/>
        <a:lstStyle/>
        <a:p>
          <a:pPr rtl="0"/>
          <a:r>
            <a:rPr lang="cs-CZ" dirty="0" smtClean="0"/>
            <a:t>1 m</a:t>
          </a:r>
          <a:r>
            <a:rPr lang="cs-CZ" baseline="30000" dirty="0" smtClean="0"/>
            <a:t>2</a:t>
          </a:r>
          <a:r>
            <a:rPr lang="cs-CZ" dirty="0" smtClean="0"/>
            <a:t> = 100 dm</a:t>
          </a:r>
          <a:r>
            <a:rPr lang="cs-CZ" baseline="30000" dirty="0" smtClean="0"/>
            <a:t>2</a:t>
          </a:r>
          <a:endParaRPr lang="cs-CZ" dirty="0"/>
        </a:p>
      </dgm:t>
    </dgm:pt>
    <dgm:pt modelId="{EAA804DA-78B8-4166-AEE7-26727E85EB7A}" type="parTrans" cxnId="{FD90B7E8-BC6F-42CB-B052-BBD1A4608977}">
      <dgm:prSet/>
      <dgm:spPr/>
      <dgm:t>
        <a:bodyPr/>
        <a:lstStyle/>
        <a:p>
          <a:endParaRPr lang="cs-CZ"/>
        </a:p>
      </dgm:t>
    </dgm:pt>
    <dgm:pt modelId="{0B422E91-BD45-46E0-91EB-CC3B70303655}" type="sibTrans" cxnId="{FD90B7E8-BC6F-42CB-B052-BBD1A4608977}">
      <dgm:prSet/>
      <dgm:spPr/>
      <dgm:t>
        <a:bodyPr/>
        <a:lstStyle/>
        <a:p>
          <a:endParaRPr lang="cs-CZ"/>
        </a:p>
      </dgm:t>
    </dgm:pt>
    <dgm:pt modelId="{2009E929-5312-4E85-981C-694F377671C5}">
      <dgm:prSet/>
      <dgm:spPr/>
      <dgm:t>
        <a:bodyPr/>
        <a:lstStyle/>
        <a:p>
          <a:pPr rtl="0"/>
          <a:r>
            <a:rPr lang="cs-CZ" dirty="0" smtClean="0"/>
            <a:t>1 m</a:t>
          </a:r>
          <a:r>
            <a:rPr lang="cs-CZ" baseline="30000" dirty="0" smtClean="0"/>
            <a:t>2</a:t>
          </a:r>
          <a:r>
            <a:rPr lang="cs-CZ" dirty="0" smtClean="0"/>
            <a:t> = 10 000 cm</a:t>
          </a:r>
          <a:r>
            <a:rPr lang="cs-CZ" baseline="30000" dirty="0" smtClean="0"/>
            <a:t>2</a:t>
          </a:r>
          <a:endParaRPr lang="cs-CZ" dirty="0"/>
        </a:p>
      </dgm:t>
    </dgm:pt>
    <dgm:pt modelId="{C1B25FC9-4FE8-422B-B3AE-C21BFDC12D68}" type="parTrans" cxnId="{C723711F-F8E7-49A3-BEB9-42A139FB450A}">
      <dgm:prSet/>
      <dgm:spPr/>
      <dgm:t>
        <a:bodyPr/>
        <a:lstStyle/>
        <a:p>
          <a:endParaRPr lang="cs-CZ"/>
        </a:p>
      </dgm:t>
    </dgm:pt>
    <dgm:pt modelId="{EA8C6AE5-78D1-48B8-8F2A-E70C4373B2F3}" type="sibTrans" cxnId="{C723711F-F8E7-49A3-BEB9-42A139FB450A}">
      <dgm:prSet/>
      <dgm:spPr/>
      <dgm:t>
        <a:bodyPr/>
        <a:lstStyle/>
        <a:p>
          <a:endParaRPr lang="cs-CZ"/>
        </a:p>
      </dgm:t>
    </dgm:pt>
    <dgm:pt modelId="{3F0675A7-FE71-46AB-9CA5-9DA00A6FBD20}">
      <dgm:prSet/>
      <dgm:spPr/>
      <dgm:t>
        <a:bodyPr/>
        <a:lstStyle/>
        <a:p>
          <a:pPr rtl="0"/>
          <a:r>
            <a:rPr lang="cs-CZ" dirty="0" smtClean="0"/>
            <a:t>1 m</a:t>
          </a:r>
          <a:r>
            <a:rPr lang="cs-CZ" baseline="30000" dirty="0" smtClean="0"/>
            <a:t>2</a:t>
          </a:r>
          <a:r>
            <a:rPr lang="cs-CZ" dirty="0" smtClean="0"/>
            <a:t> = 1 000 </a:t>
          </a:r>
          <a:r>
            <a:rPr lang="cs-CZ" dirty="0" err="1" smtClean="0"/>
            <a:t>000</a:t>
          </a:r>
          <a:r>
            <a:rPr lang="cs-CZ" dirty="0" smtClean="0"/>
            <a:t> mm</a:t>
          </a:r>
          <a:r>
            <a:rPr lang="cs-CZ" baseline="30000" dirty="0" smtClean="0"/>
            <a:t>2</a:t>
          </a:r>
          <a:endParaRPr lang="cs-CZ" dirty="0"/>
        </a:p>
      </dgm:t>
    </dgm:pt>
    <dgm:pt modelId="{EAC77A71-1E37-4214-AB24-5FA21571636F}" type="parTrans" cxnId="{0CBCCA42-5C33-4F25-9458-732A35431959}">
      <dgm:prSet/>
      <dgm:spPr/>
      <dgm:t>
        <a:bodyPr/>
        <a:lstStyle/>
        <a:p>
          <a:endParaRPr lang="cs-CZ"/>
        </a:p>
      </dgm:t>
    </dgm:pt>
    <dgm:pt modelId="{3416A694-3287-4EE2-90DD-58C23D8C4FBE}" type="sibTrans" cxnId="{0CBCCA42-5C33-4F25-9458-732A35431959}">
      <dgm:prSet/>
      <dgm:spPr/>
      <dgm:t>
        <a:bodyPr/>
        <a:lstStyle/>
        <a:p>
          <a:endParaRPr lang="cs-CZ"/>
        </a:p>
      </dgm:t>
    </dgm:pt>
    <dgm:pt modelId="{8169EEAA-D0F7-484A-80B7-87441EFE9EBB}">
      <dgm:prSet/>
      <dgm:spPr/>
      <dgm:t>
        <a:bodyPr/>
        <a:lstStyle/>
        <a:p>
          <a:pPr rtl="0"/>
          <a:r>
            <a:rPr lang="cs-CZ" dirty="0" smtClean="0"/>
            <a:t>1 a = 100 m</a:t>
          </a:r>
          <a:r>
            <a:rPr lang="cs-CZ" baseline="30000" dirty="0" smtClean="0"/>
            <a:t>2</a:t>
          </a:r>
          <a:endParaRPr lang="cs-CZ" dirty="0"/>
        </a:p>
      </dgm:t>
    </dgm:pt>
    <dgm:pt modelId="{0426CD02-6B48-4979-AC05-AE0FBCB2991F}" type="parTrans" cxnId="{A0DF8468-6611-47DB-83B3-23DA1AB60879}">
      <dgm:prSet/>
      <dgm:spPr/>
      <dgm:t>
        <a:bodyPr/>
        <a:lstStyle/>
        <a:p>
          <a:endParaRPr lang="cs-CZ"/>
        </a:p>
      </dgm:t>
    </dgm:pt>
    <dgm:pt modelId="{1AC4B9EC-3D2D-4C95-86EC-6095793AADD2}" type="sibTrans" cxnId="{A0DF8468-6611-47DB-83B3-23DA1AB60879}">
      <dgm:prSet/>
      <dgm:spPr/>
      <dgm:t>
        <a:bodyPr/>
        <a:lstStyle/>
        <a:p>
          <a:endParaRPr lang="cs-CZ"/>
        </a:p>
      </dgm:t>
    </dgm:pt>
    <dgm:pt modelId="{BFB8A960-E259-4166-BD5B-CE84C6E86F6D}">
      <dgm:prSet/>
      <dgm:spPr/>
      <dgm:t>
        <a:bodyPr/>
        <a:lstStyle/>
        <a:p>
          <a:pPr rtl="0"/>
          <a:r>
            <a:rPr lang="cs-CZ" dirty="0" smtClean="0"/>
            <a:t>1 ha = 10 000 m</a:t>
          </a:r>
          <a:r>
            <a:rPr lang="cs-CZ" baseline="30000" dirty="0" smtClean="0"/>
            <a:t>2</a:t>
          </a:r>
          <a:endParaRPr lang="cs-CZ" dirty="0"/>
        </a:p>
      </dgm:t>
    </dgm:pt>
    <dgm:pt modelId="{B937545B-BF8F-408A-B6BD-1723C6DA3BE9}" type="parTrans" cxnId="{2B2604FC-5825-4817-87E9-C18351C01CBD}">
      <dgm:prSet/>
      <dgm:spPr/>
      <dgm:t>
        <a:bodyPr/>
        <a:lstStyle/>
        <a:p>
          <a:endParaRPr lang="cs-CZ"/>
        </a:p>
      </dgm:t>
    </dgm:pt>
    <dgm:pt modelId="{282F3A23-F981-4210-B78F-AE7793F3FF4D}" type="sibTrans" cxnId="{2B2604FC-5825-4817-87E9-C18351C01CBD}">
      <dgm:prSet/>
      <dgm:spPr/>
      <dgm:t>
        <a:bodyPr/>
        <a:lstStyle/>
        <a:p>
          <a:endParaRPr lang="cs-CZ"/>
        </a:p>
      </dgm:t>
    </dgm:pt>
    <dgm:pt modelId="{EE3BEB99-5221-4AF7-ADFC-EED0BEE6758B}">
      <dgm:prSet/>
      <dgm:spPr/>
      <dgm:t>
        <a:bodyPr/>
        <a:lstStyle/>
        <a:p>
          <a:pPr rtl="0"/>
          <a:r>
            <a:rPr lang="cs-CZ" dirty="0" smtClean="0"/>
            <a:t>1 km</a:t>
          </a:r>
          <a:r>
            <a:rPr lang="cs-CZ" baseline="30000" dirty="0" smtClean="0"/>
            <a:t>2</a:t>
          </a:r>
          <a:r>
            <a:rPr lang="cs-CZ" dirty="0" smtClean="0"/>
            <a:t> = 1 000 </a:t>
          </a:r>
          <a:r>
            <a:rPr lang="cs-CZ" dirty="0" err="1" smtClean="0"/>
            <a:t>000</a:t>
          </a:r>
          <a:r>
            <a:rPr lang="cs-CZ" dirty="0" smtClean="0"/>
            <a:t> m</a:t>
          </a:r>
          <a:r>
            <a:rPr lang="cs-CZ" baseline="30000" dirty="0" smtClean="0"/>
            <a:t>2</a:t>
          </a:r>
          <a:endParaRPr lang="cs-CZ" dirty="0"/>
        </a:p>
      </dgm:t>
    </dgm:pt>
    <dgm:pt modelId="{FB1EB54F-4924-4B94-99E7-E4E99968ADC2}" type="parTrans" cxnId="{5DAFEFF2-70AE-4701-8003-1576215B76CA}">
      <dgm:prSet/>
      <dgm:spPr/>
      <dgm:t>
        <a:bodyPr/>
        <a:lstStyle/>
        <a:p>
          <a:endParaRPr lang="cs-CZ"/>
        </a:p>
      </dgm:t>
    </dgm:pt>
    <dgm:pt modelId="{95F7B3BF-E230-4918-BFD2-9339B8A888B8}" type="sibTrans" cxnId="{5DAFEFF2-70AE-4701-8003-1576215B76CA}">
      <dgm:prSet/>
      <dgm:spPr/>
      <dgm:t>
        <a:bodyPr/>
        <a:lstStyle/>
        <a:p>
          <a:endParaRPr lang="cs-CZ"/>
        </a:p>
      </dgm:t>
    </dgm:pt>
    <dgm:pt modelId="{3B079A88-35B9-443D-8BCD-ABDC2762EDD0}" type="pres">
      <dgm:prSet presAssocID="{67FE3E63-A609-4FA5-B654-6AC723D318EB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90F1055C-8A1A-4D5D-BA99-629199A31508}" type="pres">
      <dgm:prSet presAssocID="{67FE3E63-A609-4FA5-B654-6AC723D318EB}" presName="pyramid" presStyleLbl="node1" presStyleIdx="0" presStyleCnt="1"/>
      <dgm:spPr/>
    </dgm:pt>
    <dgm:pt modelId="{BCC594AF-FB63-49EF-8628-1AF2929BBA66}" type="pres">
      <dgm:prSet presAssocID="{67FE3E63-A609-4FA5-B654-6AC723D318EB}" presName="theList" presStyleCnt="0"/>
      <dgm:spPr/>
    </dgm:pt>
    <dgm:pt modelId="{72BED835-B54E-421A-BD12-8411A7B4F286}" type="pres">
      <dgm:prSet presAssocID="{7C3BC95A-4A64-44B4-AA24-8AE45BF074C8}" presName="aNode" presStyleLbl="f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F3C8E2-BEC7-4F37-98E4-05A845F3D9FE}" type="pres">
      <dgm:prSet presAssocID="{7C3BC95A-4A64-44B4-AA24-8AE45BF074C8}" presName="aSpace" presStyleCnt="0"/>
      <dgm:spPr/>
    </dgm:pt>
    <dgm:pt modelId="{A1FBF9DC-2026-497D-B1BD-4F605C53429B}" type="pres">
      <dgm:prSet presAssocID="{2009E929-5312-4E85-981C-694F377671C5}" presName="aNode" presStyleLbl="fgAcc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2F457-26E2-4F8C-AF0D-A4772C47EEAB}" type="pres">
      <dgm:prSet presAssocID="{2009E929-5312-4E85-981C-694F377671C5}" presName="aSpace" presStyleCnt="0"/>
      <dgm:spPr/>
    </dgm:pt>
    <dgm:pt modelId="{55C48AE3-43EC-4888-A4FA-C8A50445B66E}" type="pres">
      <dgm:prSet presAssocID="{3F0675A7-FE71-46AB-9CA5-9DA00A6FBD20}" presName="aNode" presStyleLbl="fg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09F21-0157-4999-A038-D8A98B8BB8FA}" type="pres">
      <dgm:prSet presAssocID="{3F0675A7-FE71-46AB-9CA5-9DA00A6FBD20}" presName="aSpace" presStyleCnt="0"/>
      <dgm:spPr/>
    </dgm:pt>
    <dgm:pt modelId="{D4CA44B6-1E10-49AE-9A49-FABCE6BEF249}" type="pres">
      <dgm:prSet presAssocID="{8169EEAA-D0F7-484A-80B7-87441EFE9EBB}" presName="aNode" presStyleLbl="fg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E64C4B-B46F-4524-A14D-3180C5682CFB}" type="pres">
      <dgm:prSet presAssocID="{8169EEAA-D0F7-484A-80B7-87441EFE9EBB}" presName="aSpace" presStyleCnt="0"/>
      <dgm:spPr/>
    </dgm:pt>
    <dgm:pt modelId="{3EB24612-D6AB-4568-8FC2-8E116F3C2C11}" type="pres">
      <dgm:prSet presAssocID="{BFB8A960-E259-4166-BD5B-CE84C6E86F6D}" presName="aNode" presStyleLbl="fg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A9370A-CA8A-4F94-8ECE-2CCA8D3CFF7C}" type="pres">
      <dgm:prSet presAssocID="{BFB8A960-E259-4166-BD5B-CE84C6E86F6D}" presName="aSpace" presStyleCnt="0"/>
      <dgm:spPr/>
    </dgm:pt>
    <dgm:pt modelId="{8D3F5E59-ACE0-4AFF-8B20-570EDADE2A71}" type="pres">
      <dgm:prSet presAssocID="{EE3BEB99-5221-4AF7-ADFC-EED0BEE6758B}" presName="aNode" presStyleLbl="fg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553969-001E-4A04-95DA-34A662540F11}" type="pres">
      <dgm:prSet presAssocID="{EE3BEB99-5221-4AF7-ADFC-EED0BEE6758B}" presName="aSpace" presStyleCnt="0"/>
      <dgm:spPr/>
    </dgm:pt>
  </dgm:ptLst>
  <dgm:cxnLst>
    <dgm:cxn modelId="{5EC756C9-F97B-4636-B310-C1CD320B4245}" type="presOf" srcId="{7C3BC95A-4A64-44B4-AA24-8AE45BF074C8}" destId="{72BED835-B54E-421A-BD12-8411A7B4F286}" srcOrd="0" destOrd="0" presId="urn:microsoft.com/office/officeart/2005/8/layout/pyramid2"/>
    <dgm:cxn modelId="{FD90B7E8-BC6F-42CB-B052-BBD1A4608977}" srcId="{67FE3E63-A609-4FA5-B654-6AC723D318EB}" destId="{7C3BC95A-4A64-44B4-AA24-8AE45BF074C8}" srcOrd="0" destOrd="0" parTransId="{EAA804DA-78B8-4166-AEE7-26727E85EB7A}" sibTransId="{0B422E91-BD45-46E0-91EB-CC3B70303655}"/>
    <dgm:cxn modelId="{5DAFEFF2-70AE-4701-8003-1576215B76CA}" srcId="{67FE3E63-A609-4FA5-B654-6AC723D318EB}" destId="{EE3BEB99-5221-4AF7-ADFC-EED0BEE6758B}" srcOrd="5" destOrd="0" parTransId="{FB1EB54F-4924-4B94-99E7-E4E99968ADC2}" sibTransId="{95F7B3BF-E230-4918-BFD2-9339B8A888B8}"/>
    <dgm:cxn modelId="{C723711F-F8E7-49A3-BEB9-42A139FB450A}" srcId="{67FE3E63-A609-4FA5-B654-6AC723D318EB}" destId="{2009E929-5312-4E85-981C-694F377671C5}" srcOrd="1" destOrd="0" parTransId="{C1B25FC9-4FE8-422B-B3AE-C21BFDC12D68}" sibTransId="{EA8C6AE5-78D1-48B8-8F2A-E70C4373B2F3}"/>
    <dgm:cxn modelId="{92E76E1D-E4F7-47F6-81FB-AEEFD9BB12EC}" type="presOf" srcId="{67FE3E63-A609-4FA5-B654-6AC723D318EB}" destId="{3B079A88-35B9-443D-8BCD-ABDC2762EDD0}" srcOrd="0" destOrd="0" presId="urn:microsoft.com/office/officeart/2005/8/layout/pyramid2"/>
    <dgm:cxn modelId="{975C645F-5747-4E28-87D6-47873E0C710E}" type="presOf" srcId="{2009E929-5312-4E85-981C-694F377671C5}" destId="{A1FBF9DC-2026-497D-B1BD-4F605C53429B}" srcOrd="0" destOrd="0" presId="urn:microsoft.com/office/officeart/2005/8/layout/pyramid2"/>
    <dgm:cxn modelId="{3B080048-924A-491B-841B-F40849125E1F}" type="presOf" srcId="{EE3BEB99-5221-4AF7-ADFC-EED0BEE6758B}" destId="{8D3F5E59-ACE0-4AFF-8B20-570EDADE2A71}" srcOrd="0" destOrd="0" presId="urn:microsoft.com/office/officeart/2005/8/layout/pyramid2"/>
    <dgm:cxn modelId="{90295E1D-1306-4C17-A124-0B078750B1A2}" type="presOf" srcId="{BFB8A960-E259-4166-BD5B-CE84C6E86F6D}" destId="{3EB24612-D6AB-4568-8FC2-8E116F3C2C11}" srcOrd="0" destOrd="0" presId="urn:microsoft.com/office/officeart/2005/8/layout/pyramid2"/>
    <dgm:cxn modelId="{2A740C20-7511-4509-BD9E-AEB9442CA8C3}" type="presOf" srcId="{8169EEAA-D0F7-484A-80B7-87441EFE9EBB}" destId="{D4CA44B6-1E10-49AE-9A49-FABCE6BEF249}" srcOrd="0" destOrd="0" presId="urn:microsoft.com/office/officeart/2005/8/layout/pyramid2"/>
    <dgm:cxn modelId="{112BF3D5-45C9-43F2-90B6-00E0A1810E3A}" type="presOf" srcId="{3F0675A7-FE71-46AB-9CA5-9DA00A6FBD20}" destId="{55C48AE3-43EC-4888-A4FA-C8A50445B66E}" srcOrd="0" destOrd="0" presId="urn:microsoft.com/office/officeart/2005/8/layout/pyramid2"/>
    <dgm:cxn modelId="{A0DF8468-6611-47DB-83B3-23DA1AB60879}" srcId="{67FE3E63-A609-4FA5-B654-6AC723D318EB}" destId="{8169EEAA-D0F7-484A-80B7-87441EFE9EBB}" srcOrd="3" destOrd="0" parTransId="{0426CD02-6B48-4979-AC05-AE0FBCB2991F}" sibTransId="{1AC4B9EC-3D2D-4C95-86EC-6095793AADD2}"/>
    <dgm:cxn modelId="{2B2604FC-5825-4817-87E9-C18351C01CBD}" srcId="{67FE3E63-A609-4FA5-B654-6AC723D318EB}" destId="{BFB8A960-E259-4166-BD5B-CE84C6E86F6D}" srcOrd="4" destOrd="0" parTransId="{B937545B-BF8F-408A-B6BD-1723C6DA3BE9}" sibTransId="{282F3A23-F981-4210-B78F-AE7793F3FF4D}"/>
    <dgm:cxn modelId="{0CBCCA42-5C33-4F25-9458-732A35431959}" srcId="{67FE3E63-A609-4FA5-B654-6AC723D318EB}" destId="{3F0675A7-FE71-46AB-9CA5-9DA00A6FBD20}" srcOrd="2" destOrd="0" parTransId="{EAC77A71-1E37-4214-AB24-5FA21571636F}" sibTransId="{3416A694-3287-4EE2-90DD-58C23D8C4FBE}"/>
    <dgm:cxn modelId="{2992D6B7-257F-4F98-9C2F-B991CB9631B5}" type="presParOf" srcId="{3B079A88-35B9-443D-8BCD-ABDC2762EDD0}" destId="{90F1055C-8A1A-4D5D-BA99-629199A31508}" srcOrd="0" destOrd="0" presId="urn:microsoft.com/office/officeart/2005/8/layout/pyramid2"/>
    <dgm:cxn modelId="{ACD59583-3015-48D9-A07F-92113EFB4124}" type="presParOf" srcId="{3B079A88-35B9-443D-8BCD-ABDC2762EDD0}" destId="{BCC594AF-FB63-49EF-8628-1AF2929BBA66}" srcOrd="1" destOrd="0" presId="urn:microsoft.com/office/officeart/2005/8/layout/pyramid2"/>
    <dgm:cxn modelId="{461BE800-767B-4C41-BF93-AA737A14677B}" type="presParOf" srcId="{BCC594AF-FB63-49EF-8628-1AF2929BBA66}" destId="{72BED835-B54E-421A-BD12-8411A7B4F286}" srcOrd="0" destOrd="0" presId="urn:microsoft.com/office/officeart/2005/8/layout/pyramid2"/>
    <dgm:cxn modelId="{441CDC0C-616C-45E6-8C97-008523B0231A}" type="presParOf" srcId="{BCC594AF-FB63-49EF-8628-1AF2929BBA66}" destId="{60F3C8E2-BEC7-4F37-98E4-05A845F3D9FE}" srcOrd="1" destOrd="0" presId="urn:microsoft.com/office/officeart/2005/8/layout/pyramid2"/>
    <dgm:cxn modelId="{F9E936FE-AA9F-495B-A001-BCAF3B5AD338}" type="presParOf" srcId="{BCC594AF-FB63-49EF-8628-1AF2929BBA66}" destId="{A1FBF9DC-2026-497D-B1BD-4F605C53429B}" srcOrd="2" destOrd="0" presId="urn:microsoft.com/office/officeart/2005/8/layout/pyramid2"/>
    <dgm:cxn modelId="{E3998EFD-718D-4270-9EE8-0A62D2EE0E41}" type="presParOf" srcId="{BCC594AF-FB63-49EF-8628-1AF2929BBA66}" destId="{B282F457-26E2-4F8C-AF0D-A4772C47EEAB}" srcOrd="3" destOrd="0" presId="urn:microsoft.com/office/officeart/2005/8/layout/pyramid2"/>
    <dgm:cxn modelId="{132F06FD-59CA-4CA0-B275-740FCCE5890E}" type="presParOf" srcId="{BCC594AF-FB63-49EF-8628-1AF2929BBA66}" destId="{55C48AE3-43EC-4888-A4FA-C8A50445B66E}" srcOrd="4" destOrd="0" presId="urn:microsoft.com/office/officeart/2005/8/layout/pyramid2"/>
    <dgm:cxn modelId="{73C1DFD6-720F-4E64-87AC-BEB694D0F3AE}" type="presParOf" srcId="{BCC594AF-FB63-49EF-8628-1AF2929BBA66}" destId="{06609F21-0157-4999-A038-D8A98B8BB8FA}" srcOrd="5" destOrd="0" presId="urn:microsoft.com/office/officeart/2005/8/layout/pyramid2"/>
    <dgm:cxn modelId="{ACEC3291-AFE0-4606-8459-54C52C1B39F9}" type="presParOf" srcId="{BCC594AF-FB63-49EF-8628-1AF2929BBA66}" destId="{D4CA44B6-1E10-49AE-9A49-FABCE6BEF249}" srcOrd="6" destOrd="0" presId="urn:microsoft.com/office/officeart/2005/8/layout/pyramid2"/>
    <dgm:cxn modelId="{5F4A63AD-8554-48AD-93FB-FEFA161D5D1B}" type="presParOf" srcId="{BCC594AF-FB63-49EF-8628-1AF2929BBA66}" destId="{48E64C4B-B46F-4524-A14D-3180C5682CFB}" srcOrd="7" destOrd="0" presId="urn:microsoft.com/office/officeart/2005/8/layout/pyramid2"/>
    <dgm:cxn modelId="{007EECE2-3065-4641-9DB8-1086DE08B1E3}" type="presParOf" srcId="{BCC594AF-FB63-49EF-8628-1AF2929BBA66}" destId="{3EB24612-D6AB-4568-8FC2-8E116F3C2C11}" srcOrd="8" destOrd="0" presId="urn:microsoft.com/office/officeart/2005/8/layout/pyramid2"/>
    <dgm:cxn modelId="{2AF9CADF-69E4-429D-9361-50BB7E2C3631}" type="presParOf" srcId="{BCC594AF-FB63-49EF-8628-1AF2929BBA66}" destId="{37A9370A-CA8A-4F94-8ECE-2CCA8D3CFF7C}" srcOrd="9" destOrd="0" presId="urn:microsoft.com/office/officeart/2005/8/layout/pyramid2"/>
    <dgm:cxn modelId="{F039458A-2713-4BAA-BE73-88FC7404E8F2}" type="presParOf" srcId="{BCC594AF-FB63-49EF-8628-1AF2929BBA66}" destId="{8D3F5E59-ACE0-4AFF-8B20-570EDADE2A71}" srcOrd="10" destOrd="0" presId="urn:microsoft.com/office/officeart/2005/8/layout/pyramid2"/>
    <dgm:cxn modelId="{94E78C0E-CA06-4B4B-A81C-3EEC1B3254E9}" type="presParOf" srcId="{BCC594AF-FB63-49EF-8628-1AF2929BBA66}" destId="{EE553969-001E-4A04-95DA-34A662540F11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98119DD-920D-4AED-8BD7-6E79C742B62E}">
      <dsp:nvSpPr>
        <dsp:cNvPr id="0" name=""/>
        <dsp:cNvSpPr/>
      </dsp:nvSpPr>
      <dsp:spPr>
        <a:xfrm>
          <a:off x="2633471" y="386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mm</a:t>
          </a:r>
          <a:r>
            <a:rPr lang="cs-CZ" sz="3200" kern="1200" baseline="30000" dirty="0" smtClean="0"/>
            <a:t>2         </a:t>
          </a:r>
          <a:endParaRPr lang="cs-CZ" sz="3200" kern="1200" dirty="0"/>
        </a:p>
      </dsp:txBody>
      <dsp:txXfrm>
        <a:off x="2633471" y="386"/>
        <a:ext cx="2962656" cy="619888"/>
      </dsp:txXfrm>
    </dsp:sp>
    <dsp:sp modelId="{8701B4E4-5C62-40E9-8076-B27E2E838519}">
      <dsp:nvSpPr>
        <dsp:cNvPr id="0" name=""/>
        <dsp:cNvSpPr/>
      </dsp:nvSpPr>
      <dsp:spPr>
        <a:xfrm>
          <a:off x="2633471" y="651270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cm</a:t>
          </a:r>
          <a:r>
            <a:rPr lang="cs-CZ" sz="3200" kern="1200" baseline="30000" dirty="0" smtClean="0"/>
            <a:t>2</a:t>
          </a:r>
          <a:endParaRPr lang="cs-CZ" sz="3200" kern="1200" dirty="0"/>
        </a:p>
      </dsp:txBody>
      <dsp:txXfrm>
        <a:off x="2633471" y="651270"/>
        <a:ext cx="2962656" cy="619888"/>
      </dsp:txXfrm>
    </dsp:sp>
    <dsp:sp modelId="{9698CF9B-BC0C-4EF4-AB15-7D06037E726F}">
      <dsp:nvSpPr>
        <dsp:cNvPr id="0" name=""/>
        <dsp:cNvSpPr/>
      </dsp:nvSpPr>
      <dsp:spPr>
        <a:xfrm>
          <a:off x="2633471" y="1302153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dm</a:t>
          </a:r>
          <a:r>
            <a:rPr lang="cs-CZ" sz="3200" kern="1200" baseline="30000" dirty="0" smtClean="0"/>
            <a:t>2</a:t>
          </a:r>
          <a:endParaRPr lang="cs-CZ" sz="3200" kern="1200" dirty="0"/>
        </a:p>
      </dsp:txBody>
      <dsp:txXfrm>
        <a:off x="2633471" y="1302153"/>
        <a:ext cx="2962656" cy="619888"/>
      </dsp:txXfrm>
    </dsp:sp>
    <dsp:sp modelId="{A945FCD9-6DC0-4B87-ABE3-03F45261F0A1}">
      <dsp:nvSpPr>
        <dsp:cNvPr id="0" name=""/>
        <dsp:cNvSpPr/>
      </dsp:nvSpPr>
      <dsp:spPr>
        <a:xfrm>
          <a:off x="2633471" y="1953036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</a:t>
          </a:r>
          <a:r>
            <a:rPr lang="cs-CZ" sz="3200" kern="1200" baseline="30000" dirty="0" smtClean="0"/>
            <a:t>2</a:t>
          </a:r>
          <a:endParaRPr lang="cs-CZ" sz="3200" kern="1200" dirty="0"/>
        </a:p>
      </dsp:txBody>
      <dsp:txXfrm>
        <a:off x="2633471" y="1953036"/>
        <a:ext cx="2962656" cy="619888"/>
      </dsp:txXfrm>
    </dsp:sp>
    <dsp:sp modelId="{3D9812E1-1D88-44A5-9FDB-B0CC12BCD5EF}">
      <dsp:nvSpPr>
        <dsp:cNvPr id="0" name=""/>
        <dsp:cNvSpPr/>
      </dsp:nvSpPr>
      <dsp:spPr>
        <a:xfrm>
          <a:off x="2633471" y="2603919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</a:t>
          </a:r>
          <a:endParaRPr lang="cs-CZ" sz="3200" kern="1200" dirty="0"/>
        </a:p>
      </dsp:txBody>
      <dsp:txXfrm>
        <a:off x="2633471" y="2603919"/>
        <a:ext cx="2962656" cy="619888"/>
      </dsp:txXfrm>
    </dsp:sp>
    <dsp:sp modelId="{D4862C92-C756-4F63-8828-5733AE56A998}">
      <dsp:nvSpPr>
        <dsp:cNvPr id="0" name=""/>
        <dsp:cNvSpPr/>
      </dsp:nvSpPr>
      <dsp:spPr>
        <a:xfrm>
          <a:off x="2633471" y="3254803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ha</a:t>
          </a:r>
          <a:endParaRPr lang="cs-CZ" sz="3200" kern="1200" dirty="0"/>
        </a:p>
      </dsp:txBody>
      <dsp:txXfrm>
        <a:off x="2633471" y="3254803"/>
        <a:ext cx="2962656" cy="619888"/>
      </dsp:txXfrm>
    </dsp:sp>
    <dsp:sp modelId="{DDD3AD2F-9AFA-4A74-BADD-A57F5BC75A1B}">
      <dsp:nvSpPr>
        <dsp:cNvPr id="0" name=""/>
        <dsp:cNvSpPr/>
      </dsp:nvSpPr>
      <dsp:spPr>
        <a:xfrm>
          <a:off x="2633471" y="3905686"/>
          <a:ext cx="2962656" cy="6198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km</a:t>
          </a:r>
          <a:r>
            <a:rPr lang="cs-CZ" sz="3200" kern="1200" baseline="30000" dirty="0" smtClean="0"/>
            <a:t>2</a:t>
          </a:r>
          <a:endParaRPr lang="cs-CZ" sz="3200" kern="1200" dirty="0"/>
        </a:p>
      </dsp:txBody>
      <dsp:txXfrm>
        <a:off x="2633471" y="3905686"/>
        <a:ext cx="2962656" cy="61988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0F1055C-8A1A-4D5D-BA99-629199A31508}">
      <dsp:nvSpPr>
        <dsp:cNvPr id="0" name=""/>
        <dsp:cNvSpPr/>
      </dsp:nvSpPr>
      <dsp:spPr>
        <a:xfrm>
          <a:off x="1512371" y="0"/>
          <a:ext cx="4525962" cy="452596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ED835-B54E-421A-BD12-8411A7B4F286}">
      <dsp:nvSpPr>
        <dsp:cNvPr id="0" name=""/>
        <dsp:cNvSpPr/>
      </dsp:nvSpPr>
      <dsp:spPr>
        <a:xfrm>
          <a:off x="3775352" y="455027"/>
          <a:ext cx="2941875" cy="5356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 m</a:t>
          </a:r>
          <a:r>
            <a:rPr lang="cs-CZ" sz="2100" kern="1200" baseline="30000" dirty="0" smtClean="0"/>
            <a:t>2</a:t>
          </a:r>
          <a:r>
            <a:rPr lang="cs-CZ" sz="2100" kern="1200" dirty="0" smtClean="0"/>
            <a:t> = 100 dm</a:t>
          </a:r>
          <a:r>
            <a:rPr lang="cs-CZ" sz="2100" kern="1200" baseline="30000" dirty="0" smtClean="0"/>
            <a:t>2</a:t>
          </a:r>
          <a:endParaRPr lang="cs-CZ" sz="2100" kern="1200" dirty="0"/>
        </a:p>
      </dsp:txBody>
      <dsp:txXfrm>
        <a:off x="3775352" y="455027"/>
        <a:ext cx="2941875" cy="535690"/>
      </dsp:txXfrm>
    </dsp:sp>
    <dsp:sp modelId="{A1FBF9DC-2026-497D-B1BD-4F605C53429B}">
      <dsp:nvSpPr>
        <dsp:cNvPr id="0" name=""/>
        <dsp:cNvSpPr/>
      </dsp:nvSpPr>
      <dsp:spPr>
        <a:xfrm>
          <a:off x="3775352" y="1057678"/>
          <a:ext cx="2941875" cy="5356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 m</a:t>
          </a:r>
          <a:r>
            <a:rPr lang="cs-CZ" sz="2100" kern="1200" baseline="30000" dirty="0" smtClean="0"/>
            <a:t>2</a:t>
          </a:r>
          <a:r>
            <a:rPr lang="cs-CZ" sz="2100" kern="1200" dirty="0" smtClean="0"/>
            <a:t> = 10 000 cm</a:t>
          </a:r>
          <a:r>
            <a:rPr lang="cs-CZ" sz="2100" kern="1200" baseline="30000" dirty="0" smtClean="0"/>
            <a:t>2</a:t>
          </a:r>
          <a:endParaRPr lang="cs-CZ" sz="2100" kern="1200" dirty="0"/>
        </a:p>
      </dsp:txBody>
      <dsp:txXfrm>
        <a:off x="3775352" y="1057678"/>
        <a:ext cx="2941875" cy="535690"/>
      </dsp:txXfrm>
    </dsp:sp>
    <dsp:sp modelId="{55C48AE3-43EC-4888-A4FA-C8A50445B66E}">
      <dsp:nvSpPr>
        <dsp:cNvPr id="0" name=""/>
        <dsp:cNvSpPr/>
      </dsp:nvSpPr>
      <dsp:spPr>
        <a:xfrm>
          <a:off x="3775352" y="1660329"/>
          <a:ext cx="2941875" cy="5356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 m</a:t>
          </a:r>
          <a:r>
            <a:rPr lang="cs-CZ" sz="2100" kern="1200" baseline="30000" dirty="0" smtClean="0"/>
            <a:t>2</a:t>
          </a:r>
          <a:r>
            <a:rPr lang="cs-CZ" sz="2100" kern="1200" dirty="0" smtClean="0"/>
            <a:t> = 1 000 </a:t>
          </a:r>
          <a:r>
            <a:rPr lang="cs-CZ" sz="2100" kern="1200" dirty="0" err="1" smtClean="0"/>
            <a:t>000</a:t>
          </a:r>
          <a:r>
            <a:rPr lang="cs-CZ" sz="2100" kern="1200" dirty="0" smtClean="0"/>
            <a:t> mm</a:t>
          </a:r>
          <a:r>
            <a:rPr lang="cs-CZ" sz="2100" kern="1200" baseline="30000" dirty="0" smtClean="0"/>
            <a:t>2</a:t>
          </a:r>
          <a:endParaRPr lang="cs-CZ" sz="2100" kern="1200" dirty="0"/>
        </a:p>
      </dsp:txBody>
      <dsp:txXfrm>
        <a:off x="3775352" y="1660329"/>
        <a:ext cx="2941875" cy="535690"/>
      </dsp:txXfrm>
    </dsp:sp>
    <dsp:sp modelId="{D4CA44B6-1E10-49AE-9A49-FABCE6BEF249}">
      <dsp:nvSpPr>
        <dsp:cNvPr id="0" name=""/>
        <dsp:cNvSpPr/>
      </dsp:nvSpPr>
      <dsp:spPr>
        <a:xfrm>
          <a:off x="3775352" y="2262980"/>
          <a:ext cx="2941875" cy="5356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 a = 100 m</a:t>
          </a:r>
          <a:r>
            <a:rPr lang="cs-CZ" sz="2100" kern="1200" baseline="30000" dirty="0" smtClean="0"/>
            <a:t>2</a:t>
          </a:r>
          <a:endParaRPr lang="cs-CZ" sz="2100" kern="1200" dirty="0"/>
        </a:p>
      </dsp:txBody>
      <dsp:txXfrm>
        <a:off x="3775352" y="2262980"/>
        <a:ext cx="2941875" cy="535690"/>
      </dsp:txXfrm>
    </dsp:sp>
    <dsp:sp modelId="{3EB24612-D6AB-4568-8FC2-8E116F3C2C11}">
      <dsp:nvSpPr>
        <dsp:cNvPr id="0" name=""/>
        <dsp:cNvSpPr/>
      </dsp:nvSpPr>
      <dsp:spPr>
        <a:xfrm>
          <a:off x="3775352" y="2865632"/>
          <a:ext cx="2941875" cy="5356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 ha = 10 000 m</a:t>
          </a:r>
          <a:r>
            <a:rPr lang="cs-CZ" sz="2100" kern="1200" baseline="30000" dirty="0" smtClean="0"/>
            <a:t>2</a:t>
          </a:r>
          <a:endParaRPr lang="cs-CZ" sz="2100" kern="1200" dirty="0"/>
        </a:p>
      </dsp:txBody>
      <dsp:txXfrm>
        <a:off x="3775352" y="2865632"/>
        <a:ext cx="2941875" cy="535690"/>
      </dsp:txXfrm>
    </dsp:sp>
    <dsp:sp modelId="{8D3F5E59-ACE0-4AFF-8B20-570EDADE2A71}">
      <dsp:nvSpPr>
        <dsp:cNvPr id="0" name=""/>
        <dsp:cNvSpPr/>
      </dsp:nvSpPr>
      <dsp:spPr>
        <a:xfrm>
          <a:off x="3775352" y="3468283"/>
          <a:ext cx="2941875" cy="5356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1 km</a:t>
          </a:r>
          <a:r>
            <a:rPr lang="cs-CZ" sz="2100" kern="1200" baseline="30000" dirty="0" smtClean="0"/>
            <a:t>2</a:t>
          </a:r>
          <a:r>
            <a:rPr lang="cs-CZ" sz="2100" kern="1200" dirty="0" smtClean="0"/>
            <a:t> = 1 000 </a:t>
          </a:r>
          <a:r>
            <a:rPr lang="cs-CZ" sz="2100" kern="1200" dirty="0" err="1" smtClean="0"/>
            <a:t>000</a:t>
          </a:r>
          <a:r>
            <a:rPr lang="cs-CZ" sz="2100" kern="1200" dirty="0" smtClean="0"/>
            <a:t> m</a:t>
          </a:r>
          <a:r>
            <a:rPr lang="cs-CZ" sz="2100" kern="1200" baseline="30000" dirty="0" smtClean="0"/>
            <a:t>2</a:t>
          </a:r>
          <a:endParaRPr lang="cs-CZ" sz="2100" kern="1200" dirty="0"/>
        </a:p>
      </dsp:txBody>
      <dsp:txXfrm>
        <a:off x="3775352" y="3468283"/>
        <a:ext cx="2941875" cy="5356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05616F7-2DD7-4992-B13B-0679AC00246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8FAFF90-B091-44B0-A6D6-EAEE6281BA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D337DF6-7676-417C-BD3D-AB97A5413E9B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3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200B2AC-163B-4B2F-84E9-819771D4DD3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1EC25A95-07BD-4567-A86E-9958D86EA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C57DCE-860E-4CB5-AE82-804A72609C69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7D794E-B4A2-48B1-AA93-DFA285E48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5FD781D7-7C94-4F55-8216-5D422DB2BAA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57FFCF61-7A8B-43FD-B292-57A75F145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2D103B5-225B-4938-9593-A3A2BEFCAEE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952DD5-D69E-481F-8A61-26AB4F800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8308275-190C-48E8-8C74-A00A9BC68BA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81C00A-6454-46C1-9C48-944AC9F53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A96B22-30CA-424F-967C-3F529258282C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9C203B1-999B-44D5-996D-27CA2FC685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1FD86-190B-4613-A2D9-554480CD87FA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15C04-F2A0-4E8D-AFC3-C6A31D207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4A03BA74-9DFF-4148-9A38-92BF4C8424D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D949DE5E-B987-44AE-9F48-2F6A8D59A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fld id="{A5FB00C5-D2A4-4950-B564-1566E2CD948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A41FBA41-C925-4193-AB44-B773B406F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8E61E-3070-41AD-A385-CDD177B89A9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577C4-38D8-443A-B7FB-E382269A1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3D735-8538-44CE-BB1E-C61885D3E478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9D331-9342-4A71-9F7D-3ACD11354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6619B8A-50C4-45D4-9B56-DC669414C9C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>
                <a:solidFill>
                  <a:schemeClr val="tx2">
                    <a:shade val="9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991D3FC-E650-4F57-A4CA-72D907655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794" r:id="rId7"/>
    <p:sldLayoutId id="2147483803" r:id="rId8"/>
    <p:sldLayoutId id="2147483804" r:id="rId9"/>
    <p:sldLayoutId id="2147483795" r:id="rId10"/>
    <p:sldLayoutId id="2147483796" r:id="rId11"/>
  </p:sldLayoutIdLst>
  <p:transition>
    <p:wedge/>
  </p:transition>
  <p:txStyles>
    <p:titleStyle>
      <a:lvl1pPr marL="53975" indent="-53975" algn="r" rtl="0" eaLnBrk="0" fontAlgn="base" hangingPunct="0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2pPr>
      <a:lvl3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3pPr>
      <a:lvl4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4pPr>
      <a:lvl5pPr marL="53975" indent="-53975" algn="r" rtl="0" eaLnBrk="0" fontAlgn="base" hangingPunct="0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itchFamily="18" charset="0"/>
        </a:defRPr>
      </a:lvl9pPr>
      <a:extLst/>
    </p:titleStyle>
    <p:bodyStyle>
      <a:lvl1pPr marL="292100" indent="-292100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eaLnBrk="0" fontAlgn="base" hangingPunct="0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95536" y="1052736"/>
            <a:ext cx="8229600" cy="2209800"/>
          </a:xfrm>
        </p:spPr>
        <p:txBody>
          <a:bodyPr/>
          <a:lstStyle/>
          <a:p>
            <a:pPr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JIHOMORAVSKÝ KRAJ - ROZLOHA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organizace; </a:t>
            </a:r>
            <a:r>
              <a:rPr lang="cs-CZ" sz="2400" dirty="0" smtClean="0"/>
              <a:t>CZ.1.07/1.4.00/21.1167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VY_32_INOVACE_04_Jihomoravský kraj - rozloha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Porovnávání rozloh krajů, převádění jednotek obsahu.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Monika </a:t>
            </a:r>
            <a:r>
              <a:rPr lang="cs-CZ" sz="2200" dirty="0" err="1" smtClean="0"/>
              <a:t>Frolcová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indent="0">
              <a:defRPr/>
            </a:pPr>
            <a:endParaRPr lang="cs-CZ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95288" y="1844675"/>
            <a:ext cx="8229600" cy="4525963"/>
          </a:xfrm>
        </p:spPr>
        <p:txBody>
          <a:bodyPr/>
          <a:lstStyle/>
          <a:p>
            <a:r>
              <a:rPr lang="cs-CZ" b="1" smtClean="0"/>
              <a:t>Anotace:</a:t>
            </a:r>
            <a:r>
              <a:rPr lang="cs-CZ" smtClean="0"/>
              <a:t> Žák se seznámí s rozlohou JMK. Převádí jednotky obsahu, seřadí kraje podle rozlohy.</a:t>
            </a:r>
          </a:p>
          <a:p>
            <a:r>
              <a:rPr lang="cs-CZ" b="1" smtClean="0"/>
              <a:t>Ročník: </a:t>
            </a:r>
            <a:r>
              <a:rPr lang="cs-CZ" smtClean="0"/>
              <a:t>5.</a:t>
            </a:r>
          </a:p>
          <a:p>
            <a:r>
              <a:rPr lang="cs-CZ" b="1" smtClean="0"/>
              <a:t>Vzdělávací oblast: </a:t>
            </a:r>
            <a:r>
              <a:rPr lang="cs-CZ" smtClean="0"/>
              <a:t>Matematika</a:t>
            </a:r>
          </a:p>
          <a:p>
            <a:r>
              <a:rPr lang="cs-CZ" b="1" smtClean="0"/>
              <a:t>Druh učebního materiálu</a:t>
            </a:r>
            <a:r>
              <a:rPr lang="cs-CZ" smtClean="0"/>
              <a:t>: prezentace Power Point</a:t>
            </a:r>
          </a:p>
        </p:txBody>
      </p:sp>
    </p:spTree>
  </p:cSld>
  <p:clrMapOvr>
    <a:masterClrMapping/>
  </p:clrMapOvr>
  <p:transition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KRAJE ČR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62000" y="1694656"/>
            <a:ext cx="7620000" cy="4429125"/>
          </a:xfrm>
          <a:effectLst>
            <a:softEdge rad="112500"/>
          </a:effec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JEDNOTKY OBSAHU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PŘEVÁDĚNÍ JEDNOTEK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Autofit/>
          </a:bodyPr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Úkol – seřaď kraje od největšího po nejmenší podle rozlohy (rozloha je uvedena v km</a:t>
            </a:r>
            <a:r>
              <a:rPr lang="cs-CZ" sz="2800" baseline="30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)</a:t>
            </a:r>
            <a:endParaRPr lang="cs-CZ" sz="28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Praha – 496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Středočeský – 11 014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Jihočeský – 10 056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Plzeňský – 7 561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Karlovarský – 3 314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Ústecký – 5 335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Liberecký – 3 163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Královéhradecký </a:t>
            </a:r>
            <a:r>
              <a:rPr lang="cs-CZ" dirty="0" smtClean="0"/>
              <a:t>–  4 758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Pardubický – 4 519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Vysočina – 6 795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Jihomoravský – 7 196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Olomoucký – 5 267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Moravskoslezský – 5 427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Zlínský -  3 964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1. Středočeský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2. Jihočeský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3. Plzeňský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4. Jihomoravský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5. Vysočina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6. Moravskoslezský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7. Ústecký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8. Olomoucký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9. </a:t>
            </a:r>
            <a:r>
              <a:rPr lang="cs-CZ" dirty="0" err="1" smtClean="0"/>
              <a:t>Králoéehradecký</a:t>
            </a:r>
            <a:endParaRPr lang="cs-CZ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10. Pardubický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11. Zlínský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12. Karlovarský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13. Liberecký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14. Praha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Úkol – převeď rozlohy krajů na hektary(ha) a ary(a)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cs-CZ" smtClean="0"/>
              <a:t>496 km</a:t>
            </a:r>
            <a:r>
              <a:rPr lang="cs-CZ" baseline="30000" smtClean="0"/>
              <a:t>2</a:t>
            </a:r>
            <a:r>
              <a:rPr lang="cs-CZ" smtClean="0"/>
              <a:t> =</a:t>
            </a: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200000"/>
              </a:lnSpc>
            </a:pPr>
            <a:r>
              <a:rPr lang="cs-CZ" smtClean="0"/>
              <a:t>5 267 km</a:t>
            </a:r>
            <a:r>
              <a:rPr lang="cs-CZ" baseline="30000" smtClean="0"/>
              <a:t>2</a:t>
            </a:r>
            <a:r>
              <a:rPr lang="cs-CZ" smtClean="0"/>
              <a:t> = </a:t>
            </a: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200000"/>
              </a:lnSpc>
            </a:pPr>
            <a:r>
              <a:rPr lang="cs-CZ" smtClean="0"/>
              <a:t>7 196 km</a:t>
            </a:r>
            <a:r>
              <a:rPr lang="cs-CZ" baseline="30000" smtClean="0"/>
              <a:t>2</a:t>
            </a:r>
            <a:r>
              <a:rPr lang="cs-CZ" smtClean="0"/>
              <a:t> =</a:t>
            </a: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200000"/>
              </a:lnSpc>
            </a:pPr>
            <a:r>
              <a:rPr lang="cs-CZ" smtClean="0"/>
              <a:t> 3 163 km</a:t>
            </a:r>
            <a:r>
              <a:rPr lang="cs-CZ" baseline="30000" smtClean="0"/>
              <a:t>2</a:t>
            </a:r>
            <a:r>
              <a:rPr lang="cs-CZ" smtClean="0"/>
              <a:t> = </a:t>
            </a: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200000"/>
              </a:lnSpc>
            </a:pPr>
            <a:endParaRPr lang="cs-CZ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cs-CZ" dirty="0" smtClean="0"/>
              <a:t>496 km</a:t>
            </a:r>
            <a:r>
              <a:rPr lang="cs-CZ" baseline="30000" dirty="0" smtClean="0"/>
              <a:t>2</a:t>
            </a:r>
            <a:r>
              <a:rPr lang="cs-CZ" dirty="0" smtClean="0"/>
              <a:t> =  </a:t>
            </a:r>
            <a:r>
              <a:rPr lang="cs-CZ" dirty="0" smtClean="0">
                <a:solidFill>
                  <a:srgbClr val="FF0000"/>
                </a:solidFill>
              </a:rPr>
              <a:t>49 600 ha, 4 960 000 a</a:t>
            </a:r>
          </a:p>
          <a:p>
            <a:pPr eaLnBrk="1" hangingPunct="1">
              <a:lnSpc>
                <a:spcPct val="200000"/>
              </a:lnSpc>
            </a:pPr>
            <a:r>
              <a:rPr lang="cs-CZ" dirty="0" smtClean="0"/>
              <a:t>5 267 km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526 700 ha, 52 670 000 a</a:t>
            </a:r>
          </a:p>
          <a:p>
            <a:pPr eaLnBrk="1" hangingPunct="1">
              <a:lnSpc>
                <a:spcPct val="200000"/>
              </a:lnSpc>
            </a:pPr>
            <a:r>
              <a:rPr lang="cs-CZ" dirty="0" smtClean="0"/>
              <a:t>7 196 km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719 </a:t>
            </a:r>
            <a:r>
              <a:rPr lang="cs-CZ" dirty="0" smtClean="0">
                <a:solidFill>
                  <a:srgbClr val="FF0000"/>
                </a:solidFill>
              </a:rPr>
              <a:t>600 </a:t>
            </a:r>
            <a:r>
              <a:rPr lang="cs-CZ" dirty="0" smtClean="0">
                <a:solidFill>
                  <a:srgbClr val="FF0000"/>
                </a:solidFill>
              </a:rPr>
              <a:t>ha, 71 960 000 a</a:t>
            </a:r>
          </a:p>
          <a:p>
            <a:pPr eaLnBrk="1" hangingPunct="1">
              <a:lnSpc>
                <a:spcPct val="200000"/>
              </a:lnSpc>
            </a:pPr>
            <a:r>
              <a:rPr lang="cs-CZ" dirty="0" smtClean="0"/>
              <a:t> 3 163 km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316 300 ha, 31 630 000 a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Bibliografické citace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  <a:cs typeface="Arial" charset="0"/>
              </a:rPr>
              <a:t>ULAMM. </a:t>
            </a:r>
            <a:r>
              <a:rPr lang="cs-CZ" i="1" smtClean="0">
                <a:latin typeface="Arial" charset="0"/>
                <a:cs typeface="Arial" charset="0"/>
              </a:rPr>
              <a:t>CZ Cechy Morava kraje.gif [online]. </a:t>
            </a:r>
            <a:r>
              <a:rPr lang="cs-CZ" smtClean="0"/>
              <a:t>6. 9. 2007, 11:18</a:t>
            </a:r>
            <a:r>
              <a:rPr lang="cs-CZ" smtClean="0">
                <a:latin typeface="Arial" charset="0"/>
                <a:cs typeface="Arial" charset="0"/>
              </a:rPr>
              <a:t>. [cit. 2011-02-07]. Dostupný pod licencí Creative Commons na WWW: &lt;http://cs.wikipedia.org/wiki/Soubor:CZ_Cechy_Morava_kraje.gif&gt;.</a:t>
            </a:r>
          </a:p>
          <a:p>
            <a:pPr eaLnBrk="1" hangingPunct="1"/>
            <a:endParaRPr lang="cs-CZ" smtClean="0">
              <a:latin typeface="Arial" charset="0"/>
              <a:cs typeface="Arial" charset="0"/>
            </a:endParaRP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76</TotalTime>
  <Words>350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Rockwell</vt:lpstr>
      <vt:lpstr>Wingdings 2</vt:lpstr>
      <vt:lpstr>Calibri</vt:lpstr>
      <vt:lpstr>Lití písma</vt:lpstr>
      <vt:lpstr> JIHOMORAVSKÝ KRAJ - ROZLOHA </vt:lpstr>
      <vt:lpstr>Snímek 2</vt:lpstr>
      <vt:lpstr>KRAJE ČR</vt:lpstr>
      <vt:lpstr>JEDNOTKY OBSAHU</vt:lpstr>
      <vt:lpstr>PŘEVÁDĚNÍ JEDNOTEK</vt:lpstr>
      <vt:lpstr>Úkol – seřaď kraje od největšího po nejmenší podle rozlohy (rozloha je uvedena v km2)</vt:lpstr>
      <vt:lpstr>ŘEŠENÍ</vt:lpstr>
      <vt:lpstr>Úkol – převeď rozlohy krajů na hektary(ha) a ary(a)</vt:lpstr>
      <vt:lpstr>ŘEŠENÍ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ROZLOHA JIHOMORAVSKÉHO KRAJE – JEDNOTKY OBSAHU</dc:title>
  <dc:creator>Moníšek</dc:creator>
  <cp:lastModifiedBy>Dum</cp:lastModifiedBy>
  <cp:revision>14</cp:revision>
  <dcterms:created xsi:type="dcterms:W3CDTF">2011-06-01T18:11:05Z</dcterms:created>
  <dcterms:modified xsi:type="dcterms:W3CDTF">2014-02-06T18:42:52Z</dcterms:modified>
</cp:coreProperties>
</file>