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7" r:id="rId3"/>
    <p:sldId id="256" r:id="rId4"/>
    <p:sldId id="257" r:id="rId5"/>
    <p:sldId id="258" r:id="rId6"/>
    <p:sldId id="262" r:id="rId7"/>
    <p:sldId id="259" r:id="rId8"/>
    <p:sldId id="263" r:id="rId9"/>
    <p:sldId id="260" r:id="rId10"/>
    <p:sldId id="261" r:id="rId11"/>
    <p:sldId id="264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2562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4EC2839-EAE2-44C4-A399-5BA176CCBB5E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E879B73-4556-481E-AC09-5771FE5D75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3800" b="1" dirty="0" smtClean="0">
                <a:latin typeface="Times New Roman" pitchFamily="18" charset="0"/>
                <a:cs typeface="Times New Roman" pitchFamily="18" charset="0"/>
              </a:rPr>
              <a:t>Renesanční zámek – NOVÉ ZÁMKY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Základní škola a mateřská škola Nesovice, příspěvková organizace;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CZ.1.07/1.4.00/21.1167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VY_32_INOVACE_07_Renesanční zámek – Nové zámky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Informace o renesančním zámku v Nesovicích.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Mgr. Andrea Kupková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905" y="385282"/>
            <a:ext cx="4192190" cy="102451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387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získají podrobnější informace o vzniku zámku a jeho historii až po současnost.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Ročník: 4.</a:t>
            </a:r>
          </a:p>
          <a:p>
            <a:pPr marL="0" indent="0">
              <a:buNone/>
            </a:pPr>
            <a:r>
              <a:rPr lang="cs-CZ" dirty="0" smtClean="0"/>
              <a:t>Předmět: Vlastivěda</a:t>
            </a:r>
          </a:p>
          <a:p>
            <a:pPr marL="0" indent="0">
              <a:buNone/>
            </a:pPr>
            <a:r>
              <a:rPr lang="cs-CZ" dirty="0" smtClean="0"/>
              <a:t>Vzdělávací oblast: Člověk a </a:t>
            </a:r>
            <a:r>
              <a:rPr lang="cs-CZ" smtClean="0"/>
              <a:t>jeho svět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6300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Renesanční zámek</a:t>
            </a:r>
            <a:endParaRPr lang="cs-CZ" sz="66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67544" y="2819400"/>
            <a:ext cx="8226290" cy="1752600"/>
          </a:xfrm>
        </p:spPr>
        <p:txBody>
          <a:bodyPr>
            <a:normAutofit/>
          </a:bodyPr>
          <a:lstStyle/>
          <a:p>
            <a:r>
              <a:rPr lang="cs-CZ" sz="8800" dirty="0" smtClean="0"/>
              <a:t>NOVÉ ZÁMKY</a:t>
            </a:r>
            <a:endParaRPr lang="cs-CZ" sz="88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>
          <a:xfrm>
            <a:off x="179512" y="404664"/>
            <a:ext cx="4248472" cy="6120680"/>
          </a:xfrm>
        </p:spPr>
        <p:txBody>
          <a:bodyPr>
            <a:noAutofit/>
          </a:bodyPr>
          <a:lstStyle/>
          <a:p>
            <a:pPr algn="l"/>
            <a:r>
              <a:rPr lang="cs-CZ" sz="4400" dirty="0" err="1" smtClean="0"/>
              <a:t>Novozámský</a:t>
            </a:r>
            <a:r>
              <a:rPr lang="cs-CZ" sz="4400" dirty="0" smtClean="0"/>
              <a:t> renesanční zámek  stojí na mírném návrší nad říčkou  </a:t>
            </a:r>
            <a:r>
              <a:rPr lang="cs-CZ" sz="4400" dirty="0" err="1" smtClean="0"/>
              <a:t>Litavou</a:t>
            </a:r>
            <a:r>
              <a:rPr lang="cs-CZ" sz="4400" dirty="0" smtClean="0"/>
              <a:t>.</a:t>
            </a:r>
          </a:p>
          <a:p>
            <a:pPr algn="l"/>
            <a:r>
              <a:rPr lang="cs-CZ" sz="4400" dirty="0" smtClean="0"/>
              <a:t>Je dominantou obce </a:t>
            </a:r>
            <a:r>
              <a:rPr lang="cs-CZ" sz="4400" dirty="0" err="1" smtClean="0"/>
              <a:t>Nesovice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pic>
        <p:nvPicPr>
          <p:cNvPr id="1026" name="Picture 2" descr="C:\Users\Andrea\Pictures\olymp\P41702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055436" y="0"/>
            <a:ext cx="5088564" cy="458112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 idx="4294967295"/>
          </p:nvPr>
        </p:nvSpPr>
        <p:spPr>
          <a:xfrm>
            <a:off x="395536" y="980727"/>
            <a:ext cx="8568754" cy="5256585"/>
          </a:xfrm>
        </p:spPr>
        <p:txBody>
          <a:bodyPr>
            <a:normAutofit fontScale="90000"/>
          </a:bodyPr>
          <a:lstStyle/>
          <a:p>
            <a:pPr algn="l"/>
            <a:r>
              <a:rPr lang="cs-CZ" sz="5300" dirty="0" smtClean="0"/>
              <a:t>Zámek byl vystavěn r. 1561 Závišem z </a:t>
            </a:r>
            <a:r>
              <a:rPr lang="cs-CZ" sz="5300" dirty="0" err="1" smtClean="0"/>
              <a:t>Víckova</a:t>
            </a:r>
            <a:r>
              <a:rPr lang="cs-CZ" sz="5300" dirty="0" smtClean="0"/>
              <a:t>, který však v r. 1569 umírá a stavba tak nebyla dokončena. Z původně plánované čtyřkřídlé budovy byla postavena jen dvě křídla s dvorní arkádou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79512" y="2420888"/>
            <a:ext cx="9253536" cy="5445224"/>
          </a:xfrm>
        </p:spPr>
        <p:txBody>
          <a:bodyPr>
            <a:normAutofit fontScale="90000"/>
          </a:bodyPr>
          <a:lstStyle/>
          <a:p>
            <a:pPr algn="l"/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5300" dirty="0" smtClean="0"/>
              <a:t>Stavba se </a:t>
            </a:r>
            <a:br>
              <a:rPr lang="cs-CZ" sz="5300" dirty="0" smtClean="0"/>
            </a:br>
            <a:r>
              <a:rPr lang="cs-CZ" sz="5300" dirty="0" smtClean="0"/>
              <a:t>inspirovala</a:t>
            </a:r>
            <a:br>
              <a:rPr lang="cs-CZ" sz="5300" dirty="0" smtClean="0"/>
            </a:br>
            <a:r>
              <a:rPr lang="cs-CZ" sz="5300" dirty="0" smtClean="0"/>
              <a:t>toskánskými</a:t>
            </a:r>
            <a:br>
              <a:rPr lang="cs-CZ" sz="5300" dirty="0" smtClean="0"/>
            </a:br>
            <a:r>
              <a:rPr lang="cs-CZ" sz="5300" dirty="0" smtClean="0"/>
              <a:t>vzory a je </a:t>
            </a:r>
            <a:br>
              <a:rPr lang="cs-CZ" sz="5300" dirty="0" smtClean="0"/>
            </a:br>
            <a:r>
              <a:rPr lang="cs-CZ" sz="5300" dirty="0" smtClean="0"/>
              <a:t>hodnocena</a:t>
            </a:r>
            <a:br>
              <a:rPr lang="cs-CZ" sz="5300" dirty="0" smtClean="0"/>
            </a:br>
            <a:r>
              <a:rPr lang="cs-CZ" sz="5300" dirty="0" smtClean="0"/>
              <a:t>jako mimořádně cenný doklad vztahů mezi českými zeměmi a Itálií v době renesance.</a:t>
            </a:r>
            <a:br>
              <a:rPr lang="cs-CZ" sz="53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098" name="Picture 2" descr="C:\Users\Andrea\Desktop\zámek\DSC017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76672"/>
            <a:ext cx="4860032" cy="3645024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51520" y="0"/>
            <a:ext cx="4212530" cy="6524625"/>
          </a:xfrm>
        </p:spPr>
        <p:txBody>
          <a:bodyPr/>
          <a:lstStyle/>
          <a:p>
            <a:pPr algn="l"/>
            <a:r>
              <a:rPr lang="cs-CZ" dirty="0" smtClean="0"/>
              <a:t>Na Nových Zámcích se vystřídalo přes 20 majitelů, což zámku v žádném případě neprospělo. </a:t>
            </a:r>
            <a:endParaRPr lang="cs-CZ" dirty="0"/>
          </a:p>
        </p:txBody>
      </p:sp>
      <p:pic>
        <p:nvPicPr>
          <p:cNvPr id="2050" name="Picture 2" descr="C:\Users\Andrea\Pictures\olymp\P41701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484784"/>
            <a:ext cx="4470244" cy="432048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0" y="548680"/>
            <a:ext cx="4427984" cy="6309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/>
              <a:t>   </a:t>
            </a:r>
            <a:r>
              <a:rPr lang="cs-CZ" sz="4000" dirty="0" smtClean="0"/>
              <a:t>Za třicetileté války byl celý</a:t>
            </a:r>
          </a:p>
          <a:p>
            <a:pPr>
              <a:buNone/>
            </a:pPr>
            <a:r>
              <a:rPr lang="cs-CZ" sz="4000" dirty="0" smtClean="0"/>
              <a:t>  kraj několikrát zpustošen </a:t>
            </a:r>
          </a:p>
          <a:p>
            <a:pPr>
              <a:buNone/>
            </a:pPr>
            <a:r>
              <a:rPr lang="cs-CZ" sz="4000" dirty="0" smtClean="0"/>
              <a:t>  vojskem.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  Roku 1645 byl vydrancován a poničen i zámek. </a:t>
            </a:r>
            <a:endParaRPr lang="cs-CZ" sz="4000" dirty="0"/>
          </a:p>
        </p:txBody>
      </p:sp>
      <p:pic>
        <p:nvPicPr>
          <p:cNvPr id="1026" name="Picture 2" descr="C:\Users\Andrea\Desktop\zámek\zadní čá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620688"/>
            <a:ext cx="4896544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NEJHORŠÍ DOBA HISTORIE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52292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600" dirty="0" smtClean="0"/>
              <a:t>  bylo </a:t>
            </a:r>
            <a:r>
              <a:rPr lang="cs-CZ" sz="3600" b="1" dirty="0" smtClean="0"/>
              <a:t>20. století</a:t>
            </a:r>
          </a:p>
          <a:p>
            <a:pPr>
              <a:buNone/>
            </a:pPr>
            <a:r>
              <a:rPr lang="cs-CZ" sz="3600" dirty="0"/>
              <a:t> </a:t>
            </a:r>
            <a:r>
              <a:rPr lang="cs-CZ" sz="3600" dirty="0" smtClean="0"/>
              <a:t>    40. léta, kdy dostal zámek darem od   A. Hitlera říšský Němec </a:t>
            </a:r>
            <a:r>
              <a:rPr lang="cs-CZ" sz="3600" dirty="0" err="1" smtClean="0"/>
              <a:t>Buechelmeyer</a:t>
            </a:r>
            <a:r>
              <a:rPr lang="cs-CZ" sz="3600" dirty="0" smtClean="0"/>
              <a:t> </a:t>
            </a:r>
          </a:p>
          <a:p>
            <a:pPr>
              <a:buNone/>
            </a:pPr>
            <a:r>
              <a:rPr lang="cs-CZ" sz="3600" dirty="0"/>
              <a:t> </a:t>
            </a:r>
            <a:r>
              <a:rPr lang="cs-CZ" sz="3600" dirty="0" smtClean="0"/>
              <a:t>    50. a 60., kdy historické prostory zámku využívalo místní JZD jako drůbežárnu, stáje dobytka, sýpku obilí apod., což mělo za následek fakticky úplné zničení vnitřní freskové výzdoby.</a:t>
            </a:r>
            <a:endParaRPr lang="cs-CZ" sz="36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3429000"/>
            <a:ext cx="9144000" cy="309562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400" dirty="0" smtClean="0"/>
              <a:t>   V letech 2001/2002 navrácen restituentům - rodině Floriánových, kteří se rozhodli zámek v roce 2003 zpřístupnit veřejnosti. </a:t>
            </a:r>
          </a:p>
          <a:p>
            <a:pPr>
              <a:buNone/>
            </a:pPr>
            <a:r>
              <a:rPr lang="cs-CZ" sz="4000" dirty="0" smtClean="0"/>
              <a:t>   </a:t>
            </a:r>
          </a:p>
          <a:p>
            <a:pPr>
              <a:buNone/>
            </a:pPr>
            <a:r>
              <a:rPr lang="cs-CZ" sz="4000" dirty="0"/>
              <a:t> </a:t>
            </a:r>
            <a:r>
              <a:rPr lang="cs-CZ" sz="4000" dirty="0" smtClean="0"/>
              <a:t>   </a:t>
            </a:r>
            <a:br>
              <a:rPr lang="cs-CZ" sz="4000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  <p:pic>
        <p:nvPicPr>
          <p:cNvPr id="2050" name="Picture 2" descr="C:\Users\Andrea\Desktop\zámek\DSC01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60648"/>
            <a:ext cx="4032448" cy="3024336"/>
          </a:xfrm>
          <a:prstGeom prst="rect">
            <a:avLst/>
          </a:prstGeom>
          <a:noFill/>
        </p:spPr>
      </p:pic>
      <p:pic>
        <p:nvPicPr>
          <p:cNvPr id="2051" name="Picture 3" descr="C:\Users\Andrea\Desktop\zámek\DSC017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4032448" cy="302433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SOUČASNOST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772816"/>
            <a:ext cx="4572000" cy="4752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  </a:t>
            </a:r>
            <a:r>
              <a:rPr lang="cs-CZ" sz="4400" dirty="0" smtClean="0"/>
              <a:t>Nyní je v soukromých rukou a pro veřejnost nepřístupný</a:t>
            </a:r>
            <a:endParaRPr lang="cs-CZ" sz="4400" dirty="0"/>
          </a:p>
        </p:txBody>
      </p:sp>
      <p:pic>
        <p:nvPicPr>
          <p:cNvPr id="3074" name="Picture 2" descr="C:\Users\Andrea\Desktop\zámek\DSC017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727430"/>
            <a:ext cx="5256584" cy="394243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Bibliografická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Foto: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46173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182</TotalTime>
  <Words>248</Words>
  <Application>Microsoft Office PowerPoint</Application>
  <PresentationFormat>Předvádění na obrazovce (4:3)</PresentationFormat>
  <Paragraphs>35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Lití písma</vt:lpstr>
      <vt:lpstr>Renesanční zámek – NOVÉ ZÁMKY</vt:lpstr>
      <vt:lpstr>ANOTACE</vt:lpstr>
      <vt:lpstr>Renesanční zámek</vt:lpstr>
      <vt:lpstr>Prezentace aplikace PowerPoint</vt:lpstr>
      <vt:lpstr>Zámek byl vystavěn r. 1561 Závišem z Víckova, který však v r. 1569 umírá a stavba tak nebyla dokončena. Z původně plánované čtyřkřídlé budovy byla postavena jen dvě křídla s dvorní arkádou.</vt:lpstr>
      <vt:lpstr>     Stavba se  inspirovala toskánskými vzory a je  hodnocena jako mimořádně cenný doklad vztahů mezi českými zeměmi a Itálií v době renesance.  </vt:lpstr>
      <vt:lpstr>Na Nových Zámcích se vystřídalo přes 20 majitelů, což zámku v žádném případě neprospělo. </vt:lpstr>
      <vt:lpstr>Prezentace aplikace PowerPoint</vt:lpstr>
      <vt:lpstr>NEJHORŠÍ DOBA HISTORIE</vt:lpstr>
      <vt:lpstr>Prezentace aplikace PowerPoint</vt:lpstr>
      <vt:lpstr>SOUČASNOST</vt:lpstr>
      <vt:lpstr>Bibliografická 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Renesanční zámek</dc:title>
  <dc:creator>Andrea</dc:creator>
  <cp:lastModifiedBy>sborovna</cp:lastModifiedBy>
  <cp:revision>23</cp:revision>
  <dcterms:created xsi:type="dcterms:W3CDTF">2011-04-24T22:01:49Z</dcterms:created>
  <dcterms:modified xsi:type="dcterms:W3CDTF">2013-01-03T08:40:23Z</dcterms:modified>
</cp:coreProperties>
</file>