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5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FFCC"/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DA271-BAD4-41EE-A098-DC7BDA4D6DF9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7D3D4-5D33-4224-966E-DA2016D06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535AB9-77C8-4648-98FE-BAF4ABFEFBC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101A4-9286-4BC1-A679-A9147F852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63F89-CEDC-4227-A58E-45F033DC5EB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2AD46-A2C2-4A09-B660-B906734EF9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7D4FC-2E97-4818-8812-CC710003D4D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71D4C-2239-4E12-B7A8-7BD4D0369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C48E5-672D-43BB-8BC9-6EADAACADE2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09136-AB07-4581-8A89-41188A23C6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1FE0D-A203-4584-8DCD-34991EDE1BC1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A75B1-97EC-4B7D-8DD2-986E9CB29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04960-FCEB-47B0-8F7A-69AB7263AF6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4AB1E-D236-4BE9-B09F-A7B60BFDF8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A4B90-07D1-4A05-955F-D39DF1A87A6D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CC92E-D605-4F6B-AEFA-F3D365335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39E16-F780-4C6B-956B-9543126E9AED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A9F3A-376B-45DF-A5BA-D9024F8DB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1841A-3986-4022-973D-A2D7CA29CED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2A452-58E6-42CD-91AE-80FE2205AC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E258D-D7AE-4B16-8B63-9EB3DC9E7051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8D10E-B044-4AAC-B301-0BCA4561DC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B3FEA-F19E-473D-AE73-67EC0EF41CB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D4853-99DF-4851-8C4A-EB51ED4E3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0070A-6350-4E99-81D1-CAA83ED9813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A5C1F-94EF-4F3C-8907-4175BA5C9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04B0FF-7568-4BC6-AAB5-6CBA9B07357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3B1C6B-E1A0-436D-ACA5-2507E53BF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Obec Nesovice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Nesovice, příspěvková organizace; </a:t>
            </a:r>
            <a:endParaRPr lang="cs-CZ" sz="2000" dirty="0">
              <a:solidFill>
                <a:srgbClr val="898989"/>
              </a:solidFill>
            </a:endParaRPr>
          </a:p>
          <a:p>
            <a:pPr eaLnBrk="1" hangingPunct="1">
              <a:defRPr/>
            </a:pPr>
            <a:r>
              <a:rPr lang="cs-CZ" sz="2000" dirty="0"/>
              <a:t>CZ.1.07/1.4.00/21.1167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III/2 Inovace a zkvalitnění výuky prostřednictvím ICT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VY_32_INOVACE_11_Obec Nesovice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Zastupitelstvo a složky obce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Autor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 Daniela Zezulová</a:t>
            </a:r>
          </a:p>
          <a:p>
            <a:pPr eaLnBrk="1" hangingPunct="1">
              <a:defRPr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Seznámí žáky se zastupitelstvem obce a se složkami v obci.</a:t>
            </a:r>
          </a:p>
          <a:p>
            <a:r>
              <a:rPr lang="cs-CZ" smtClean="0"/>
              <a:t>Pro žáky 4. třídy</a:t>
            </a:r>
          </a:p>
          <a:p>
            <a:r>
              <a:rPr lang="cs-CZ" smtClean="0"/>
              <a:t>Člověk a jeho svět</a:t>
            </a:r>
          </a:p>
          <a:p>
            <a:r>
              <a:rPr lang="cs-CZ" smtClean="0"/>
              <a:t>Vlastivěda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Starosta a místostarosta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Starosta:</a:t>
            </a:r>
          </a:p>
          <a:p>
            <a:pPr>
              <a:buFont typeface="Arial" charset="0"/>
              <a:buNone/>
            </a:pPr>
            <a:r>
              <a:rPr lang="cs-CZ" sz="3600" b="1" smtClean="0">
                <a:latin typeface="Arial" charset="0"/>
              </a:rPr>
              <a:t>Vítězslav Reška</a:t>
            </a:r>
          </a:p>
          <a:p>
            <a:pPr>
              <a:buFont typeface="Arial" charset="0"/>
              <a:buNone/>
            </a:pPr>
            <a:endParaRPr lang="cs-CZ" sz="3600" b="1" smtClean="0">
              <a:latin typeface="Arial" charset="0"/>
            </a:endParaRPr>
          </a:p>
          <a:p>
            <a:r>
              <a:rPr lang="cs-CZ" sz="2800" smtClean="0">
                <a:latin typeface="Arial" charset="0"/>
              </a:rPr>
              <a:t>Místostarosta:</a:t>
            </a:r>
          </a:p>
          <a:p>
            <a:pPr>
              <a:buFont typeface="Arial" charset="0"/>
              <a:buNone/>
            </a:pPr>
            <a:r>
              <a:rPr lang="cs-CZ" b="1" smtClean="0">
                <a:latin typeface="Arial" charset="0"/>
              </a:rPr>
              <a:t>Ing. Petr Homola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CC"/>
            </a:gs>
            <a:gs pos="100000">
              <a:srgbClr val="00765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Zastupitelstvo obce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Člen zastupitelstva:Bronislav Hladký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Člen zastupitelstva:Mgr. Roman </a:t>
            </a:r>
            <a:r>
              <a:rPr lang="cs-CZ" sz="2000" dirty="0" err="1" smtClean="0">
                <a:latin typeface="Arial" charset="0"/>
              </a:rPr>
              <a:t>Hofr</a:t>
            </a:r>
            <a:endParaRPr lang="cs-CZ" sz="2000" dirty="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Člen zastupitelstva:MVDr. Marie Kalinová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Člen zastupitelstva:Ing. Helena Kuchtová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Člen zastupitelstva:Petr Machálek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Člen zastupitelstva:Petr </a:t>
            </a:r>
            <a:r>
              <a:rPr lang="cs-CZ" sz="2000" dirty="0" err="1" smtClean="0">
                <a:latin typeface="Arial" charset="0"/>
              </a:rPr>
              <a:t>Plavina</a:t>
            </a:r>
            <a:endParaRPr lang="cs-CZ" sz="2000" dirty="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Člen zastupitelstva:Miroslav Syřiště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Účetní matrikářka:Vladislava </a:t>
            </a:r>
            <a:r>
              <a:rPr lang="cs-CZ" sz="2000" dirty="0" err="1" smtClean="0">
                <a:latin typeface="Arial" charset="0"/>
              </a:rPr>
              <a:t>Přibilíková</a:t>
            </a:r>
            <a:endParaRPr lang="cs-CZ" sz="2000" dirty="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Účetní evidence </a:t>
            </a:r>
            <a:r>
              <a:rPr lang="cs-CZ" sz="2000" dirty="0" smtClean="0">
                <a:latin typeface="Arial" charset="0"/>
              </a:rPr>
              <a:t>obyvatelstva:Jana Krištofová  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Finanční výbor: Předseda finančního výboru:Miroslav Syřiště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Členové finančního výboru:Ing. Helena Kuchtová Andrea Hanáková 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 Kontrolní výbor: Předsedkyně kontrolního výboru:MVDr. Marie Kalinová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latin typeface="Arial" charset="0"/>
              </a:rPr>
              <a:t>Členové kontrolního výboru:Emilie </a:t>
            </a:r>
            <a:r>
              <a:rPr lang="cs-CZ" sz="2000" dirty="0" err="1" smtClean="0">
                <a:latin typeface="Arial" charset="0"/>
              </a:rPr>
              <a:t>Odrazilová</a:t>
            </a:r>
            <a:r>
              <a:rPr lang="cs-CZ" sz="2000" dirty="0" smtClean="0">
                <a:latin typeface="Arial" charset="0"/>
              </a:rPr>
              <a:t> Ludmila Syřišťová</a:t>
            </a:r>
          </a:p>
          <a:p>
            <a:pPr>
              <a:lnSpc>
                <a:spcPct val="80000"/>
              </a:lnSpc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Tělovýchovná jednota Sokol Nesovice</a:t>
            </a:r>
            <a:br>
              <a:rPr lang="cs-CZ" sz="2800" smtClean="0">
                <a:latin typeface="Arial" charset="0"/>
              </a:rPr>
            </a:br>
            <a:endParaRPr lang="cs-CZ" sz="2800" smtClean="0">
              <a:latin typeface="Arial" charset="0"/>
            </a:endParaRPr>
          </a:p>
        </p:txBody>
      </p:sp>
      <p:sp>
        <p:nvSpPr>
          <p:cNvPr id="6147" name="Rectangle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dirty="0" smtClean="0">
                <a:latin typeface="Arial" charset="0"/>
              </a:rPr>
              <a:t>Sokol vznikl v </a:t>
            </a:r>
            <a:r>
              <a:rPr lang="cs-CZ" sz="2400" dirty="0" err="1" smtClean="0">
                <a:latin typeface="Arial" charset="0"/>
              </a:rPr>
              <a:t>Nesovicích</a:t>
            </a:r>
            <a:r>
              <a:rPr lang="cs-CZ" sz="2400" dirty="0" smtClean="0">
                <a:latin typeface="Arial" charset="0"/>
              </a:rPr>
              <a:t> v roce 1919.</a:t>
            </a:r>
          </a:p>
          <a:p>
            <a:r>
              <a:rPr lang="cs-CZ" sz="2400" dirty="0" smtClean="0">
                <a:latin typeface="Arial" charset="0"/>
              </a:rPr>
              <a:t>Zakládající členové byli přednosta stanice Eduard Hron a řídící učitel Karel Poláček</a:t>
            </a:r>
          </a:p>
          <a:p>
            <a:r>
              <a:rPr lang="cs-CZ" sz="2400" dirty="0" smtClean="0">
                <a:latin typeface="Arial" charset="0"/>
              </a:rPr>
              <a:t>V </a:t>
            </a:r>
            <a:r>
              <a:rPr lang="cs-CZ" sz="2400" dirty="0" smtClean="0">
                <a:latin typeface="Arial" charset="0"/>
              </a:rPr>
              <a:t>současné </a:t>
            </a:r>
            <a:r>
              <a:rPr lang="cs-CZ" sz="2400" dirty="0" smtClean="0">
                <a:latin typeface="Arial" charset="0"/>
              </a:rPr>
              <a:t>době působí  oddíl kopané, volejbalu, šachu, tenisu, florbalu, cvičení žákyň</a:t>
            </a:r>
          </a:p>
        </p:txBody>
      </p:sp>
      <p:pic>
        <p:nvPicPr>
          <p:cNvPr id="6148" name="Picture 7" descr="j029976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765175"/>
            <a:ext cx="1827213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9" descr="j030148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313" y="981075"/>
            <a:ext cx="1798637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10" descr="P107087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3068638"/>
            <a:ext cx="3787775" cy="284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latin typeface="Arial" charset="0"/>
              </a:rPr>
              <a:t>Myslivecké sdružení Pláňava Nesovice</a:t>
            </a:r>
            <a:r>
              <a:rPr lang="cs-CZ" sz="2800" smtClean="0">
                <a:latin typeface="Arial" charset="0"/>
              </a:rPr>
              <a:t/>
            </a:r>
            <a:br>
              <a:rPr lang="cs-CZ" sz="2800" smtClean="0">
                <a:latin typeface="Arial" charset="0"/>
              </a:rPr>
            </a:br>
            <a:endParaRPr lang="cs-CZ" sz="2800" smtClean="0">
              <a:latin typeface="Arial" charset="0"/>
            </a:endParaRPr>
          </a:p>
        </p:txBody>
      </p:sp>
      <p:sp>
        <p:nvSpPr>
          <p:cNvPr id="7171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Stará se o zvěř</a:t>
            </a:r>
          </a:p>
          <a:p>
            <a:r>
              <a:rPr lang="cs-CZ" sz="2800" smtClean="0">
                <a:latin typeface="Arial" charset="0"/>
              </a:rPr>
              <a:t>Zabezpečují chov a výcvik loveckých psů</a:t>
            </a:r>
          </a:p>
          <a:p>
            <a:r>
              <a:rPr lang="cs-CZ" sz="2800" smtClean="0">
                <a:latin typeface="Arial" charset="0"/>
              </a:rPr>
              <a:t>Pečují o bezpečné zacházení se střelnou zbraní</a:t>
            </a:r>
          </a:p>
        </p:txBody>
      </p:sp>
      <p:pic>
        <p:nvPicPr>
          <p:cNvPr id="7172" name="Picture 7" descr="MC90044139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3288" y="1249363"/>
            <a:ext cx="1806575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8" descr="MC90044140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2538" y="4505325"/>
            <a:ext cx="1816100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           Sbor dobrovolných hasičů Nesovice</a:t>
            </a:r>
            <a:br>
              <a:rPr lang="cs-CZ" sz="2800" smtClean="0">
                <a:latin typeface="Arial" charset="0"/>
              </a:rPr>
            </a:br>
            <a:r>
              <a:rPr lang="cs-CZ" sz="4000" smtClean="0"/>
              <a:t> </a:t>
            </a:r>
          </a:p>
        </p:txBody>
      </p:sp>
      <p:sp>
        <p:nvSpPr>
          <p:cNvPr id="8195" name="Rectangle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800" dirty="0" smtClean="0">
                <a:latin typeface="Arial" charset="0"/>
              </a:rPr>
              <a:t>Prevence proti požárům</a:t>
            </a:r>
          </a:p>
          <a:p>
            <a:r>
              <a:rPr lang="cs-CZ" sz="2800" dirty="0" smtClean="0">
                <a:latin typeface="Arial" charset="0"/>
              </a:rPr>
              <a:t>Pomáhají při povodních, při sněhových kalamitách</a:t>
            </a:r>
          </a:p>
          <a:p>
            <a:r>
              <a:rPr lang="cs-CZ" sz="2800" dirty="0" smtClean="0">
                <a:latin typeface="Arial" charset="0"/>
              </a:rPr>
              <a:t>Kulturní </a:t>
            </a:r>
            <a:r>
              <a:rPr lang="cs-CZ" sz="2800" dirty="0" smtClean="0">
                <a:latin typeface="Arial" charset="0"/>
              </a:rPr>
              <a:t>akce (</a:t>
            </a:r>
            <a:r>
              <a:rPr lang="cs-CZ" sz="2800" dirty="0" smtClean="0">
                <a:latin typeface="Arial" charset="0"/>
              </a:rPr>
              <a:t>karneval, pálení čarodějnic)</a:t>
            </a:r>
          </a:p>
        </p:txBody>
      </p:sp>
      <p:pic>
        <p:nvPicPr>
          <p:cNvPr id="8196" name="Picture 7" descr="MP90040267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188913"/>
            <a:ext cx="2081213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8" descr="P107088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3789363"/>
            <a:ext cx="3284537" cy="246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latin typeface="Arial" charset="0"/>
              </a:rPr>
              <a:t>Svaz zahrádkářů</a:t>
            </a:r>
          </a:p>
        </p:txBody>
      </p:sp>
      <p:sp>
        <p:nvSpPr>
          <p:cNvPr id="9219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Zajištuje ovocné stromky</a:t>
            </a:r>
          </a:p>
          <a:p>
            <a:r>
              <a:rPr lang="cs-CZ" sz="2800" smtClean="0">
                <a:latin typeface="Arial" charset="0"/>
              </a:rPr>
              <a:t>Vaření povidel</a:t>
            </a:r>
          </a:p>
          <a:p>
            <a:r>
              <a:rPr lang="cs-CZ" sz="2800" smtClean="0">
                <a:latin typeface="Arial" charset="0"/>
              </a:rPr>
              <a:t>Pálení ovoce</a:t>
            </a:r>
          </a:p>
        </p:txBody>
      </p:sp>
      <p:pic>
        <p:nvPicPr>
          <p:cNvPr id="9220" name="Picture 11" descr="MP90043929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3716338"/>
            <a:ext cx="4600575" cy="299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Pošta Nesovice</a:t>
            </a:r>
          </a:p>
        </p:txBody>
      </p:sp>
      <p:pic>
        <p:nvPicPr>
          <p:cNvPr id="10243" name="Picture 4" descr="P1070884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4213" y="1268413"/>
            <a:ext cx="6034087" cy="452596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Zdravotní středisko</a:t>
            </a:r>
          </a:p>
        </p:txBody>
      </p:sp>
      <p:pic>
        <p:nvPicPr>
          <p:cNvPr id="11267" name="Picture 4" descr="P1070885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8888" y="1484313"/>
            <a:ext cx="6034087" cy="4525962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Vlakové nádraží</a:t>
            </a:r>
          </a:p>
        </p:txBody>
      </p:sp>
      <p:pic>
        <p:nvPicPr>
          <p:cNvPr id="12291" name="Picture 4" descr="P107088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4087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Obecní úřad </a:t>
            </a:r>
          </a:p>
        </p:txBody>
      </p:sp>
      <p:pic>
        <p:nvPicPr>
          <p:cNvPr id="13315" name="Picture 4" descr="P1070869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4087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Škola Nesovice</a:t>
            </a:r>
          </a:p>
        </p:txBody>
      </p:sp>
      <p:pic>
        <p:nvPicPr>
          <p:cNvPr id="14339" name="Picture 4" descr="P1070891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4087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15363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endParaRPr lang="cs-CZ" i="1">
              <a:latin typeface="Calibri" pitchFamily="34" charset="0"/>
            </a:endParaRPr>
          </a:p>
        </p:txBody>
      </p:sp>
      <p:sp>
        <p:nvSpPr>
          <p:cNvPr id="10244" name="Rectangle 5"/>
          <p:cNvSpPr>
            <a:spLocks noChangeArrowheads="1"/>
          </p:cNvSpPr>
          <p:nvPr/>
        </p:nvSpPr>
        <p:spPr bwMode="auto">
          <a:xfrm>
            <a:off x="971550" y="2924175"/>
            <a:ext cx="72009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defRPr/>
            </a:pPr>
            <a:r>
              <a:rPr lang="cs-CZ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Fotografie: archiv autora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/>
              <a:t>Klipart</a:t>
            </a:r>
            <a:r>
              <a:rPr lang="cs-CZ" dirty="0"/>
              <a:t>: http://office.microsoft.com</a:t>
            </a:r>
          </a:p>
          <a:p>
            <a:pPr>
              <a:lnSpc>
                <a:spcPct val="90000"/>
              </a:lnSpc>
              <a:defRPr/>
            </a:pPr>
            <a:endParaRPr lang="cs-CZ" dirty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0" hangingPunct="0">
              <a:spcBef>
                <a:spcPct val="50000"/>
              </a:spcBef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215</Words>
  <Application>Microsoft Office PowerPoint</Application>
  <PresentationFormat>Předvádění na obrazovce (4:3)</PresentationFormat>
  <Paragraphs>59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Wingdings</vt:lpstr>
      <vt:lpstr>Motiv sady Office</vt:lpstr>
      <vt:lpstr>Obec Nesovice</vt:lpstr>
      <vt:lpstr>Anotace</vt:lpstr>
      <vt:lpstr>Starosta a místostarosta</vt:lpstr>
      <vt:lpstr>Zastupitelstvo obce</vt:lpstr>
      <vt:lpstr>Tělovýchovná jednota Sokol Nesovice </vt:lpstr>
      <vt:lpstr>Myslivecké sdružení Pláňava Nesovice </vt:lpstr>
      <vt:lpstr>           Sbor dobrovolných hasičů Nesovice  </vt:lpstr>
      <vt:lpstr>Svaz zahrádkářů</vt:lpstr>
      <vt:lpstr>Pošta Nesovice</vt:lpstr>
      <vt:lpstr>Zdravotní středisko</vt:lpstr>
      <vt:lpstr>Vlakové nádraží</vt:lpstr>
      <vt:lpstr>Obecní úřad </vt:lpstr>
      <vt:lpstr>Škola Nesovice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29</cp:revision>
  <dcterms:created xsi:type="dcterms:W3CDTF">2011-04-12T15:51:18Z</dcterms:created>
  <dcterms:modified xsi:type="dcterms:W3CDTF">2014-02-06T19:12:24Z</dcterms:modified>
</cp:coreProperties>
</file>