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66" r:id="rId3"/>
    <p:sldId id="258" r:id="rId4"/>
    <p:sldId id="268" r:id="rId5"/>
    <p:sldId id="269" r:id="rId6"/>
    <p:sldId id="260" r:id="rId7"/>
    <p:sldId id="261" r:id="rId8"/>
    <p:sldId id="267" r:id="rId9"/>
    <p:sldId id="263" r:id="rId10"/>
    <p:sldId id="264" r:id="rId11"/>
    <p:sldId id="265" r:id="rId12"/>
    <p:sldId id="25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Blac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  <a:srgbClr val="FFFF00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9" autoAdjust="0"/>
    <p:restoredTop sz="94660"/>
  </p:normalViewPr>
  <p:slideViewPr>
    <p:cSldViewPr>
      <p:cViewPr varScale="1">
        <p:scale>
          <a:sx n="101" d="100"/>
          <a:sy n="101" d="100"/>
        </p:scale>
        <p:origin x="-2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2084388" y="296863"/>
            <a:ext cx="6823075" cy="5353050"/>
            <a:chOff x="1313" y="187"/>
            <a:chExt cx="4298" cy="3372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2194" y="601"/>
              <a:ext cx="596" cy="447"/>
              <a:chOff x="0" y="0"/>
              <a:chExt cx="768" cy="576"/>
            </a:xfrm>
          </p:grpSpPr>
          <p:sp>
            <p:nvSpPr>
              <p:cNvPr id="135" name="Oval 4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6" name="Oval 5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1313" y="187"/>
              <a:ext cx="4298" cy="3372"/>
              <a:chOff x="0" y="0"/>
              <a:chExt cx="5533" cy="4341"/>
            </a:xfrm>
          </p:grpSpPr>
          <p:grpSp>
            <p:nvGrpSpPr>
              <p:cNvPr id="22" name="Group 7"/>
              <p:cNvGrpSpPr>
                <a:grpSpLocks/>
              </p:cNvGrpSpPr>
              <p:nvPr/>
            </p:nvGrpSpPr>
            <p:grpSpPr bwMode="auto">
              <a:xfrm>
                <a:off x="0" y="0"/>
                <a:ext cx="5470" cy="4341"/>
                <a:chOff x="0" y="0"/>
                <a:chExt cx="5470" cy="4341"/>
              </a:xfrm>
            </p:grpSpPr>
            <p:grpSp>
              <p:nvGrpSpPr>
                <p:cNvPr id="33" name="Group 8"/>
                <p:cNvGrpSpPr>
                  <a:grpSpLocks/>
                </p:cNvGrpSpPr>
                <p:nvPr/>
              </p:nvGrpSpPr>
              <p:grpSpPr bwMode="auto">
                <a:xfrm>
                  <a:off x="1339" y="786"/>
                  <a:ext cx="2919" cy="2151"/>
                  <a:chOff x="1265" y="814"/>
                  <a:chExt cx="2919" cy="2151"/>
                </a:xfrm>
              </p:grpSpPr>
              <p:sp>
                <p:nvSpPr>
                  <p:cNvPr id="133" name="Oval 9"/>
                  <p:cNvSpPr>
                    <a:spLocks noChangeArrowheads="1"/>
                  </p:cNvSpPr>
                  <p:nvPr/>
                </p:nvSpPr>
                <p:spPr bwMode="hidden">
                  <a:xfrm>
                    <a:off x="1265" y="814"/>
                    <a:ext cx="2919" cy="2151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bg2"/>
                      </a:gs>
                      <a:gs pos="100000">
                        <a:schemeClr val="bg1"/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34" name="Oval 10"/>
                  <p:cNvSpPr>
                    <a:spLocks noChangeArrowheads="1"/>
                  </p:cNvSpPr>
                  <p:nvPr/>
                </p:nvSpPr>
                <p:spPr bwMode="hidden">
                  <a:xfrm>
                    <a:off x="2380" y="1601"/>
                    <a:ext cx="579" cy="40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bg2"/>
                      </a:gs>
                    </a:gsLst>
                    <a:path path="shape">
                      <a:fillToRect l="50000" t="50000" r="50000" b="50000"/>
                    </a:path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34" name="Group 11"/>
                <p:cNvGrpSpPr>
                  <a:grpSpLocks/>
                </p:cNvGrpSpPr>
                <p:nvPr/>
              </p:nvGrpSpPr>
              <p:grpSpPr bwMode="auto">
                <a:xfrm>
                  <a:off x="0" y="0"/>
                  <a:ext cx="5470" cy="4341"/>
                  <a:chOff x="0" y="0"/>
                  <a:chExt cx="5470" cy="4341"/>
                </a:xfrm>
              </p:grpSpPr>
              <p:grpSp>
                <p:nvGrpSpPr>
                  <p:cNvPr id="35" name="Group 12"/>
                  <p:cNvGrpSpPr>
                    <a:grpSpLocks/>
                  </p:cNvGrpSpPr>
                  <p:nvPr/>
                </p:nvGrpSpPr>
                <p:grpSpPr bwMode="auto">
                  <a:xfrm>
                    <a:off x="3545" y="1502"/>
                    <a:ext cx="1258" cy="2327"/>
                    <a:chOff x="3471" y="1530"/>
                    <a:chExt cx="1258" cy="2327"/>
                  </a:xfrm>
                </p:grpSpPr>
                <p:sp>
                  <p:nvSpPr>
                    <p:cNvPr id="131" name="Freeform 13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2765" y="2236"/>
                      <a:ext cx="1724" cy="312"/>
                    </a:xfrm>
                    <a:custGeom>
                      <a:avLst/>
                      <a:gdLst>
                        <a:gd name="T0" fmla="*/ 0 w 2736"/>
                        <a:gd name="T1" fmla="*/ 17 h 504"/>
                        <a:gd name="T2" fmla="*/ 34 w 2736"/>
                        <a:gd name="T3" fmla="*/ 6 h 504"/>
                        <a:gd name="T4" fmla="*/ 70 w 2736"/>
                        <a:gd name="T5" fmla="*/ 1 h 504"/>
                        <a:gd name="T6" fmla="*/ 108 w 2736"/>
                        <a:gd name="T7" fmla="*/ 1 h 504"/>
                        <a:gd name="T8" fmla="*/ 107 w 2736"/>
                        <a:gd name="T9" fmla="*/ 4 h 504"/>
                        <a:gd name="T10" fmla="*/ 70 w 2736"/>
                        <a:gd name="T11" fmla="*/ 4 h 504"/>
                        <a:gd name="T12" fmla="*/ 26 w 2736"/>
                        <a:gd name="T13" fmla="*/ 11 h 504"/>
                        <a:gd name="T14" fmla="*/ 0 w 2736"/>
                        <a:gd name="T15" fmla="*/ 17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32" name="Freeform 14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4021" y="3150"/>
                      <a:ext cx="925" cy="490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5 w 1769"/>
                        <a:gd name="T3" fmla="*/ 2 h 791"/>
                        <a:gd name="T4" fmla="*/ 13 w 1769"/>
                        <a:gd name="T5" fmla="*/ 7 h 791"/>
                        <a:gd name="T6" fmla="*/ 17 w 1769"/>
                        <a:gd name="T7" fmla="*/ 15 h 791"/>
                        <a:gd name="T8" fmla="*/ 19 w 1769"/>
                        <a:gd name="T9" fmla="*/ 22 h 791"/>
                        <a:gd name="T10" fmla="*/ 18 w 1769"/>
                        <a:gd name="T11" fmla="*/ 28 h 791"/>
                        <a:gd name="T12" fmla="*/ 17 w 1769"/>
                        <a:gd name="T13" fmla="*/ 22 h 791"/>
                        <a:gd name="T14" fmla="*/ 15 w 1769"/>
                        <a:gd name="T15" fmla="*/ 16 h 791"/>
                        <a:gd name="T16" fmla="*/ 12 w 1769"/>
                        <a:gd name="T17" fmla="*/ 11 h 791"/>
                        <a:gd name="T18" fmla="*/ 6 w 1769"/>
                        <a:gd name="T19" fmla="*/ 6 h 791"/>
                        <a:gd name="T20" fmla="*/ 0 w 1769"/>
                        <a:gd name="T21" fmla="*/ 2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36" name="Group 15"/>
                  <p:cNvGrpSpPr>
                    <a:grpSpLocks/>
                  </p:cNvGrpSpPr>
                  <p:nvPr/>
                </p:nvGrpSpPr>
                <p:grpSpPr bwMode="auto">
                  <a:xfrm>
                    <a:off x="2938" y="1991"/>
                    <a:ext cx="2463" cy="1332"/>
                    <a:chOff x="2864" y="2019"/>
                    <a:chExt cx="2463" cy="1332"/>
                  </a:xfrm>
                </p:grpSpPr>
                <p:sp>
                  <p:nvSpPr>
                    <p:cNvPr id="129" name="Freeform 16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2864" y="2019"/>
                      <a:ext cx="1814" cy="347"/>
                    </a:xfrm>
                    <a:custGeom>
                      <a:avLst/>
                      <a:gdLst>
                        <a:gd name="T0" fmla="*/ 0 w 2736"/>
                        <a:gd name="T1" fmla="*/ 37 h 504"/>
                        <a:gd name="T2" fmla="*/ 49 w 2736"/>
                        <a:gd name="T3" fmla="*/ 12 h 504"/>
                        <a:gd name="T4" fmla="*/ 100 w 2736"/>
                        <a:gd name="T5" fmla="*/ 2 h 504"/>
                        <a:gd name="T6" fmla="*/ 154 w 2736"/>
                        <a:gd name="T7" fmla="*/ 2 h 504"/>
                        <a:gd name="T8" fmla="*/ 153 w 2736"/>
                        <a:gd name="T9" fmla="*/ 8 h 504"/>
                        <a:gd name="T10" fmla="*/ 99 w 2736"/>
                        <a:gd name="T11" fmla="*/ 8 h 504"/>
                        <a:gd name="T12" fmla="*/ 37 w 2736"/>
                        <a:gd name="T13" fmla="*/ 21 h 504"/>
                        <a:gd name="T14" fmla="*/ 0 w 2736"/>
                        <a:gd name="T15" fmla="*/ 37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30" name="Freeform 17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4353" y="2806"/>
                      <a:ext cx="974" cy="545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8 w 1769"/>
                        <a:gd name="T3" fmla="*/ 4 h 791"/>
                        <a:gd name="T4" fmla="*/ 18 w 1769"/>
                        <a:gd name="T5" fmla="*/ 14 h 791"/>
                        <a:gd name="T6" fmla="*/ 25 w 1769"/>
                        <a:gd name="T7" fmla="*/ 32 h 791"/>
                        <a:gd name="T8" fmla="*/ 27 w 1769"/>
                        <a:gd name="T9" fmla="*/ 45 h 791"/>
                        <a:gd name="T10" fmla="*/ 26 w 1769"/>
                        <a:gd name="T11" fmla="*/ 58 h 791"/>
                        <a:gd name="T12" fmla="*/ 24 w 1769"/>
                        <a:gd name="T13" fmla="*/ 47 h 791"/>
                        <a:gd name="T14" fmla="*/ 21 w 1769"/>
                        <a:gd name="T15" fmla="*/ 34 h 791"/>
                        <a:gd name="T16" fmla="*/ 17 w 1769"/>
                        <a:gd name="T17" fmla="*/ 22 h 791"/>
                        <a:gd name="T18" fmla="*/ 9 w 1769"/>
                        <a:gd name="T19" fmla="*/ 11 h 791"/>
                        <a:gd name="T20" fmla="*/ 0 w 1769"/>
                        <a:gd name="T21" fmla="*/ 6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37" name="Group 18"/>
                  <p:cNvGrpSpPr>
                    <a:grpSpLocks/>
                  </p:cNvGrpSpPr>
                  <p:nvPr/>
                </p:nvGrpSpPr>
                <p:grpSpPr bwMode="auto">
                  <a:xfrm>
                    <a:off x="2971" y="1804"/>
                    <a:ext cx="2477" cy="1064"/>
                    <a:chOff x="2897" y="1832"/>
                    <a:chExt cx="2477" cy="1064"/>
                  </a:xfrm>
                </p:grpSpPr>
                <p:sp>
                  <p:nvSpPr>
                    <p:cNvPr id="127" name="Freeform 19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2897" y="1832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14 h 504"/>
                        <a:gd name="T2" fmla="*/ 36 w 2736"/>
                        <a:gd name="T3" fmla="*/ 5 h 504"/>
                        <a:gd name="T4" fmla="*/ 74 w 2736"/>
                        <a:gd name="T5" fmla="*/ 1 h 504"/>
                        <a:gd name="T6" fmla="*/ 114 w 2736"/>
                        <a:gd name="T7" fmla="*/ 1 h 504"/>
                        <a:gd name="T8" fmla="*/ 113 w 2736"/>
                        <a:gd name="T9" fmla="*/ 3 h 504"/>
                        <a:gd name="T10" fmla="*/ 73 w 2736"/>
                        <a:gd name="T11" fmla="*/ 3 h 504"/>
                        <a:gd name="T12" fmla="*/ 27 w 2736"/>
                        <a:gd name="T13" fmla="*/ 8 h 504"/>
                        <a:gd name="T14" fmla="*/ 0 w 2736"/>
                        <a:gd name="T15" fmla="*/ 1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28" name="Freeform 20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4442" y="2420"/>
                      <a:ext cx="932" cy="476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5 w 1769"/>
                        <a:gd name="T3" fmla="*/ 1 h 791"/>
                        <a:gd name="T4" fmla="*/ 13 w 1769"/>
                        <a:gd name="T5" fmla="*/ 6 h 791"/>
                        <a:gd name="T6" fmla="*/ 18 w 1769"/>
                        <a:gd name="T7" fmla="*/ 12 h 791"/>
                        <a:gd name="T8" fmla="*/ 19 w 1769"/>
                        <a:gd name="T9" fmla="*/ 17 h 791"/>
                        <a:gd name="T10" fmla="*/ 19 w 1769"/>
                        <a:gd name="T11" fmla="*/ 23 h 791"/>
                        <a:gd name="T12" fmla="*/ 18 w 1769"/>
                        <a:gd name="T13" fmla="*/ 18 h 791"/>
                        <a:gd name="T14" fmla="*/ 16 w 1769"/>
                        <a:gd name="T15" fmla="*/ 13 h 791"/>
                        <a:gd name="T16" fmla="*/ 13 w 1769"/>
                        <a:gd name="T17" fmla="*/ 8 h 791"/>
                        <a:gd name="T18" fmla="*/ 7 w 1769"/>
                        <a:gd name="T19" fmla="*/ 4 h 791"/>
                        <a:gd name="T20" fmla="*/ 0 w 1769"/>
                        <a:gd name="T21" fmla="*/ 2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38" name="Group 21"/>
                  <p:cNvGrpSpPr>
                    <a:grpSpLocks/>
                  </p:cNvGrpSpPr>
                  <p:nvPr/>
                </p:nvGrpSpPr>
                <p:grpSpPr bwMode="auto">
                  <a:xfrm>
                    <a:off x="2998" y="1608"/>
                    <a:ext cx="2472" cy="927"/>
                    <a:chOff x="2924" y="1636"/>
                    <a:chExt cx="2472" cy="927"/>
                  </a:xfrm>
                </p:grpSpPr>
                <p:sp>
                  <p:nvSpPr>
                    <p:cNvPr id="125" name="Freeform 22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2924" y="1636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29 h 504"/>
                        <a:gd name="T2" fmla="*/ 28 w 2736"/>
                        <a:gd name="T3" fmla="*/ 10 h 504"/>
                        <a:gd name="T4" fmla="*/ 58 w 2736"/>
                        <a:gd name="T5" fmla="*/ 1 h 504"/>
                        <a:gd name="T6" fmla="*/ 89 w 2736"/>
                        <a:gd name="T7" fmla="*/ 1 h 504"/>
                        <a:gd name="T8" fmla="*/ 88 w 2736"/>
                        <a:gd name="T9" fmla="*/ 6 h 504"/>
                        <a:gd name="T10" fmla="*/ 58 w 2736"/>
                        <a:gd name="T11" fmla="*/ 6 h 504"/>
                        <a:gd name="T12" fmla="*/ 21 w 2736"/>
                        <a:gd name="T13" fmla="*/ 17 h 504"/>
                        <a:gd name="T14" fmla="*/ 0 w 2736"/>
                        <a:gd name="T15" fmla="*/ 29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26" name="Freeform 23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4495" y="2037"/>
                      <a:ext cx="901" cy="526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5 w 1769"/>
                        <a:gd name="T3" fmla="*/ 3 h 791"/>
                        <a:gd name="T4" fmla="*/ 10 w 1769"/>
                        <a:gd name="T5" fmla="*/ 11 h 791"/>
                        <a:gd name="T6" fmla="*/ 14 w 1769"/>
                        <a:gd name="T7" fmla="*/ 25 h 791"/>
                        <a:gd name="T8" fmla="*/ 16 w 1769"/>
                        <a:gd name="T9" fmla="*/ 35 h 791"/>
                        <a:gd name="T10" fmla="*/ 15 w 1769"/>
                        <a:gd name="T11" fmla="*/ 45 h 791"/>
                        <a:gd name="T12" fmla="*/ 14 w 1769"/>
                        <a:gd name="T13" fmla="*/ 37 h 791"/>
                        <a:gd name="T14" fmla="*/ 12 w 1769"/>
                        <a:gd name="T15" fmla="*/ 26 h 791"/>
                        <a:gd name="T16" fmla="*/ 10 w 1769"/>
                        <a:gd name="T17" fmla="*/ 17 h 791"/>
                        <a:gd name="T18" fmla="*/ 5 w 1769"/>
                        <a:gd name="T19" fmla="*/ 9 h 791"/>
                        <a:gd name="T20" fmla="*/ 0 w 1769"/>
                        <a:gd name="T21" fmla="*/ 5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39" name="Group 24"/>
                  <p:cNvGrpSpPr>
                    <a:grpSpLocks/>
                  </p:cNvGrpSpPr>
                  <p:nvPr/>
                </p:nvGrpSpPr>
                <p:grpSpPr bwMode="auto">
                  <a:xfrm>
                    <a:off x="3032" y="1386"/>
                    <a:ext cx="2342" cy="657"/>
                    <a:chOff x="2958" y="1414"/>
                    <a:chExt cx="2342" cy="657"/>
                  </a:xfrm>
                </p:grpSpPr>
                <p:sp>
                  <p:nvSpPr>
                    <p:cNvPr id="123" name="Freeform 25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2958" y="1414"/>
                      <a:ext cx="1545" cy="312"/>
                    </a:xfrm>
                    <a:custGeom>
                      <a:avLst/>
                      <a:gdLst>
                        <a:gd name="T0" fmla="*/ 0 w 2736"/>
                        <a:gd name="T1" fmla="*/ 17 h 504"/>
                        <a:gd name="T2" fmla="*/ 16 w 2736"/>
                        <a:gd name="T3" fmla="*/ 6 h 504"/>
                        <a:gd name="T4" fmla="*/ 33 w 2736"/>
                        <a:gd name="T5" fmla="*/ 1 h 504"/>
                        <a:gd name="T6" fmla="*/ 50 w 2736"/>
                        <a:gd name="T7" fmla="*/ 1 h 504"/>
                        <a:gd name="T8" fmla="*/ 50 w 2736"/>
                        <a:gd name="T9" fmla="*/ 4 h 504"/>
                        <a:gd name="T10" fmla="*/ 32 w 2736"/>
                        <a:gd name="T11" fmla="*/ 4 h 504"/>
                        <a:gd name="T12" fmla="*/ 12 w 2736"/>
                        <a:gd name="T13" fmla="*/ 11 h 504"/>
                        <a:gd name="T14" fmla="*/ 0 w 2736"/>
                        <a:gd name="T15" fmla="*/ 17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24" name="Freeform 26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4470" y="1582"/>
                      <a:ext cx="830" cy="489"/>
                    </a:xfrm>
                    <a:custGeom>
                      <a:avLst/>
                      <a:gdLst>
                        <a:gd name="T0" fmla="*/ 0 w 1769"/>
                        <a:gd name="T1" fmla="*/ 1 h 791"/>
                        <a:gd name="T2" fmla="*/ 2 w 1769"/>
                        <a:gd name="T3" fmla="*/ 2 h 791"/>
                        <a:gd name="T4" fmla="*/ 6 w 1769"/>
                        <a:gd name="T5" fmla="*/ 7 h 791"/>
                        <a:gd name="T6" fmla="*/ 8 w 1769"/>
                        <a:gd name="T7" fmla="*/ 15 h 791"/>
                        <a:gd name="T8" fmla="*/ 9 w 1769"/>
                        <a:gd name="T9" fmla="*/ 20 h 791"/>
                        <a:gd name="T10" fmla="*/ 8 w 1769"/>
                        <a:gd name="T11" fmla="*/ 27 h 791"/>
                        <a:gd name="T12" fmla="*/ 8 w 1769"/>
                        <a:gd name="T13" fmla="*/ 22 h 791"/>
                        <a:gd name="T14" fmla="*/ 7 w 1769"/>
                        <a:gd name="T15" fmla="*/ 15 h 791"/>
                        <a:gd name="T16" fmla="*/ 6 w 1769"/>
                        <a:gd name="T17" fmla="*/ 11 h 791"/>
                        <a:gd name="T18" fmla="*/ 3 w 1769"/>
                        <a:gd name="T19" fmla="*/ 6 h 791"/>
                        <a:gd name="T20" fmla="*/ 0 w 1769"/>
                        <a:gd name="T21" fmla="*/ 2 h 791"/>
                        <a:gd name="T22" fmla="*/ 0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0" name="Group 27"/>
                  <p:cNvGrpSpPr>
                    <a:grpSpLocks/>
                  </p:cNvGrpSpPr>
                  <p:nvPr/>
                </p:nvGrpSpPr>
                <p:grpSpPr bwMode="auto">
                  <a:xfrm>
                    <a:off x="3057" y="1241"/>
                    <a:ext cx="2150" cy="343"/>
                    <a:chOff x="2983" y="1269"/>
                    <a:chExt cx="2150" cy="343"/>
                  </a:xfrm>
                </p:grpSpPr>
                <p:sp>
                  <p:nvSpPr>
                    <p:cNvPr id="121" name="Freeform 28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2983" y="1289"/>
                      <a:ext cx="1404" cy="219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8 w 2736"/>
                        <a:gd name="T3" fmla="*/ 0 h 504"/>
                        <a:gd name="T4" fmla="*/ 16 w 2736"/>
                        <a:gd name="T5" fmla="*/ 0 h 504"/>
                        <a:gd name="T6" fmla="*/ 26 w 2736"/>
                        <a:gd name="T7" fmla="*/ 0 h 504"/>
                        <a:gd name="T8" fmla="*/ 25 w 2736"/>
                        <a:gd name="T9" fmla="*/ 0 h 504"/>
                        <a:gd name="T10" fmla="*/ 16 w 2736"/>
                        <a:gd name="T11" fmla="*/ 0 h 504"/>
                        <a:gd name="T12" fmla="*/ 6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22" name="Freeform 29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4379" y="1269"/>
                      <a:ext cx="754" cy="343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1 w 1769"/>
                        <a:gd name="T3" fmla="*/ 0 h 791"/>
                        <a:gd name="T4" fmla="*/ 3 w 1769"/>
                        <a:gd name="T5" fmla="*/ 0 h 791"/>
                        <a:gd name="T6" fmla="*/ 4 w 1769"/>
                        <a:gd name="T7" fmla="*/ 1 h 791"/>
                        <a:gd name="T8" fmla="*/ 5 w 1769"/>
                        <a:gd name="T9" fmla="*/ 2 h 791"/>
                        <a:gd name="T10" fmla="*/ 4 w 1769"/>
                        <a:gd name="T11" fmla="*/ 2 h 791"/>
                        <a:gd name="T12" fmla="*/ 4 w 1769"/>
                        <a:gd name="T13" fmla="*/ 2 h 791"/>
                        <a:gd name="T14" fmla="*/ 4 w 1769"/>
                        <a:gd name="T15" fmla="*/ 1 h 791"/>
                        <a:gd name="T16" fmla="*/ 3 w 1769"/>
                        <a:gd name="T17" fmla="*/ 1 h 791"/>
                        <a:gd name="T18" fmla="*/ 1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1" name="Group 30"/>
                  <p:cNvGrpSpPr>
                    <a:grpSpLocks/>
                  </p:cNvGrpSpPr>
                  <p:nvPr/>
                </p:nvGrpSpPr>
                <p:grpSpPr bwMode="auto">
                  <a:xfrm>
                    <a:off x="3012" y="889"/>
                    <a:ext cx="1879" cy="427"/>
                    <a:chOff x="2938" y="917"/>
                    <a:chExt cx="1879" cy="427"/>
                  </a:xfrm>
                </p:grpSpPr>
                <p:sp>
                  <p:nvSpPr>
                    <p:cNvPr id="119" name="Freeform 31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2938" y="1129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3 w 2736"/>
                        <a:gd name="T3" fmla="*/ 0 h 504"/>
                        <a:gd name="T4" fmla="*/ 7 w 2736"/>
                        <a:gd name="T5" fmla="*/ 0 h 504"/>
                        <a:gd name="T6" fmla="*/ 10 w 2736"/>
                        <a:gd name="T7" fmla="*/ 0 h 504"/>
                        <a:gd name="T8" fmla="*/ 10 w 2736"/>
                        <a:gd name="T9" fmla="*/ 0 h 504"/>
                        <a:gd name="T10" fmla="*/ 7 w 2736"/>
                        <a:gd name="T11" fmla="*/ 0 h 504"/>
                        <a:gd name="T12" fmla="*/ 2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20" name="Freeform 32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4155" y="917"/>
                      <a:ext cx="662" cy="338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0 w 1769"/>
                        <a:gd name="T3" fmla="*/ 0 h 791"/>
                        <a:gd name="T4" fmla="*/ 1 w 1769"/>
                        <a:gd name="T5" fmla="*/ 0 h 791"/>
                        <a:gd name="T6" fmla="*/ 1 w 1769"/>
                        <a:gd name="T7" fmla="*/ 1 h 791"/>
                        <a:gd name="T8" fmla="*/ 2 w 1769"/>
                        <a:gd name="T9" fmla="*/ 2 h 791"/>
                        <a:gd name="T10" fmla="*/ 1 w 1769"/>
                        <a:gd name="T11" fmla="*/ 2 h 791"/>
                        <a:gd name="T12" fmla="*/ 1 w 1769"/>
                        <a:gd name="T13" fmla="*/ 2 h 791"/>
                        <a:gd name="T14" fmla="*/ 1 w 1769"/>
                        <a:gd name="T15" fmla="*/ 1 h 791"/>
                        <a:gd name="T16" fmla="*/ 1 w 1769"/>
                        <a:gd name="T17" fmla="*/ 1 h 791"/>
                        <a:gd name="T18" fmla="*/ 0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2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711" y="1625"/>
                    <a:ext cx="1257" cy="2326"/>
                    <a:chOff x="637" y="1653"/>
                    <a:chExt cx="1257" cy="2326"/>
                  </a:xfrm>
                </p:grpSpPr>
                <p:sp>
                  <p:nvSpPr>
                    <p:cNvPr id="117" name="Freeform 34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876" y="2359"/>
                      <a:ext cx="1724" cy="312"/>
                    </a:xfrm>
                    <a:custGeom>
                      <a:avLst/>
                      <a:gdLst>
                        <a:gd name="T0" fmla="*/ 0 w 2736"/>
                        <a:gd name="T1" fmla="*/ 17 h 504"/>
                        <a:gd name="T2" fmla="*/ 34 w 2736"/>
                        <a:gd name="T3" fmla="*/ 6 h 504"/>
                        <a:gd name="T4" fmla="*/ 70 w 2736"/>
                        <a:gd name="T5" fmla="*/ 1 h 504"/>
                        <a:gd name="T6" fmla="*/ 108 w 2736"/>
                        <a:gd name="T7" fmla="*/ 1 h 504"/>
                        <a:gd name="T8" fmla="*/ 107 w 2736"/>
                        <a:gd name="T9" fmla="*/ 4 h 504"/>
                        <a:gd name="T10" fmla="*/ 70 w 2736"/>
                        <a:gd name="T11" fmla="*/ 4 h 504"/>
                        <a:gd name="T12" fmla="*/ 26 w 2736"/>
                        <a:gd name="T13" fmla="*/ 11 h 504"/>
                        <a:gd name="T14" fmla="*/ 0 w 2736"/>
                        <a:gd name="T15" fmla="*/ 17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8" name="Freeform 35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419" y="3272"/>
                      <a:ext cx="925" cy="490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5 w 1769"/>
                        <a:gd name="T3" fmla="*/ 2 h 791"/>
                        <a:gd name="T4" fmla="*/ 13 w 1769"/>
                        <a:gd name="T5" fmla="*/ 7 h 791"/>
                        <a:gd name="T6" fmla="*/ 17 w 1769"/>
                        <a:gd name="T7" fmla="*/ 15 h 791"/>
                        <a:gd name="T8" fmla="*/ 19 w 1769"/>
                        <a:gd name="T9" fmla="*/ 22 h 791"/>
                        <a:gd name="T10" fmla="*/ 18 w 1769"/>
                        <a:gd name="T11" fmla="*/ 28 h 791"/>
                        <a:gd name="T12" fmla="*/ 17 w 1769"/>
                        <a:gd name="T13" fmla="*/ 22 h 791"/>
                        <a:gd name="T14" fmla="*/ 15 w 1769"/>
                        <a:gd name="T15" fmla="*/ 16 h 791"/>
                        <a:gd name="T16" fmla="*/ 12 w 1769"/>
                        <a:gd name="T17" fmla="*/ 11 h 791"/>
                        <a:gd name="T18" fmla="*/ 6 w 1769"/>
                        <a:gd name="T19" fmla="*/ 6 h 791"/>
                        <a:gd name="T20" fmla="*/ 0 w 1769"/>
                        <a:gd name="T21" fmla="*/ 2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3" name="Group 36"/>
                  <p:cNvGrpSpPr>
                    <a:grpSpLocks/>
                  </p:cNvGrpSpPr>
                  <p:nvPr/>
                </p:nvGrpSpPr>
                <p:grpSpPr bwMode="auto">
                  <a:xfrm>
                    <a:off x="69" y="2168"/>
                    <a:ext cx="2463" cy="1332"/>
                    <a:chOff x="-5" y="2196"/>
                    <a:chExt cx="2463" cy="1332"/>
                  </a:xfrm>
                </p:grpSpPr>
                <p:sp>
                  <p:nvSpPr>
                    <p:cNvPr id="115" name="Freeform 37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644" y="2196"/>
                      <a:ext cx="1814" cy="347"/>
                    </a:xfrm>
                    <a:custGeom>
                      <a:avLst/>
                      <a:gdLst>
                        <a:gd name="T0" fmla="*/ 0 w 2736"/>
                        <a:gd name="T1" fmla="*/ 37 h 504"/>
                        <a:gd name="T2" fmla="*/ 49 w 2736"/>
                        <a:gd name="T3" fmla="*/ 12 h 504"/>
                        <a:gd name="T4" fmla="*/ 100 w 2736"/>
                        <a:gd name="T5" fmla="*/ 2 h 504"/>
                        <a:gd name="T6" fmla="*/ 154 w 2736"/>
                        <a:gd name="T7" fmla="*/ 2 h 504"/>
                        <a:gd name="T8" fmla="*/ 153 w 2736"/>
                        <a:gd name="T9" fmla="*/ 8 h 504"/>
                        <a:gd name="T10" fmla="*/ 99 w 2736"/>
                        <a:gd name="T11" fmla="*/ 8 h 504"/>
                        <a:gd name="T12" fmla="*/ 37 w 2736"/>
                        <a:gd name="T13" fmla="*/ 21 h 504"/>
                        <a:gd name="T14" fmla="*/ 0 w 2736"/>
                        <a:gd name="T15" fmla="*/ 37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6" name="Freeform 38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-5" y="2983"/>
                      <a:ext cx="974" cy="545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8 w 1769"/>
                        <a:gd name="T3" fmla="*/ 4 h 791"/>
                        <a:gd name="T4" fmla="*/ 18 w 1769"/>
                        <a:gd name="T5" fmla="*/ 14 h 791"/>
                        <a:gd name="T6" fmla="*/ 25 w 1769"/>
                        <a:gd name="T7" fmla="*/ 32 h 791"/>
                        <a:gd name="T8" fmla="*/ 27 w 1769"/>
                        <a:gd name="T9" fmla="*/ 45 h 791"/>
                        <a:gd name="T10" fmla="*/ 26 w 1769"/>
                        <a:gd name="T11" fmla="*/ 58 h 791"/>
                        <a:gd name="T12" fmla="*/ 24 w 1769"/>
                        <a:gd name="T13" fmla="*/ 47 h 791"/>
                        <a:gd name="T14" fmla="*/ 21 w 1769"/>
                        <a:gd name="T15" fmla="*/ 34 h 791"/>
                        <a:gd name="T16" fmla="*/ 17 w 1769"/>
                        <a:gd name="T17" fmla="*/ 22 h 791"/>
                        <a:gd name="T18" fmla="*/ 9 w 1769"/>
                        <a:gd name="T19" fmla="*/ 11 h 791"/>
                        <a:gd name="T20" fmla="*/ 0 w 1769"/>
                        <a:gd name="T21" fmla="*/ 6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4" name="Group 39"/>
                  <p:cNvGrpSpPr>
                    <a:grpSpLocks/>
                  </p:cNvGrpSpPr>
                  <p:nvPr/>
                </p:nvGrpSpPr>
                <p:grpSpPr bwMode="auto">
                  <a:xfrm>
                    <a:off x="22" y="1981"/>
                    <a:ext cx="2477" cy="1064"/>
                    <a:chOff x="-52" y="2009"/>
                    <a:chExt cx="2477" cy="1064"/>
                  </a:xfrm>
                </p:grpSpPr>
                <p:sp>
                  <p:nvSpPr>
                    <p:cNvPr id="113" name="Freeform 40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689" y="2009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14 h 504"/>
                        <a:gd name="T2" fmla="*/ 36 w 2736"/>
                        <a:gd name="T3" fmla="*/ 5 h 504"/>
                        <a:gd name="T4" fmla="*/ 74 w 2736"/>
                        <a:gd name="T5" fmla="*/ 1 h 504"/>
                        <a:gd name="T6" fmla="*/ 114 w 2736"/>
                        <a:gd name="T7" fmla="*/ 1 h 504"/>
                        <a:gd name="T8" fmla="*/ 113 w 2736"/>
                        <a:gd name="T9" fmla="*/ 3 h 504"/>
                        <a:gd name="T10" fmla="*/ 73 w 2736"/>
                        <a:gd name="T11" fmla="*/ 3 h 504"/>
                        <a:gd name="T12" fmla="*/ 27 w 2736"/>
                        <a:gd name="T13" fmla="*/ 8 h 504"/>
                        <a:gd name="T14" fmla="*/ 0 w 2736"/>
                        <a:gd name="T15" fmla="*/ 1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4" name="Freeform 41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-52" y="2597"/>
                      <a:ext cx="932" cy="476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5 w 1769"/>
                        <a:gd name="T3" fmla="*/ 1 h 791"/>
                        <a:gd name="T4" fmla="*/ 13 w 1769"/>
                        <a:gd name="T5" fmla="*/ 6 h 791"/>
                        <a:gd name="T6" fmla="*/ 18 w 1769"/>
                        <a:gd name="T7" fmla="*/ 12 h 791"/>
                        <a:gd name="T8" fmla="*/ 19 w 1769"/>
                        <a:gd name="T9" fmla="*/ 17 h 791"/>
                        <a:gd name="T10" fmla="*/ 19 w 1769"/>
                        <a:gd name="T11" fmla="*/ 23 h 791"/>
                        <a:gd name="T12" fmla="*/ 18 w 1769"/>
                        <a:gd name="T13" fmla="*/ 18 h 791"/>
                        <a:gd name="T14" fmla="*/ 16 w 1769"/>
                        <a:gd name="T15" fmla="*/ 13 h 791"/>
                        <a:gd name="T16" fmla="*/ 13 w 1769"/>
                        <a:gd name="T17" fmla="*/ 8 h 791"/>
                        <a:gd name="T18" fmla="*/ 7 w 1769"/>
                        <a:gd name="T19" fmla="*/ 4 h 791"/>
                        <a:gd name="T20" fmla="*/ 0 w 1769"/>
                        <a:gd name="T21" fmla="*/ 2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5" name="Group 42"/>
                  <p:cNvGrpSpPr>
                    <a:grpSpLocks/>
                  </p:cNvGrpSpPr>
                  <p:nvPr/>
                </p:nvGrpSpPr>
                <p:grpSpPr bwMode="auto">
                  <a:xfrm>
                    <a:off x="0" y="1785"/>
                    <a:ext cx="2472" cy="927"/>
                    <a:chOff x="-74" y="1813"/>
                    <a:chExt cx="2472" cy="927"/>
                  </a:xfrm>
                </p:grpSpPr>
                <p:sp>
                  <p:nvSpPr>
                    <p:cNvPr id="111" name="Freeform 43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721" y="1813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29 h 504"/>
                        <a:gd name="T2" fmla="*/ 28 w 2736"/>
                        <a:gd name="T3" fmla="*/ 10 h 504"/>
                        <a:gd name="T4" fmla="*/ 58 w 2736"/>
                        <a:gd name="T5" fmla="*/ 1 h 504"/>
                        <a:gd name="T6" fmla="*/ 89 w 2736"/>
                        <a:gd name="T7" fmla="*/ 1 h 504"/>
                        <a:gd name="T8" fmla="*/ 88 w 2736"/>
                        <a:gd name="T9" fmla="*/ 6 h 504"/>
                        <a:gd name="T10" fmla="*/ 58 w 2736"/>
                        <a:gd name="T11" fmla="*/ 6 h 504"/>
                        <a:gd name="T12" fmla="*/ 21 w 2736"/>
                        <a:gd name="T13" fmla="*/ 17 h 504"/>
                        <a:gd name="T14" fmla="*/ 0 w 2736"/>
                        <a:gd name="T15" fmla="*/ 29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2" name="Freeform 44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-74" y="2214"/>
                      <a:ext cx="901" cy="526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5 w 1769"/>
                        <a:gd name="T3" fmla="*/ 3 h 791"/>
                        <a:gd name="T4" fmla="*/ 10 w 1769"/>
                        <a:gd name="T5" fmla="*/ 11 h 791"/>
                        <a:gd name="T6" fmla="*/ 14 w 1769"/>
                        <a:gd name="T7" fmla="*/ 25 h 791"/>
                        <a:gd name="T8" fmla="*/ 16 w 1769"/>
                        <a:gd name="T9" fmla="*/ 35 h 791"/>
                        <a:gd name="T10" fmla="*/ 15 w 1769"/>
                        <a:gd name="T11" fmla="*/ 45 h 791"/>
                        <a:gd name="T12" fmla="*/ 14 w 1769"/>
                        <a:gd name="T13" fmla="*/ 37 h 791"/>
                        <a:gd name="T14" fmla="*/ 12 w 1769"/>
                        <a:gd name="T15" fmla="*/ 26 h 791"/>
                        <a:gd name="T16" fmla="*/ 10 w 1769"/>
                        <a:gd name="T17" fmla="*/ 17 h 791"/>
                        <a:gd name="T18" fmla="*/ 5 w 1769"/>
                        <a:gd name="T19" fmla="*/ 9 h 791"/>
                        <a:gd name="T20" fmla="*/ 0 w 1769"/>
                        <a:gd name="T21" fmla="*/ 5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6" name="Group 45"/>
                  <p:cNvGrpSpPr>
                    <a:grpSpLocks/>
                  </p:cNvGrpSpPr>
                  <p:nvPr/>
                </p:nvGrpSpPr>
                <p:grpSpPr bwMode="auto">
                  <a:xfrm>
                    <a:off x="96" y="1563"/>
                    <a:ext cx="2342" cy="657"/>
                    <a:chOff x="22" y="1591"/>
                    <a:chExt cx="2342" cy="657"/>
                  </a:xfrm>
                </p:grpSpPr>
                <p:sp>
                  <p:nvSpPr>
                    <p:cNvPr id="109" name="Freeform 46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819" y="1591"/>
                      <a:ext cx="1545" cy="312"/>
                    </a:xfrm>
                    <a:custGeom>
                      <a:avLst/>
                      <a:gdLst>
                        <a:gd name="T0" fmla="*/ 0 w 2736"/>
                        <a:gd name="T1" fmla="*/ 17 h 504"/>
                        <a:gd name="T2" fmla="*/ 16 w 2736"/>
                        <a:gd name="T3" fmla="*/ 6 h 504"/>
                        <a:gd name="T4" fmla="*/ 33 w 2736"/>
                        <a:gd name="T5" fmla="*/ 1 h 504"/>
                        <a:gd name="T6" fmla="*/ 50 w 2736"/>
                        <a:gd name="T7" fmla="*/ 1 h 504"/>
                        <a:gd name="T8" fmla="*/ 50 w 2736"/>
                        <a:gd name="T9" fmla="*/ 4 h 504"/>
                        <a:gd name="T10" fmla="*/ 32 w 2736"/>
                        <a:gd name="T11" fmla="*/ 4 h 504"/>
                        <a:gd name="T12" fmla="*/ 12 w 2736"/>
                        <a:gd name="T13" fmla="*/ 11 h 504"/>
                        <a:gd name="T14" fmla="*/ 0 w 2736"/>
                        <a:gd name="T15" fmla="*/ 17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10" name="Freeform 47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22" y="1759"/>
                      <a:ext cx="830" cy="489"/>
                    </a:xfrm>
                    <a:custGeom>
                      <a:avLst/>
                      <a:gdLst>
                        <a:gd name="T0" fmla="*/ 0 w 1769"/>
                        <a:gd name="T1" fmla="*/ 1 h 791"/>
                        <a:gd name="T2" fmla="*/ 2 w 1769"/>
                        <a:gd name="T3" fmla="*/ 2 h 791"/>
                        <a:gd name="T4" fmla="*/ 6 w 1769"/>
                        <a:gd name="T5" fmla="*/ 7 h 791"/>
                        <a:gd name="T6" fmla="*/ 8 w 1769"/>
                        <a:gd name="T7" fmla="*/ 15 h 791"/>
                        <a:gd name="T8" fmla="*/ 9 w 1769"/>
                        <a:gd name="T9" fmla="*/ 20 h 791"/>
                        <a:gd name="T10" fmla="*/ 8 w 1769"/>
                        <a:gd name="T11" fmla="*/ 27 h 791"/>
                        <a:gd name="T12" fmla="*/ 8 w 1769"/>
                        <a:gd name="T13" fmla="*/ 22 h 791"/>
                        <a:gd name="T14" fmla="*/ 7 w 1769"/>
                        <a:gd name="T15" fmla="*/ 15 h 791"/>
                        <a:gd name="T16" fmla="*/ 6 w 1769"/>
                        <a:gd name="T17" fmla="*/ 11 h 791"/>
                        <a:gd name="T18" fmla="*/ 3 w 1769"/>
                        <a:gd name="T19" fmla="*/ 6 h 791"/>
                        <a:gd name="T20" fmla="*/ 0 w 1769"/>
                        <a:gd name="T21" fmla="*/ 2 h 791"/>
                        <a:gd name="T22" fmla="*/ 0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7" name="Group 48"/>
                  <p:cNvGrpSpPr>
                    <a:grpSpLocks/>
                  </p:cNvGrpSpPr>
                  <p:nvPr/>
                </p:nvGrpSpPr>
                <p:grpSpPr bwMode="auto">
                  <a:xfrm>
                    <a:off x="263" y="1418"/>
                    <a:ext cx="2150" cy="343"/>
                    <a:chOff x="189" y="1446"/>
                    <a:chExt cx="2150" cy="343"/>
                  </a:xfrm>
                </p:grpSpPr>
                <p:sp>
                  <p:nvSpPr>
                    <p:cNvPr id="107" name="Freeform 49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935" y="1466"/>
                      <a:ext cx="1404" cy="219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8 w 2736"/>
                        <a:gd name="T3" fmla="*/ 0 h 504"/>
                        <a:gd name="T4" fmla="*/ 16 w 2736"/>
                        <a:gd name="T5" fmla="*/ 0 h 504"/>
                        <a:gd name="T6" fmla="*/ 26 w 2736"/>
                        <a:gd name="T7" fmla="*/ 0 h 504"/>
                        <a:gd name="T8" fmla="*/ 25 w 2736"/>
                        <a:gd name="T9" fmla="*/ 0 h 504"/>
                        <a:gd name="T10" fmla="*/ 16 w 2736"/>
                        <a:gd name="T11" fmla="*/ 0 h 504"/>
                        <a:gd name="T12" fmla="*/ 6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8" name="Freeform 50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189" y="1446"/>
                      <a:ext cx="754" cy="343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1 w 1769"/>
                        <a:gd name="T3" fmla="*/ 0 h 791"/>
                        <a:gd name="T4" fmla="*/ 3 w 1769"/>
                        <a:gd name="T5" fmla="*/ 0 h 791"/>
                        <a:gd name="T6" fmla="*/ 4 w 1769"/>
                        <a:gd name="T7" fmla="*/ 1 h 791"/>
                        <a:gd name="T8" fmla="*/ 5 w 1769"/>
                        <a:gd name="T9" fmla="*/ 2 h 791"/>
                        <a:gd name="T10" fmla="*/ 4 w 1769"/>
                        <a:gd name="T11" fmla="*/ 2 h 791"/>
                        <a:gd name="T12" fmla="*/ 4 w 1769"/>
                        <a:gd name="T13" fmla="*/ 2 h 791"/>
                        <a:gd name="T14" fmla="*/ 4 w 1769"/>
                        <a:gd name="T15" fmla="*/ 1 h 791"/>
                        <a:gd name="T16" fmla="*/ 3 w 1769"/>
                        <a:gd name="T17" fmla="*/ 1 h 791"/>
                        <a:gd name="T18" fmla="*/ 1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8" name="Group 51"/>
                  <p:cNvGrpSpPr>
                    <a:grpSpLocks/>
                  </p:cNvGrpSpPr>
                  <p:nvPr/>
                </p:nvGrpSpPr>
                <p:grpSpPr bwMode="auto">
                  <a:xfrm>
                    <a:off x="579" y="1066"/>
                    <a:ext cx="1879" cy="427"/>
                    <a:chOff x="505" y="1094"/>
                    <a:chExt cx="1879" cy="427"/>
                  </a:xfrm>
                </p:grpSpPr>
                <p:sp>
                  <p:nvSpPr>
                    <p:cNvPr id="105" name="Freeform 52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1151" y="1306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3 w 2736"/>
                        <a:gd name="T3" fmla="*/ 0 h 504"/>
                        <a:gd name="T4" fmla="*/ 7 w 2736"/>
                        <a:gd name="T5" fmla="*/ 0 h 504"/>
                        <a:gd name="T6" fmla="*/ 10 w 2736"/>
                        <a:gd name="T7" fmla="*/ 0 h 504"/>
                        <a:gd name="T8" fmla="*/ 10 w 2736"/>
                        <a:gd name="T9" fmla="*/ 0 h 504"/>
                        <a:gd name="T10" fmla="*/ 7 w 2736"/>
                        <a:gd name="T11" fmla="*/ 0 h 504"/>
                        <a:gd name="T12" fmla="*/ 2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6" name="Freeform 53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505" y="1094"/>
                      <a:ext cx="662" cy="338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0 w 1769"/>
                        <a:gd name="T3" fmla="*/ 0 h 791"/>
                        <a:gd name="T4" fmla="*/ 1 w 1769"/>
                        <a:gd name="T5" fmla="*/ 0 h 791"/>
                        <a:gd name="T6" fmla="*/ 1 w 1769"/>
                        <a:gd name="T7" fmla="*/ 1 h 791"/>
                        <a:gd name="T8" fmla="*/ 2 w 1769"/>
                        <a:gd name="T9" fmla="*/ 2 h 791"/>
                        <a:gd name="T10" fmla="*/ 1 w 1769"/>
                        <a:gd name="T11" fmla="*/ 2 h 791"/>
                        <a:gd name="T12" fmla="*/ 1 w 1769"/>
                        <a:gd name="T13" fmla="*/ 2 h 791"/>
                        <a:gd name="T14" fmla="*/ 1 w 1769"/>
                        <a:gd name="T15" fmla="*/ 1 h 791"/>
                        <a:gd name="T16" fmla="*/ 1 w 1769"/>
                        <a:gd name="T17" fmla="*/ 1 h 791"/>
                        <a:gd name="T18" fmla="*/ 0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49" name="Group 54"/>
                  <p:cNvGrpSpPr>
                    <a:grpSpLocks/>
                  </p:cNvGrpSpPr>
                  <p:nvPr/>
                </p:nvGrpSpPr>
                <p:grpSpPr bwMode="auto">
                  <a:xfrm>
                    <a:off x="690" y="871"/>
                    <a:ext cx="1850" cy="554"/>
                    <a:chOff x="616" y="899"/>
                    <a:chExt cx="1850" cy="554"/>
                  </a:xfrm>
                </p:grpSpPr>
                <p:sp>
                  <p:nvSpPr>
                    <p:cNvPr id="103" name="Freeform 55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1233" y="1238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3 w 2736"/>
                        <a:gd name="T3" fmla="*/ 0 h 504"/>
                        <a:gd name="T4" fmla="*/ 7 w 2736"/>
                        <a:gd name="T5" fmla="*/ 0 h 504"/>
                        <a:gd name="T6" fmla="*/ 10 w 2736"/>
                        <a:gd name="T7" fmla="*/ 0 h 504"/>
                        <a:gd name="T8" fmla="*/ 10 w 2736"/>
                        <a:gd name="T9" fmla="*/ 0 h 504"/>
                        <a:gd name="T10" fmla="*/ 7 w 2736"/>
                        <a:gd name="T11" fmla="*/ 0 h 504"/>
                        <a:gd name="T12" fmla="*/ 2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4" name="Freeform 56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616" y="899"/>
                      <a:ext cx="662" cy="338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0 w 1769"/>
                        <a:gd name="T3" fmla="*/ 0 h 791"/>
                        <a:gd name="T4" fmla="*/ 1 w 1769"/>
                        <a:gd name="T5" fmla="*/ 0 h 791"/>
                        <a:gd name="T6" fmla="*/ 1 w 1769"/>
                        <a:gd name="T7" fmla="*/ 1 h 791"/>
                        <a:gd name="T8" fmla="*/ 2 w 1769"/>
                        <a:gd name="T9" fmla="*/ 2 h 791"/>
                        <a:gd name="T10" fmla="*/ 1 w 1769"/>
                        <a:gd name="T11" fmla="*/ 2 h 791"/>
                        <a:gd name="T12" fmla="*/ 1 w 1769"/>
                        <a:gd name="T13" fmla="*/ 2 h 791"/>
                        <a:gd name="T14" fmla="*/ 1 w 1769"/>
                        <a:gd name="T15" fmla="*/ 1 h 791"/>
                        <a:gd name="T16" fmla="*/ 1 w 1769"/>
                        <a:gd name="T17" fmla="*/ 1 h 791"/>
                        <a:gd name="T18" fmla="*/ 0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50" name="Group 57"/>
                  <p:cNvGrpSpPr>
                    <a:grpSpLocks/>
                  </p:cNvGrpSpPr>
                  <p:nvPr/>
                </p:nvGrpSpPr>
                <p:grpSpPr bwMode="auto">
                  <a:xfrm>
                    <a:off x="911" y="589"/>
                    <a:ext cx="1767" cy="743"/>
                    <a:chOff x="911" y="589"/>
                    <a:chExt cx="1767" cy="743"/>
                  </a:xfrm>
                </p:grpSpPr>
                <p:sp>
                  <p:nvSpPr>
                    <p:cNvPr id="101" name="Freeform 58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1445" y="111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3 w 2736"/>
                        <a:gd name="T3" fmla="*/ 0 h 504"/>
                        <a:gd name="T4" fmla="*/ 7 w 2736"/>
                        <a:gd name="T5" fmla="*/ 0 h 504"/>
                        <a:gd name="T6" fmla="*/ 10 w 2736"/>
                        <a:gd name="T7" fmla="*/ 0 h 504"/>
                        <a:gd name="T8" fmla="*/ 10 w 2736"/>
                        <a:gd name="T9" fmla="*/ 0 h 504"/>
                        <a:gd name="T10" fmla="*/ 7 w 2736"/>
                        <a:gd name="T11" fmla="*/ 0 h 504"/>
                        <a:gd name="T12" fmla="*/ 2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2" name="Freeform 59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911" y="589"/>
                      <a:ext cx="662" cy="338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0 w 1769"/>
                        <a:gd name="T3" fmla="*/ 0 h 791"/>
                        <a:gd name="T4" fmla="*/ 1 w 1769"/>
                        <a:gd name="T5" fmla="*/ 0 h 791"/>
                        <a:gd name="T6" fmla="*/ 1 w 1769"/>
                        <a:gd name="T7" fmla="*/ 1 h 791"/>
                        <a:gd name="T8" fmla="*/ 2 w 1769"/>
                        <a:gd name="T9" fmla="*/ 2 h 791"/>
                        <a:gd name="T10" fmla="*/ 1 w 1769"/>
                        <a:gd name="T11" fmla="*/ 2 h 791"/>
                        <a:gd name="T12" fmla="*/ 1 w 1769"/>
                        <a:gd name="T13" fmla="*/ 2 h 791"/>
                        <a:gd name="T14" fmla="*/ 1 w 1769"/>
                        <a:gd name="T15" fmla="*/ 1 h 791"/>
                        <a:gd name="T16" fmla="*/ 1 w 1769"/>
                        <a:gd name="T17" fmla="*/ 1 h 791"/>
                        <a:gd name="T18" fmla="*/ 0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51" name="Group 60"/>
                  <p:cNvGrpSpPr>
                    <a:grpSpLocks/>
                  </p:cNvGrpSpPr>
                  <p:nvPr/>
                </p:nvGrpSpPr>
                <p:grpSpPr bwMode="auto">
                  <a:xfrm>
                    <a:off x="1120" y="300"/>
                    <a:ext cx="1693" cy="892"/>
                    <a:chOff x="1120" y="300"/>
                    <a:chExt cx="1693" cy="892"/>
                  </a:xfrm>
                </p:grpSpPr>
                <p:sp>
                  <p:nvSpPr>
                    <p:cNvPr id="99" name="Freeform 61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562" y="977"/>
                      <a:ext cx="1251" cy="215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4 w 2736"/>
                        <a:gd name="T3" fmla="*/ 0 h 504"/>
                        <a:gd name="T4" fmla="*/ 7 w 2736"/>
                        <a:gd name="T5" fmla="*/ 0 h 504"/>
                        <a:gd name="T6" fmla="*/ 11 w 2736"/>
                        <a:gd name="T7" fmla="*/ 0 h 504"/>
                        <a:gd name="T8" fmla="*/ 11 w 2736"/>
                        <a:gd name="T9" fmla="*/ 0 h 504"/>
                        <a:gd name="T10" fmla="*/ 7 w 2736"/>
                        <a:gd name="T11" fmla="*/ 0 h 504"/>
                        <a:gd name="T12" fmla="*/ 3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00" name="Freeform 62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120" y="300"/>
                      <a:ext cx="672" cy="338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1 w 1769"/>
                        <a:gd name="T3" fmla="*/ 0 h 791"/>
                        <a:gd name="T4" fmla="*/ 1 w 1769"/>
                        <a:gd name="T5" fmla="*/ 0 h 791"/>
                        <a:gd name="T6" fmla="*/ 2 w 1769"/>
                        <a:gd name="T7" fmla="*/ 1 h 791"/>
                        <a:gd name="T8" fmla="*/ 2 w 1769"/>
                        <a:gd name="T9" fmla="*/ 2 h 791"/>
                        <a:gd name="T10" fmla="*/ 2 w 1769"/>
                        <a:gd name="T11" fmla="*/ 2 h 791"/>
                        <a:gd name="T12" fmla="*/ 2 w 1769"/>
                        <a:gd name="T13" fmla="*/ 2 h 791"/>
                        <a:gd name="T14" fmla="*/ 2 w 1769"/>
                        <a:gd name="T15" fmla="*/ 1 h 791"/>
                        <a:gd name="T16" fmla="*/ 1 w 1769"/>
                        <a:gd name="T17" fmla="*/ 1 h 791"/>
                        <a:gd name="T18" fmla="*/ 1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52" name="Group 63"/>
                  <p:cNvGrpSpPr>
                    <a:grpSpLocks/>
                  </p:cNvGrpSpPr>
                  <p:nvPr/>
                </p:nvGrpSpPr>
                <p:grpSpPr bwMode="auto">
                  <a:xfrm>
                    <a:off x="1707" y="76"/>
                    <a:ext cx="778" cy="1512"/>
                    <a:chOff x="1633" y="104"/>
                    <a:chExt cx="778" cy="1512"/>
                  </a:xfrm>
                </p:grpSpPr>
                <p:sp>
                  <p:nvSpPr>
                    <p:cNvPr id="97" name="Freeform 64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754" y="958"/>
                      <a:ext cx="1100" cy="215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2 w 2736"/>
                        <a:gd name="T3" fmla="*/ 0 h 504"/>
                        <a:gd name="T4" fmla="*/ 3 w 2736"/>
                        <a:gd name="T5" fmla="*/ 0 h 504"/>
                        <a:gd name="T6" fmla="*/ 5 w 2736"/>
                        <a:gd name="T7" fmla="*/ 0 h 504"/>
                        <a:gd name="T8" fmla="*/ 5 w 2736"/>
                        <a:gd name="T9" fmla="*/ 0 h 504"/>
                        <a:gd name="T10" fmla="*/ 3 w 2736"/>
                        <a:gd name="T11" fmla="*/ 0 h 504"/>
                        <a:gd name="T12" fmla="*/ 1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98" name="Freeform 65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506" y="231"/>
                      <a:ext cx="591" cy="338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0 w 1769"/>
                        <a:gd name="T3" fmla="*/ 0 h 791"/>
                        <a:gd name="T4" fmla="*/ 1 w 1769"/>
                        <a:gd name="T5" fmla="*/ 0 h 791"/>
                        <a:gd name="T6" fmla="*/ 1 w 1769"/>
                        <a:gd name="T7" fmla="*/ 1 h 791"/>
                        <a:gd name="T8" fmla="*/ 1 w 1769"/>
                        <a:gd name="T9" fmla="*/ 2 h 791"/>
                        <a:gd name="T10" fmla="*/ 1 w 1769"/>
                        <a:gd name="T11" fmla="*/ 2 h 791"/>
                        <a:gd name="T12" fmla="*/ 1 w 1769"/>
                        <a:gd name="T13" fmla="*/ 2 h 791"/>
                        <a:gd name="T14" fmla="*/ 1 w 1769"/>
                        <a:gd name="T15" fmla="*/ 1 h 791"/>
                        <a:gd name="T16" fmla="*/ 1 w 1769"/>
                        <a:gd name="T17" fmla="*/ 1 h 791"/>
                        <a:gd name="T18" fmla="*/ 0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53" name="Group 66"/>
                  <p:cNvGrpSpPr>
                    <a:grpSpLocks/>
                  </p:cNvGrpSpPr>
                  <p:nvPr/>
                </p:nvGrpSpPr>
                <p:grpSpPr bwMode="auto">
                  <a:xfrm>
                    <a:off x="2009" y="0"/>
                    <a:ext cx="634" cy="1534"/>
                    <a:chOff x="1935" y="28"/>
                    <a:chExt cx="634" cy="1534"/>
                  </a:xfrm>
                </p:grpSpPr>
                <p:sp>
                  <p:nvSpPr>
                    <p:cNvPr id="95" name="Freeform 67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931" y="924"/>
                      <a:ext cx="1061" cy="215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1 w 2736"/>
                        <a:gd name="T3" fmla="*/ 0 h 504"/>
                        <a:gd name="T4" fmla="*/ 2 w 2736"/>
                        <a:gd name="T5" fmla="*/ 0 h 504"/>
                        <a:gd name="T6" fmla="*/ 3 w 2736"/>
                        <a:gd name="T7" fmla="*/ 0 h 504"/>
                        <a:gd name="T8" fmla="*/ 3 w 2736"/>
                        <a:gd name="T9" fmla="*/ 0 h 504"/>
                        <a:gd name="T10" fmla="*/ 2 w 2736"/>
                        <a:gd name="T11" fmla="*/ 0 h 504"/>
                        <a:gd name="T12" fmla="*/ 1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96" name="Freeform 68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819" y="144"/>
                      <a:ext cx="570" cy="338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0 w 1769"/>
                        <a:gd name="T3" fmla="*/ 0 h 791"/>
                        <a:gd name="T4" fmla="*/ 0 w 1769"/>
                        <a:gd name="T5" fmla="*/ 0 h 791"/>
                        <a:gd name="T6" fmla="*/ 1 w 1769"/>
                        <a:gd name="T7" fmla="*/ 1 h 791"/>
                        <a:gd name="T8" fmla="*/ 1 w 1769"/>
                        <a:gd name="T9" fmla="*/ 2 h 791"/>
                        <a:gd name="T10" fmla="*/ 1 w 1769"/>
                        <a:gd name="T11" fmla="*/ 2 h 791"/>
                        <a:gd name="T12" fmla="*/ 1 w 1769"/>
                        <a:gd name="T13" fmla="*/ 2 h 791"/>
                        <a:gd name="T14" fmla="*/ 1 w 1769"/>
                        <a:gd name="T15" fmla="*/ 1 h 791"/>
                        <a:gd name="T16" fmla="*/ 0 w 1769"/>
                        <a:gd name="T17" fmla="*/ 1 h 791"/>
                        <a:gd name="T18" fmla="*/ 0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54" name="Group 69"/>
                  <p:cNvGrpSpPr>
                    <a:grpSpLocks/>
                  </p:cNvGrpSpPr>
                  <p:nvPr/>
                </p:nvGrpSpPr>
                <p:grpSpPr bwMode="auto">
                  <a:xfrm>
                    <a:off x="2896" y="644"/>
                    <a:ext cx="1845" cy="566"/>
                    <a:chOff x="2822" y="672"/>
                    <a:chExt cx="1845" cy="566"/>
                  </a:xfrm>
                </p:grpSpPr>
                <p:sp>
                  <p:nvSpPr>
                    <p:cNvPr id="93" name="Freeform 70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2822" y="1023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3 w 2736"/>
                        <a:gd name="T3" fmla="*/ 0 h 504"/>
                        <a:gd name="T4" fmla="*/ 7 w 2736"/>
                        <a:gd name="T5" fmla="*/ 0 h 504"/>
                        <a:gd name="T6" fmla="*/ 10 w 2736"/>
                        <a:gd name="T7" fmla="*/ 0 h 504"/>
                        <a:gd name="T8" fmla="*/ 10 w 2736"/>
                        <a:gd name="T9" fmla="*/ 0 h 504"/>
                        <a:gd name="T10" fmla="*/ 7 w 2736"/>
                        <a:gd name="T11" fmla="*/ 0 h 504"/>
                        <a:gd name="T12" fmla="*/ 2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94" name="Freeform 71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4005" y="672"/>
                      <a:ext cx="662" cy="338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0 w 1769"/>
                        <a:gd name="T3" fmla="*/ 0 h 791"/>
                        <a:gd name="T4" fmla="*/ 1 w 1769"/>
                        <a:gd name="T5" fmla="*/ 0 h 791"/>
                        <a:gd name="T6" fmla="*/ 1 w 1769"/>
                        <a:gd name="T7" fmla="*/ 1 h 791"/>
                        <a:gd name="T8" fmla="*/ 2 w 1769"/>
                        <a:gd name="T9" fmla="*/ 2 h 791"/>
                        <a:gd name="T10" fmla="*/ 1 w 1769"/>
                        <a:gd name="T11" fmla="*/ 2 h 791"/>
                        <a:gd name="T12" fmla="*/ 1 w 1769"/>
                        <a:gd name="T13" fmla="*/ 2 h 791"/>
                        <a:gd name="T14" fmla="*/ 1 w 1769"/>
                        <a:gd name="T15" fmla="*/ 1 h 791"/>
                        <a:gd name="T16" fmla="*/ 1 w 1769"/>
                        <a:gd name="T17" fmla="*/ 1 h 791"/>
                        <a:gd name="T18" fmla="*/ 0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55" name="Group 72"/>
                  <p:cNvGrpSpPr>
                    <a:grpSpLocks/>
                  </p:cNvGrpSpPr>
                  <p:nvPr/>
                </p:nvGrpSpPr>
                <p:grpSpPr bwMode="auto">
                  <a:xfrm>
                    <a:off x="2757" y="417"/>
                    <a:ext cx="1781" cy="717"/>
                    <a:chOff x="2683" y="445"/>
                    <a:chExt cx="1781" cy="717"/>
                  </a:xfrm>
                </p:grpSpPr>
                <p:sp>
                  <p:nvSpPr>
                    <p:cNvPr id="91" name="Freeform 73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2683" y="94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1 h 504"/>
                        <a:gd name="T2" fmla="*/ 3 w 2736"/>
                        <a:gd name="T3" fmla="*/ 0 h 504"/>
                        <a:gd name="T4" fmla="*/ 7 w 2736"/>
                        <a:gd name="T5" fmla="*/ 0 h 504"/>
                        <a:gd name="T6" fmla="*/ 10 w 2736"/>
                        <a:gd name="T7" fmla="*/ 0 h 504"/>
                        <a:gd name="T8" fmla="*/ 10 w 2736"/>
                        <a:gd name="T9" fmla="*/ 0 h 504"/>
                        <a:gd name="T10" fmla="*/ 7 w 2736"/>
                        <a:gd name="T11" fmla="*/ 0 h 504"/>
                        <a:gd name="T12" fmla="*/ 2 w 2736"/>
                        <a:gd name="T13" fmla="*/ 1 h 504"/>
                        <a:gd name="T14" fmla="*/ 0 w 2736"/>
                        <a:gd name="T15" fmla="*/ 1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92" name="Freeform 74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3802" y="445"/>
                      <a:ext cx="662" cy="338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0 w 1769"/>
                        <a:gd name="T3" fmla="*/ 0 h 791"/>
                        <a:gd name="T4" fmla="*/ 1 w 1769"/>
                        <a:gd name="T5" fmla="*/ 0 h 791"/>
                        <a:gd name="T6" fmla="*/ 1 w 1769"/>
                        <a:gd name="T7" fmla="*/ 1 h 791"/>
                        <a:gd name="T8" fmla="*/ 2 w 1769"/>
                        <a:gd name="T9" fmla="*/ 2 h 791"/>
                        <a:gd name="T10" fmla="*/ 1 w 1769"/>
                        <a:gd name="T11" fmla="*/ 2 h 791"/>
                        <a:gd name="T12" fmla="*/ 1 w 1769"/>
                        <a:gd name="T13" fmla="*/ 2 h 791"/>
                        <a:gd name="T14" fmla="*/ 1 w 1769"/>
                        <a:gd name="T15" fmla="*/ 1 h 791"/>
                        <a:gd name="T16" fmla="*/ 1 w 1769"/>
                        <a:gd name="T17" fmla="*/ 1 h 791"/>
                        <a:gd name="T18" fmla="*/ 0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56" name="Freeform 75"/>
                  <p:cNvSpPr>
                    <a:spLocks/>
                  </p:cNvSpPr>
                  <p:nvPr/>
                </p:nvSpPr>
                <p:spPr bwMode="hidden">
                  <a:xfrm rot="4578755" flipH="1">
                    <a:off x="2175" y="949"/>
                    <a:ext cx="1027" cy="145"/>
                  </a:xfrm>
                  <a:custGeom>
                    <a:avLst/>
                    <a:gdLst>
                      <a:gd name="T0" fmla="*/ 0 w 2736"/>
                      <a:gd name="T1" fmla="*/ 0 h 504"/>
                      <a:gd name="T2" fmla="*/ 1 w 2736"/>
                      <a:gd name="T3" fmla="*/ 0 h 504"/>
                      <a:gd name="T4" fmla="*/ 2 w 2736"/>
                      <a:gd name="T5" fmla="*/ 0 h 504"/>
                      <a:gd name="T6" fmla="*/ 3 w 2736"/>
                      <a:gd name="T7" fmla="*/ 0 h 504"/>
                      <a:gd name="T8" fmla="*/ 3 w 2736"/>
                      <a:gd name="T9" fmla="*/ 0 h 504"/>
                      <a:gd name="T10" fmla="*/ 2 w 2736"/>
                      <a:gd name="T11" fmla="*/ 0 h 504"/>
                      <a:gd name="T12" fmla="*/ 1 w 2736"/>
                      <a:gd name="T13" fmla="*/ 0 h 504"/>
                      <a:gd name="T14" fmla="*/ 0 w 2736"/>
                      <a:gd name="T15" fmla="*/ 0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57" name="Freeform 76"/>
                  <p:cNvSpPr>
                    <a:spLocks/>
                  </p:cNvSpPr>
                  <p:nvPr/>
                </p:nvSpPr>
                <p:spPr bwMode="hidden">
                  <a:xfrm rot="4578755" flipH="1">
                    <a:off x="2199" y="196"/>
                    <a:ext cx="552" cy="229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0 w 1769"/>
                      <a:gd name="T5" fmla="*/ 0 h 791"/>
                      <a:gd name="T6" fmla="*/ 1 w 1769"/>
                      <a:gd name="T7" fmla="*/ 0 h 791"/>
                      <a:gd name="T8" fmla="*/ 1 w 1769"/>
                      <a:gd name="T9" fmla="*/ 0 h 791"/>
                      <a:gd name="T10" fmla="*/ 1 w 1769"/>
                      <a:gd name="T11" fmla="*/ 0 h 791"/>
                      <a:gd name="T12" fmla="*/ 1 w 1769"/>
                      <a:gd name="T13" fmla="*/ 0 h 791"/>
                      <a:gd name="T14" fmla="*/ 0 w 1769"/>
                      <a:gd name="T15" fmla="*/ 0 h 791"/>
                      <a:gd name="T16" fmla="*/ 0 w 1769"/>
                      <a:gd name="T17" fmla="*/ 0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grpSp>
                <p:nvGrpSpPr>
                  <p:cNvPr id="58" name="Group 77"/>
                  <p:cNvGrpSpPr>
                    <a:grpSpLocks/>
                  </p:cNvGrpSpPr>
                  <p:nvPr/>
                </p:nvGrpSpPr>
                <p:grpSpPr bwMode="auto">
                  <a:xfrm>
                    <a:off x="2874" y="13"/>
                    <a:ext cx="640" cy="1520"/>
                    <a:chOff x="2800" y="41"/>
                    <a:chExt cx="640" cy="1520"/>
                  </a:xfrm>
                </p:grpSpPr>
                <p:sp>
                  <p:nvSpPr>
                    <p:cNvPr id="89" name="Freeform 78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2361" y="938"/>
                      <a:ext cx="1062" cy="184"/>
                    </a:xfrm>
                    <a:custGeom>
                      <a:avLst/>
                      <a:gdLst>
                        <a:gd name="T0" fmla="*/ 0 w 2736"/>
                        <a:gd name="T1" fmla="*/ 0 h 504"/>
                        <a:gd name="T2" fmla="*/ 1 w 2736"/>
                        <a:gd name="T3" fmla="*/ 0 h 504"/>
                        <a:gd name="T4" fmla="*/ 2 w 2736"/>
                        <a:gd name="T5" fmla="*/ 0 h 504"/>
                        <a:gd name="T6" fmla="*/ 3 w 2736"/>
                        <a:gd name="T7" fmla="*/ 0 h 504"/>
                        <a:gd name="T8" fmla="*/ 3 w 2736"/>
                        <a:gd name="T9" fmla="*/ 0 h 504"/>
                        <a:gd name="T10" fmla="*/ 2 w 2736"/>
                        <a:gd name="T11" fmla="*/ 0 h 504"/>
                        <a:gd name="T12" fmla="*/ 1 w 2736"/>
                        <a:gd name="T13" fmla="*/ 0 h 504"/>
                        <a:gd name="T14" fmla="*/ 0 w 2736"/>
                        <a:gd name="T15" fmla="*/ 0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90" name="Freeform 79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3011" y="181"/>
                      <a:ext cx="570" cy="289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0 w 1769"/>
                        <a:gd name="T3" fmla="*/ 0 h 791"/>
                        <a:gd name="T4" fmla="*/ 0 w 1769"/>
                        <a:gd name="T5" fmla="*/ 0 h 791"/>
                        <a:gd name="T6" fmla="*/ 1 w 1769"/>
                        <a:gd name="T7" fmla="*/ 0 h 791"/>
                        <a:gd name="T8" fmla="*/ 1 w 1769"/>
                        <a:gd name="T9" fmla="*/ 0 h 791"/>
                        <a:gd name="T10" fmla="*/ 1 w 1769"/>
                        <a:gd name="T11" fmla="*/ 1 h 791"/>
                        <a:gd name="T12" fmla="*/ 1 w 1769"/>
                        <a:gd name="T13" fmla="*/ 0 h 791"/>
                        <a:gd name="T14" fmla="*/ 1 w 1769"/>
                        <a:gd name="T15" fmla="*/ 0 h 791"/>
                        <a:gd name="T16" fmla="*/ 0 w 1769"/>
                        <a:gd name="T17" fmla="*/ 0 h 791"/>
                        <a:gd name="T18" fmla="*/ 0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59" name="Group 80"/>
                  <p:cNvGrpSpPr>
                    <a:grpSpLocks/>
                  </p:cNvGrpSpPr>
                  <p:nvPr/>
                </p:nvGrpSpPr>
                <p:grpSpPr bwMode="auto">
                  <a:xfrm>
                    <a:off x="3008" y="135"/>
                    <a:ext cx="1017" cy="1464"/>
                    <a:chOff x="2934" y="163"/>
                    <a:chExt cx="1017" cy="1464"/>
                  </a:xfrm>
                </p:grpSpPr>
                <p:sp>
                  <p:nvSpPr>
                    <p:cNvPr id="87" name="Freeform 81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2491" y="915"/>
                      <a:ext cx="1155" cy="270"/>
                    </a:xfrm>
                    <a:custGeom>
                      <a:avLst/>
                      <a:gdLst>
                        <a:gd name="T0" fmla="*/ 0 w 2736"/>
                        <a:gd name="T1" fmla="*/ 6 h 504"/>
                        <a:gd name="T2" fmla="*/ 2 w 2736"/>
                        <a:gd name="T3" fmla="*/ 2 h 504"/>
                        <a:gd name="T4" fmla="*/ 4 w 2736"/>
                        <a:gd name="T5" fmla="*/ 1 h 504"/>
                        <a:gd name="T6" fmla="*/ 7 w 2736"/>
                        <a:gd name="T7" fmla="*/ 1 h 504"/>
                        <a:gd name="T8" fmla="*/ 7 w 2736"/>
                        <a:gd name="T9" fmla="*/ 2 h 504"/>
                        <a:gd name="T10" fmla="*/ 4 w 2736"/>
                        <a:gd name="T11" fmla="*/ 2 h 504"/>
                        <a:gd name="T12" fmla="*/ 2 w 2736"/>
                        <a:gd name="T13" fmla="*/ 4 h 504"/>
                        <a:gd name="T14" fmla="*/ 0 w 2736"/>
                        <a:gd name="T15" fmla="*/ 6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88" name="Freeform 82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3430" y="261"/>
                      <a:ext cx="620" cy="423"/>
                    </a:xfrm>
                    <a:custGeom>
                      <a:avLst/>
                      <a:gdLst>
                        <a:gd name="T0" fmla="*/ 0 w 1769"/>
                        <a:gd name="T1" fmla="*/ 1 h 791"/>
                        <a:gd name="T2" fmla="*/ 0 w 1769"/>
                        <a:gd name="T3" fmla="*/ 1 h 791"/>
                        <a:gd name="T4" fmla="*/ 1 w 1769"/>
                        <a:gd name="T5" fmla="*/ 3 h 791"/>
                        <a:gd name="T6" fmla="*/ 1 w 1769"/>
                        <a:gd name="T7" fmla="*/ 5 h 791"/>
                        <a:gd name="T8" fmla="*/ 1 w 1769"/>
                        <a:gd name="T9" fmla="*/ 7 h 791"/>
                        <a:gd name="T10" fmla="*/ 1 w 1769"/>
                        <a:gd name="T11" fmla="*/ 10 h 791"/>
                        <a:gd name="T12" fmla="*/ 1 w 1769"/>
                        <a:gd name="T13" fmla="*/ 8 h 791"/>
                        <a:gd name="T14" fmla="*/ 1 w 1769"/>
                        <a:gd name="T15" fmla="*/ 6 h 791"/>
                        <a:gd name="T16" fmla="*/ 1 w 1769"/>
                        <a:gd name="T17" fmla="*/ 4 h 791"/>
                        <a:gd name="T18" fmla="*/ 0 w 1769"/>
                        <a:gd name="T19" fmla="*/ 2 h 791"/>
                        <a:gd name="T20" fmla="*/ 0 w 1769"/>
                        <a:gd name="T21" fmla="*/ 1 h 791"/>
                        <a:gd name="T22" fmla="*/ 0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60" name="Group 83"/>
                  <p:cNvGrpSpPr>
                    <a:grpSpLocks/>
                  </p:cNvGrpSpPr>
                  <p:nvPr/>
                </p:nvGrpSpPr>
                <p:grpSpPr bwMode="auto">
                  <a:xfrm>
                    <a:off x="2804" y="4"/>
                    <a:ext cx="243" cy="1448"/>
                    <a:chOff x="2730" y="32"/>
                    <a:chExt cx="243" cy="1448"/>
                  </a:xfrm>
                </p:grpSpPr>
                <p:sp>
                  <p:nvSpPr>
                    <p:cNvPr id="85" name="Freeform 84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296" y="960"/>
                      <a:ext cx="954" cy="86"/>
                    </a:xfrm>
                    <a:custGeom>
                      <a:avLst/>
                      <a:gdLst>
                        <a:gd name="T0" fmla="*/ 0 w 2736"/>
                        <a:gd name="T1" fmla="*/ 0 h 504"/>
                        <a:gd name="T2" fmla="*/ 1 w 2736"/>
                        <a:gd name="T3" fmla="*/ 0 h 504"/>
                        <a:gd name="T4" fmla="*/ 1 w 2736"/>
                        <a:gd name="T5" fmla="*/ 0 h 504"/>
                        <a:gd name="T6" fmla="*/ 2 w 2736"/>
                        <a:gd name="T7" fmla="*/ 0 h 504"/>
                        <a:gd name="T8" fmla="*/ 2 w 2736"/>
                        <a:gd name="T9" fmla="*/ 0 h 504"/>
                        <a:gd name="T10" fmla="*/ 1 w 2736"/>
                        <a:gd name="T11" fmla="*/ 0 h 504"/>
                        <a:gd name="T12" fmla="*/ 0 w 2736"/>
                        <a:gd name="T13" fmla="*/ 0 h 504"/>
                        <a:gd name="T14" fmla="*/ 0 w 2736"/>
                        <a:gd name="T15" fmla="*/ 0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86" name="Freeform 85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650" y="220"/>
                      <a:ext cx="512" cy="135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0 w 1769"/>
                        <a:gd name="T3" fmla="*/ 0 h 791"/>
                        <a:gd name="T4" fmla="*/ 0 w 1769"/>
                        <a:gd name="T5" fmla="*/ 0 h 791"/>
                        <a:gd name="T6" fmla="*/ 0 w 1769"/>
                        <a:gd name="T7" fmla="*/ 0 h 791"/>
                        <a:gd name="T8" fmla="*/ 0 w 1769"/>
                        <a:gd name="T9" fmla="*/ 0 h 791"/>
                        <a:gd name="T10" fmla="*/ 0 w 1769"/>
                        <a:gd name="T11" fmla="*/ 0 h 791"/>
                        <a:gd name="T12" fmla="*/ 0 w 1769"/>
                        <a:gd name="T13" fmla="*/ 0 h 791"/>
                        <a:gd name="T14" fmla="*/ 0 w 1769"/>
                        <a:gd name="T15" fmla="*/ 0 h 791"/>
                        <a:gd name="T16" fmla="*/ 0 w 1769"/>
                        <a:gd name="T17" fmla="*/ 0 h 791"/>
                        <a:gd name="T18" fmla="*/ 0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61" name="Group 86"/>
                  <p:cNvGrpSpPr>
                    <a:grpSpLocks/>
                  </p:cNvGrpSpPr>
                  <p:nvPr/>
                </p:nvGrpSpPr>
                <p:grpSpPr bwMode="auto">
                  <a:xfrm>
                    <a:off x="1017" y="1741"/>
                    <a:ext cx="1085" cy="2450"/>
                    <a:chOff x="943" y="1769"/>
                    <a:chExt cx="1085" cy="2450"/>
                  </a:xfrm>
                </p:grpSpPr>
                <p:sp>
                  <p:nvSpPr>
                    <p:cNvPr id="83" name="Freeform 87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1010" y="2475"/>
                      <a:ext cx="1724" cy="312"/>
                    </a:xfrm>
                    <a:custGeom>
                      <a:avLst/>
                      <a:gdLst>
                        <a:gd name="T0" fmla="*/ 0 w 2736"/>
                        <a:gd name="T1" fmla="*/ 17 h 504"/>
                        <a:gd name="T2" fmla="*/ 34 w 2736"/>
                        <a:gd name="T3" fmla="*/ 6 h 504"/>
                        <a:gd name="T4" fmla="*/ 70 w 2736"/>
                        <a:gd name="T5" fmla="*/ 1 h 504"/>
                        <a:gd name="T6" fmla="*/ 108 w 2736"/>
                        <a:gd name="T7" fmla="*/ 1 h 504"/>
                        <a:gd name="T8" fmla="*/ 107 w 2736"/>
                        <a:gd name="T9" fmla="*/ 4 h 504"/>
                        <a:gd name="T10" fmla="*/ 70 w 2736"/>
                        <a:gd name="T11" fmla="*/ 4 h 504"/>
                        <a:gd name="T12" fmla="*/ 26 w 2736"/>
                        <a:gd name="T13" fmla="*/ 11 h 504"/>
                        <a:gd name="T14" fmla="*/ 0 w 2736"/>
                        <a:gd name="T15" fmla="*/ 17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84" name="Freeform 88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725" y="3512"/>
                      <a:ext cx="925" cy="490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5 w 1769"/>
                        <a:gd name="T3" fmla="*/ 2 h 791"/>
                        <a:gd name="T4" fmla="*/ 13 w 1769"/>
                        <a:gd name="T5" fmla="*/ 7 h 791"/>
                        <a:gd name="T6" fmla="*/ 17 w 1769"/>
                        <a:gd name="T7" fmla="*/ 15 h 791"/>
                        <a:gd name="T8" fmla="*/ 19 w 1769"/>
                        <a:gd name="T9" fmla="*/ 22 h 791"/>
                        <a:gd name="T10" fmla="*/ 18 w 1769"/>
                        <a:gd name="T11" fmla="*/ 28 h 791"/>
                        <a:gd name="T12" fmla="*/ 17 w 1769"/>
                        <a:gd name="T13" fmla="*/ 22 h 791"/>
                        <a:gd name="T14" fmla="*/ 15 w 1769"/>
                        <a:gd name="T15" fmla="*/ 16 h 791"/>
                        <a:gd name="T16" fmla="*/ 12 w 1769"/>
                        <a:gd name="T17" fmla="*/ 11 h 791"/>
                        <a:gd name="T18" fmla="*/ 6 w 1769"/>
                        <a:gd name="T19" fmla="*/ 6 h 791"/>
                        <a:gd name="T20" fmla="*/ 0 w 1769"/>
                        <a:gd name="T21" fmla="*/ 2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62" name="Group 89"/>
                  <p:cNvGrpSpPr>
                    <a:grpSpLocks/>
                  </p:cNvGrpSpPr>
                  <p:nvPr/>
                </p:nvGrpSpPr>
                <p:grpSpPr bwMode="auto">
                  <a:xfrm>
                    <a:off x="1529" y="1908"/>
                    <a:ext cx="766" cy="2373"/>
                    <a:chOff x="1455" y="1936"/>
                    <a:chExt cx="766" cy="2373"/>
                  </a:xfrm>
                </p:grpSpPr>
                <p:sp>
                  <p:nvSpPr>
                    <p:cNvPr id="81" name="Freeform 90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67" y="2578"/>
                      <a:ext cx="1595" cy="312"/>
                    </a:xfrm>
                    <a:custGeom>
                      <a:avLst/>
                      <a:gdLst>
                        <a:gd name="T0" fmla="*/ 0 w 2736"/>
                        <a:gd name="T1" fmla="*/ 17 h 504"/>
                        <a:gd name="T2" fmla="*/ 20 w 2736"/>
                        <a:gd name="T3" fmla="*/ 6 h 504"/>
                        <a:gd name="T4" fmla="*/ 41 w 2736"/>
                        <a:gd name="T5" fmla="*/ 1 h 504"/>
                        <a:gd name="T6" fmla="*/ 62 w 2736"/>
                        <a:gd name="T7" fmla="*/ 1 h 504"/>
                        <a:gd name="T8" fmla="*/ 62 w 2736"/>
                        <a:gd name="T9" fmla="*/ 4 h 504"/>
                        <a:gd name="T10" fmla="*/ 40 w 2736"/>
                        <a:gd name="T11" fmla="*/ 4 h 504"/>
                        <a:gd name="T12" fmla="*/ 15 w 2736"/>
                        <a:gd name="T13" fmla="*/ 11 h 504"/>
                        <a:gd name="T14" fmla="*/ 0 w 2736"/>
                        <a:gd name="T15" fmla="*/ 17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82" name="Freeform 91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72" y="3636"/>
                      <a:ext cx="856" cy="490"/>
                    </a:xfrm>
                    <a:custGeom>
                      <a:avLst/>
                      <a:gdLst>
                        <a:gd name="T0" fmla="*/ 0 w 1769"/>
                        <a:gd name="T1" fmla="*/ 1 h 791"/>
                        <a:gd name="T2" fmla="*/ 3 w 1769"/>
                        <a:gd name="T3" fmla="*/ 2 h 791"/>
                        <a:gd name="T4" fmla="*/ 7 w 1769"/>
                        <a:gd name="T5" fmla="*/ 7 h 791"/>
                        <a:gd name="T6" fmla="*/ 10 w 1769"/>
                        <a:gd name="T7" fmla="*/ 15 h 791"/>
                        <a:gd name="T8" fmla="*/ 11 w 1769"/>
                        <a:gd name="T9" fmla="*/ 22 h 791"/>
                        <a:gd name="T10" fmla="*/ 11 w 1769"/>
                        <a:gd name="T11" fmla="*/ 28 h 791"/>
                        <a:gd name="T12" fmla="*/ 10 w 1769"/>
                        <a:gd name="T13" fmla="*/ 22 h 791"/>
                        <a:gd name="T14" fmla="*/ 9 w 1769"/>
                        <a:gd name="T15" fmla="*/ 16 h 791"/>
                        <a:gd name="T16" fmla="*/ 7 w 1769"/>
                        <a:gd name="T17" fmla="*/ 11 h 791"/>
                        <a:gd name="T18" fmla="*/ 3 w 1769"/>
                        <a:gd name="T19" fmla="*/ 6 h 791"/>
                        <a:gd name="T20" fmla="*/ 0 w 1769"/>
                        <a:gd name="T21" fmla="*/ 2 h 791"/>
                        <a:gd name="T22" fmla="*/ 0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63" name="Group 92"/>
                  <p:cNvGrpSpPr>
                    <a:grpSpLocks/>
                  </p:cNvGrpSpPr>
                  <p:nvPr/>
                </p:nvGrpSpPr>
                <p:grpSpPr bwMode="auto">
                  <a:xfrm rot="88588">
                    <a:off x="2061" y="1962"/>
                    <a:ext cx="459" cy="2329"/>
                    <a:chOff x="1956" y="1990"/>
                    <a:chExt cx="492" cy="2604"/>
                  </a:xfrm>
                </p:grpSpPr>
                <p:sp>
                  <p:nvSpPr>
                    <p:cNvPr id="79" name="Freeform 93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442" y="2695"/>
                      <a:ext cx="1711" cy="301"/>
                    </a:xfrm>
                    <a:custGeom>
                      <a:avLst/>
                      <a:gdLst>
                        <a:gd name="T0" fmla="*/ 0 w 2736"/>
                        <a:gd name="T1" fmla="*/ 14 h 504"/>
                        <a:gd name="T2" fmla="*/ 33 w 2736"/>
                        <a:gd name="T3" fmla="*/ 5 h 504"/>
                        <a:gd name="T4" fmla="*/ 66 w 2736"/>
                        <a:gd name="T5" fmla="*/ 1 h 504"/>
                        <a:gd name="T6" fmla="*/ 102 w 2736"/>
                        <a:gd name="T7" fmla="*/ 1 h 504"/>
                        <a:gd name="T8" fmla="*/ 102 w 2736"/>
                        <a:gd name="T9" fmla="*/ 3 h 504"/>
                        <a:gd name="T10" fmla="*/ 66 w 2736"/>
                        <a:gd name="T11" fmla="*/ 3 h 504"/>
                        <a:gd name="T12" fmla="*/ 24 w 2736"/>
                        <a:gd name="T13" fmla="*/ 8 h 504"/>
                        <a:gd name="T14" fmla="*/ 0 w 2736"/>
                        <a:gd name="T15" fmla="*/ 1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80" name="Freeform 94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734" y="3898"/>
                      <a:ext cx="918" cy="473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5 w 1769"/>
                        <a:gd name="T3" fmla="*/ 1 h 791"/>
                        <a:gd name="T4" fmla="*/ 12 w 1769"/>
                        <a:gd name="T5" fmla="*/ 6 h 791"/>
                        <a:gd name="T6" fmla="*/ 17 w 1769"/>
                        <a:gd name="T7" fmla="*/ 12 h 791"/>
                        <a:gd name="T8" fmla="*/ 18 w 1769"/>
                        <a:gd name="T9" fmla="*/ 17 h 791"/>
                        <a:gd name="T10" fmla="*/ 17 w 1769"/>
                        <a:gd name="T11" fmla="*/ 22 h 791"/>
                        <a:gd name="T12" fmla="*/ 16 w 1769"/>
                        <a:gd name="T13" fmla="*/ 17 h 791"/>
                        <a:gd name="T14" fmla="*/ 14 w 1769"/>
                        <a:gd name="T15" fmla="*/ 13 h 791"/>
                        <a:gd name="T16" fmla="*/ 11 w 1769"/>
                        <a:gd name="T17" fmla="*/ 8 h 791"/>
                        <a:gd name="T18" fmla="*/ 6 w 1769"/>
                        <a:gd name="T19" fmla="*/ 4 h 791"/>
                        <a:gd name="T20" fmla="*/ 0 w 1769"/>
                        <a:gd name="T21" fmla="*/ 2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64" name="Group 95"/>
                  <p:cNvGrpSpPr>
                    <a:grpSpLocks/>
                  </p:cNvGrpSpPr>
                  <p:nvPr/>
                </p:nvGrpSpPr>
                <p:grpSpPr bwMode="auto">
                  <a:xfrm>
                    <a:off x="3408" y="1689"/>
                    <a:ext cx="1125" cy="2426"/>
                    <a:chOff x="3334" y="1717"/>
                    <a:chExt cx="1125" cy="2426"/>
                  </a:xfrm>
                </p:grpSpPr>
                <p:sp>
                  <p:nvSpPr>
                    <p:cNvPr id="77" name="Freeform 96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2628" y="2423"/>
                      <a:ext cx="1724" cy="312"/>
                    </a:xfrm>
                    <a:custGeom>
                      <a:avLst/>
                      <a:gdLst>
                        <a:gd name="T0" fmla="*/ 0 w 2736"/>
                        <a:gd name="T1" fmla="*/ 17 h 504"/>
                        <a:gd name="T2" fmla="*/ 34 w 2736"/>
                        <a:gd name="T3" fmla="*/ 6 h 504"/>
                        <a:gd name="T4" fmla="*/ 70 w 2736"/>
                        <a:gd name="T5" fmla="*/ 1 h 504"/>
                        <a:gd name="T6" fmla="*/ 108 w 2736"/>
                        <a:gd name="T7" fmla="*/ 1 h 504"/>
                        <a:gd name="T8" fmla="*/ 107 w 2736"/>
                        <a:gd name="T9" fmla="*/ 4 h 504"/>
                        <a:gd name="T10" fmla="*/ 70 w 2736"/>
                        <a:gd name="T11" fmla="*/ 4 h 504"/>
                        <a:gd name="T12" fmla="*/ 26 w 2736"/>
                        <a:gd name="T13" fmla="*/ 11 h 504"/>
                        <a:gd name="T14" fmla="*/ 0 w 2736"/>
                        <a:gd name="T15" fmla="*/ 17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78" name="Freeform 97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3751" y="3436"/>
                      <a:ext cx="925" cy="490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5 w 1769"/>
                        <a:gd name="T3" fmla="*/ 2 h 791"/>
                        <a:gd name="T4" fmla="*/ 13 w 1769"/>
                        <a:gd name="T5" fmla="*/ 7 h 791"/>
                        <a:gd name="T6" fmla="*/ 17 w 1769"/>
                        <a:gd name="T7" fmla="*/ 15 h 791"/>
                        <a:gd name="T8" fmla="*/ 19 w 1769"/>
                        <a:gd name="T9" fmla="*/ 22 h 791"/>
                        <a:gd name="T10" fmla="*/ 18 w 1769"/>
                        <a:gd name="T11" fmla="*/ 28 h 791"/>
                        <a:gd name="T12" fmla="*/ 17 w 1769"/>
                        <a:gd name="T13" fmla="*/ 22 h 791"/>
                        <a:gd name="T14" fmla="*/ 15 w 1769"/>
                        <a:gd name="T15" fmla="*/ 16 h 791"/>
                        <a:gd name="T16" fmla="*/ 12 w 1769"/>
                        <a:gd name="T17" fmla="*/ 11 h 791"/>
                        <a:gd name="T18" fmla="*/ 6 w 1769"/>
                        <a:gd name="T19" fmla="*/ 6 h 791"/>
                        <a:gd name="T20" fmla="*/ 0 w 1769"/>
                        <a:gd name="T21" fmla="*/ 2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65" name="Group 98"/>
                  <p:cNvGrpSpPr>
                    <a:grpSpLocks/>
                  </p:cNvGrpSpPr>
                  <p:nvPr/>
                </p:nvGrpSpPr>
                <p:grpSpPr bwMode="auto">
                  <a:xfrm>
                    <a:off x="3255" y="1838"/>
                    <a:ext cx="883" cy="2426"/>
                    <a:chOff x="3181" y="1866"/>
                    <a:chExt cx="883" cy="2426"/>
                  </a:xfrm>
                </p:grpSpPr>
                <p:sp>
                  <p:nvSpPr>
                    <p:cNvPr id="75" name="Freeform 99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2506" y="2541"/>
                      <a:ext cx="1650" cy="299"/>
                    </a:xfrm>
                    <a:custGeom>
                      <a:avLst/>
                      <a:gdLst>
                        <a:gd name="T0" fmla="*/ 0 w 2736"/>
                        <a:gd name="T1" fmla="*/ 13 h 504"/>
                        <a:gd name="T2" fmla="*/ 25 w 2736"/>
                        <a:gd name="T3" fmla="*/ 4 h 504"/>
                        <a:gd name="T4" fmla="*/ 52 w 2736"/>
                        <a:gd name="T5" fmla="*/ 1 h 504"/>
                        <a:gd name="T6" fmla="*/ 79 w 2736"/>
                        <a:gd name="T7" fmla="*/ 1 h 504"/>
                        <a:gd name="T8" fmla="*/ 79 w 2736"/>
                        <a:gd name="T9" fmla="*/ 2 h 504"/>
                        <a:gd name="T10" fmla="*/ 51 w 2736"/>
                        <a:gd name="T11" fmla="*/ 2 h 504"/>
                        <a:gd name="T12" fmla="*/ 19 w 2736"/>
                        <a:gd name="T13" fmla="*/ 7 h 504"/>
                        <a:gd name="T14" fmla="*/ 0 w 2736"/>
                        <a:gd name="T15" fmla="*/ 13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76" name="Freeform 100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3387" y="3615"/>
                      <a:ext cx="885" cy="469"/>
                    </a:xfrm>
                    <a:custGeom>
                      <a:avLst/>
                      <a:gdLst>
                        <a:gd name="T0" fmla="*/ 1 w 1769"/>
                        <a:gd name="T1" fmla="*/ 1 h 791"/>
                        <a:gd name="T2" fmla="*/ 4 w 1769"/>
                        <a:gd name="T3" fmla="*/ 1 h 791"/>
                        <a:gd name="T4" fmla="*/ 10 w 1769"/>
                        <a:gd name="T5" fmla="*/ 5 h 791"/>
                        <a:gd name="T6" fmla="*/ 13 w 1769"/>
                        <a:gd name="T7" fmla="*/ 11 h 791"/>
                        <a:gd name="T8" fmla="*/ 14 w 1769"/>
                        <a:gd name="T9" fmla="*/ 15 h 791"/>
                        <a:gd name="T10" fmla="*/ 14 w 1769"/>
                        <a:gd name="T11" fmla="*/ 20 h 791"/>
                        <a:gd name="T12" fmla="*/ 13 w 1769"/>
                        <a:gd name="T13" fmla="*/ 16 h 791"/>
                        <a:gd name="T14" fmla="*/ 11 w 1769"/>
                        <a:gd name="T15" fmla="*/ 12 h 791"/>
                        <a:gd name="T16" fmla="*/ 9 w 1769"/>
                        <a:gd name="T17" fmla="*/ 8 h 791"/>
                        <a:gd name="T18" fmla="*/ 5 w 1769"/>
                        <a:gd name="T19" fmla="*/ 4 h 791"/>
                        <a:gd name="T20" fmla="*/ 0 w 1769"/>
                        <a:gd name="T21" fmla="*/ 2 h 791"/>
                        <a:gd name="T22" fmla="*/ 1 w 1769"/>
                        <a:gd name="T23" fmla="*/ 1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66" name="Group 101"/>
                  <p:cNvGrpSpPr>
                    <a:grpSpLocks/>
                  </p:cNvGrpSpPr>
                  <p:nvPr/>
                </p:nvGrpSpPr>
                <p:grpSpPr bwMode="auto">
                  <a:xfrm>
                    <a:off x="3080" y="1955"/>
                    <a:ext cx="619" cy="2386"/>
                    <a:chOff x="3006" y="1983"/>
                    <a:chExt cx="619" cy="2386"/>
                  </a:xfrm>
                </p:grpSpPr>
                <p:sp>
                  <p:nvSpPr>
                    <p:cNvPr id="73" name="Freeform 102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2328" y="2661"/>
                      <a:ext cx="1601" cy="246"/>
                    </a:xfrm>
                    <a:custGeom>
                      <a:avLst/>
                      <a:gdLst>
                        <a:gd name="T0" fmla="*/ 0 w 2736"/>
                        <a:gd name="T1" fmla="*/ 3 h 504"/>
                        <a:gd name="T2" fmla="*/ 20 w 2736"/>
                        <a:gd name="T3" fmla="*/ 1 h 504"/>
                        <a:gd name="T4" fmla="*/ 42 w 2736"/>
                        <a:gd name="T5" fmla="*/ 0 h 504"/>
                        <a:gd name="T6" fmla="*/ 64 w 2736"/>
                        <a:gd name="T7" fmla="*/ 0 h 504"/>
                        <a:gd name="T8" fmla="*/ 64 w 2736"/>
                        <a:gd name="T9" fmla="*/ 0 h 504"/>
                        <a:gd name="T10" fmla="*/ 42 w 2736"/>
                        <a:gd name="T11" fmla="*/ 0 h 504"/>
                        <a:gd name="T12" fmla="*/ 15 w 2736"/>
                        <a:gd name="T13" fmla="*/ 2 h 504"/>
                        <a:gd name="T14" fmla="*/ 0 w 2736"/>
                        <a:gd name="T15" fmla="*/ 3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74" name="Freeform 103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3002" y="3747"/>
                      <a:ext cx="859" cy="386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3 w 1769"/>
                        <a:gd name="T3" fmla="*/ 0 h 791"/>
                        <a:gd name="T4" fmla="*/ 8 w 1769"/>
                        <a:gd name="T5" fmla="*/ 1 h 791"/>
                        <a:gd name="T6" fmla="*/ 10 w 1769"/>
                        <a:gd name="T7" fmla="*/ 3 h 791"/>
                        <a:gd name="T8" fmla="*/ 11 w 1769"/>
                        <a:gd name="T9" fmla="*/ 4 h 791"/>
                        <a:gd name="T10" fmla="*/ 11 w 1769"/>
                        <a:gd name="T11" fmla="*/ 5 h 791"/>
                        <a:gd name="T12" fmla="*/ 10 w 1769"/>
                        <a:gd name="T13" fmla="*/ 4 h 791"/>
                        <a:gd name="T14" fmla="*/ 9 w 1769"/>
                        <a:gd name="T15" fmla="*/ 3 h 791"/>
                        <a:gd name="T16" fmla="*/ 7 w 1769"/>
                        <a:gd name="T17" fmla="*/ 2 h 791"/>
                        <a:gd name="T18" fmla="*/ 4 w 1769"/>
                        <a:gd name="T19" fmla="*/ 1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67" name="Group 104"/>
                  <p:cNvGrpSpPr>
                    <a:grpSpLocks/>
                  </p:cNvGrpSpPr>
                  <p:nvPr/>
                </p:nvGrpSpPr>
                <p:grpSpPr bwMode="auto">
                  <a:xfrm>
                    <a:off x="2893" y="2073"/>
                    <a:ext cx="405" cy="2219"/>
                    <a:chOff x="2819" y="2101"/>
                    <a:chExt cx="405" cy="2219"/>
                  </a:xfrm>
                </p:grpSpPr>
                <p:sp>
                  <p:nvSpPr>
                    <p:cNvPr id="71" name="Freeform 105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206" y="2714"/>
                      <a:ext cx="1471" cy="246"/>
                    </a:xfrm>
                    <a:custGeom>
                      <a:avLst/>
                      <a:gdLst>
                        <a:gd name="T0" fmla="*/ 0 w 2736"/>
                        <a:gd name="T1" fmla="*/ 3 h 504"/>
                        <a:gd name="T2" fmla="*/ 11 w 2736"/>
                        <a:gd name="T3" fmla="*/ 1 h 504"/>
                        <a:gd name="T4" fmla="*/ 23 w 2736"/>
                        <a:gd name="T5" fmla="*/ 0 h 504"/>
                        <a:gd name="T6" fmla="*/ 35 w 2736"/>
                        <a:gd name="T7" fmla="*/ 0 h 504"/>
                        <a:gd name="T8" fmla="*/ 35 w 2736"/>
                        <a:gd name="T9" fmla="*/ 0 h 504"/>
                        <a:gd name="T10" fmla="*/ 23 w 2736"/>
                        <a:gd name="T11" fmla="*/ 0 h 504"/>
                        <a:gd name="T12" fmla="*/ 9 w 2736"/>
                        <a:gd name="T13" fmla="*/ 2 h 504"/>
                        <a:gd name="T14" fmla="*/ 0 w 2736"/>
                        <a:gd name="T15" fmla="*/ 3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72" name="Freeform 106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636" y="3732"/>
                      <a:ext cx="790" cy="386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2 w 1769"/>
                        <a:gd name="T3" fmla="*/ 0 h 791"/>
                        <a:gd name="T4" fmla="*/ 4 w 1769"/>
                        <a:gd name="T5" fmla="*/ 1 h 791"/>
                        <a:gd name="T6" fmla="*/ 6 w 1769"/>
                        <a:gd name="T7" fmla="*/ 3 h 791"/>
                        <a:gd name="T8" fmla="*/ 6 w 1769"/>
                        <a:gd name="T9" fmla="*/ 4 h 791"/>
                        <a:gd name="T10" fmla="*/ 6 w 1769"/>
                        <a:gd name="T11" fmla="*/ 5 h 791"/>
                        <a:gd name="T12" fmla="*/ 6 w 1769"/>
                        <a:gd name="T13" fmla="*/ 4 h 791"/>
                        <a:gd name="T14" fmla="*/ 5 w 1769"/>
                        <a:gd name="T15" fmla="*/ 3 h 791"/>
                        <a:gd name="T16" fmla="*/ 4 w 1769"/>
                        <a:gd name="T17" fmla="*/ 2 h 791"/>
                        <a:gd name="T18" fmla="*/ 2 w 1769"/>
                        <a:gd name="T19" fmla="*/ 1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grpSp>
                <p:nvGrpSpPr>
                  <p:cNvPr id="68" name="Group 107"/>
                  <p:cNvGrpSpPr>
                    <a:grpSpLocks/>
                  </p:cNvGrpSpPr>
                  <p:nvPr/>
                </p:nvGrpSpPr>
                <p:grpSpPr bwMode="auto">
                  <a:xfrm>
                    <a:off x="2372" y="2107"/>
                    <a:ext cx="426" cy="2185"/>
                    <a:chOff x="2287" y="2135"/>
                    <a:chExt cx="426" cy="2185"/>
                  </a:xfrm>
                </p:grpSpPr>
                <p:sp>
                  <p:nvSpPr>
                    <p:cNvPr id="69" name="Freeform 108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1900" y="2760"/>
                      <a:ext cx="1437" cy="188"/>
                    </a:xfrm>
                    <a:custGeom>
                      <a:avLst/>
                      <a:gdLst>
                        <a:gd name="T0" fmla="*/ 0 w 2736"/>
                        <a:gd name="T1" fmla="*/ 0 h 504"/>
                        <a:gd name="T2" fmla="*/ 9 w 2736"/>
                        <a:gd name="T3" fmla="*/ 0 h 504"/>
                        <a:gd name="T4" fmla="*/ 19 w 2736"/>
                        <a:gd name="T5" fmla="*/ 0 h 504"/>
                        <a:gd name="T6" fmla="*/ 30 w 2736"/>
                        <a:gd name="T7" fmla="*/ 0 h 504"/>
                        <a:gd name="T8" fmla="*/ 30 w 2736"/>
                        <a:gd name="T9" fmla="*/ 0 h 504"/>
                        <a:gd name="T10" fmla="*/ 19 w 2736"/>
                        <a:gd name="T11" fmla="*/ 0 h 504"/>
                        <a:gd name="T12" fmla="*/ 7 w 2736"/>
                        <a:gd name="T13" fmla="*/ 0 h 504"/>
                        <a:gd name="T14" fmla="*/ 0 w 2736"/>
                        <a:gd name="T15" fmla="*/ 0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70" name="Freeform 109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2049" y="3787"/>
                      <a:ext cx="771" cy="295"/>
                    </a:xfrm>
                    <a:custGeom>
                      <a:avLst/>
                      <a:gdLst>
                        <a:gd name="T0" fmla="*/ 0 w 1769"/>
                        <a:gd name="T1" fmla="*/ 0 h 791"/>
                        <a:gd name="T2" fmla="*/ 1 w 1769"/>
                        <a:gd name="T3" fmla="*/ 0 h 791"/>
                        <a:gd name="T4" fmla="*/ 3 w 1769"/>
                        <a:gd name="T5" fmla="*/ 0 h 791"/>
                        <a:gd name="T6" fmla="*/ 5 w 1769"/>
                        <a:gd name="T7" fmla="*/ 0 h 791"/>
                        <a:gd name="T8" fmla="*/ 5 w 1769"/>
                        <a:gd name="T9" fmla="*/ 0 h 791"/>
                        <a:gd name="T10" fmla="*/ 5 w 1769"/>
                        <a:gd name="T11" fmla="*/ 1 h 791"/>
                        <a:gd name="T12" fmla="*/ 5 w 1769"/>
                        <a:gd name="T13" fmla="*/ 0 h 791"/>
                        <a:gd name="T14" fmla="*/ 4 w 1769"/>
                        <a:gd name="T15" fmla="*/ 0 h 791"/>
                        <a:gd name="T16" fmla="*/ 3 w 1769"/>
                        <a:gd name="T17" fmla="*/ 0 h 791"/>
                        <a:gd name="T18" fmla="*/ 2 w 1769"/>
                        <a:gd name="T19" fmla="*/ 0 h 791"/>
                        <a:gd name="T20" fmla="*/ 0 w 1769"/>
                        <a:gd name="T21" fmla="*/ 0 h 791"/>
                        <a:gd name="T22" fmla="*/ 0 w 1769"/>
                        <a:gd name="T23" fmla="*/ 0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>
                      <a:noFill/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</p:grpSp>
          </p:grpSp>
          <p:grpSp>
            <p:nvGrpSpPr>
              <p:cNvPr id="23" name="Group 110"/>
              <p:cNvGrpSpPr>
                <a:grpSpLocks/>
              </p:cNvGrpSpPr>
              <p:nvPr/>
            </p:nvGrpSpPr>
            <p:grpSpPr bwMode="auto">
              <a:xfrm>
                <a:off x="74" y="313"/>
                <a:ext cx="5459" cy="3667"/>
                <a:chOff x="74" y="313"/>
                <a:chExt cx="5459" cy="3667"/>
              </a:xfrm>
            </p:grpSpPr>
            <p:grpSp>
              <p:nvGrpSpPr>
                <p:cNvPr id="24" name="Group 111"/>
                <p:cNvGrpSpPr>
                  <a:grpSpLocks/>
                </p:cNvGrpSpPr>
                <p:nvPr/>
              </p:nvGrpSpPr>
              <p:grpSpPr bwMode="auto">
                <a:xfrm>
                  <a:off x="74" y="313"/>
                  <a:ext cx="5459" cy="3667"/>
                  <a:chOff x="74" y="313"/>
                  <a:chExt cx="5459" cy="3667"/>
                </a:xfrm>
              </p:grpSpPr>
              <p:sp>
                <p:nvSpPr>
                  <p:cNvPr id="26" name="Arc 112"/>
                  <p:cNvSpPr>
                    <a:spLocks/>
                  </p:cNvSpPr>
                  <p:nvPr/>
                </p:nvSpPr>
                <p:spPr bwMode="hidden">
                  <a:xfrm flipV="1">
                    <a:off x="2966" y="456"/>
                    <a:ext cx="2567" cy="2046"/>
                  </a:xfrm>
                  <a:custGeom>
                    <a:avLst/>
                    <a:gdLst>
                      <a:gd name="T0" fmla="*/ 0 w 36729"/>
                      <a:gd name="T1" fmla="*/ 0 h 21600"/>
                      <a:gd name="T2" fmla="*/ 0 w 36729"/>
                      <a:gd name="T3" fmla="*/ 0 h 21600"/>
                      <a:gd name="T4" fmla="*/ 0 w 36729"/>
                      <a:gd name="T5" fmla="*/ 0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729" h="21600" fill="none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</a:path>
                      <a:path w="36729" h="21600" stroke="0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  <a:lnTo>
                          <a:pt x="17826" y="0"/>
                        </a:lnTo>
                        <a:lnTo>
                          <a:pt x="36729" y="1045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7" name="Arc 113"/>
                  <p:cNvSpPr>
                    <a:spLocks/>
                  </p:cNvSpPr>
                  <p:nvPr/>
                </p:nvSpPr>
                <p:spPr bwMode="hidden">
                  <a:xfrm flipH="1">
                    <a:off x="388" y="1601"/>
                    <a:ext cx="2016" cy="2379"/>
                  </a:xfrm>
                  <a:custGeom>
                    <a:avLst/>
                    <a:gdLst>
                      <a:gd name="T0" fmla="*/ 0 w 30473"/>
                      <a:gd name="T1" fmla="*/ 0 h 22305"/>
                      <a:gd name="T2" fmla="*/ 0 w 30473"/>
                      <a:gd name="T3" fmla="*/ 0 h 22305"/>
                      <a:gd name="T4" fmla="*/ 0 w 30473"/>
                      <a:gd name="T5" fmla="*/ 0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0473" h="22305" fill="none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</a:path>
                      <a:path w="30473" h="22305" stroke="0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  <a:lnTo>
                          <a:pt x="8873" y="21600"/>
                        </a:lnTo>
                        <a:lnTo>
                          <a:pt x="-1" y="1906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8" name="Arc 114"/>
                  <p:cNvSpPr>
                    <a:spLocks/>
                  </p:cNvSpPr>
                  <p:nvPr/>
                </p:nvSpPr>
                <p:spPr bwMode="hidden">
                  <a:xfrm>
                    <a:off x="3029" y="1181"/>
                    <a:ext cx="1426" cy="2379"/>
                  </a:xfrm>
                  <a:custGeom>
                    <a:avLst/>
                    <a:gdLst>
                      <a:gd name="T0" fmla="*/ 0 w 34812"/>
                      <a:gd name="T1" fmla="*/ 0 h 22305"/>
                      <a:gd name="T2" fmla="*/ 0 w 34812"/>
                      <a:gd name="T3" fmla="*/ 0 h 22305"/>
                      <a:gd name="T4" fmla="*/ 0 w 34812"/>
                      <a:gd name="T5" fmla="*/ 0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4812" h="22305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</a:path>
                      <a:path w="34812" h="22305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9" name="Arc 115"/>
                  <p:cNvSpPr>
                    <a:spLocks/>
                  </p:cNvSpPr>
                  <p:nvPr/>
                </p:nvSpPr>
                <p:spPr bwMode="hidden">
                  <a:xfrm flipH="1">
                    <a:off x="74" y="813"/>
                    <a:ext cx="2540" cy="2379"/>
                  </a:xfrm>
                  <a:custGeom>
                    <a:avLst/>
                    <a:gdLst>
                      <a:gd name="T0" fmla="*/ 0 w 36830"/>
                      <a:gd name="T1" fmla="*/ 0 h 22305"/>
                      <a:gd name="T2" fmla="*/ 0 w 36830"/>
                      <a:gd name="T3" fmla="*/ 0 h 22305"/>
                      <a:gd name="T4" fmla="*/ 0 w 36830"/>
                      <a:gd name="T5" fmla="*/ 0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830" h="22305" fill="none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</a:path>
                      <a:path w="36830" h="22305" stroke="0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  <a:lnTo>
                          <a:pt x="15230" y="21600"/>
                        </a:lnTo>
                        <a:lnTo>
                          <a:pt x="0" y="6283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30" name="Arc 116"/>
                  <p:cNvSpPr>
                    <a:spLocks/>
                  </p:cNvSpPr>
                  <p:nvPr/>
                </p:nvSpPr>
                <p:spPr bwMode="hidden">
                  <a:xfrm flipH="1">
                    <a:off x="790" y="313"/>
                    <a:ext cx="1850" cy="2304"/>
                  </a:xfrm>
                  <a:custGeom>
                    <a:avLst/>
                    <a:gdLst>
                      <a:gd name="T0" fmla="*/ 0 w 31881"/>
                      <a:gd name="T1" fmla="*/ 0 h 21600"/>
                      <a:gd name="T2" fmla="*/ 0 w 31881"/>
                      <a:gd name="T3" fmla="*/ 0 h 21600"/>
                      <a:gd name="T4" fmla="*/ 0 w 31881"/>
                      <a:gd name="T5" fmla="*/ 0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881" h="21600" fill="none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</a:path>
                      <a:path w="31881" h="21600" stroke="0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  <a:lnTo>
                          <a:pt x="18231" y="21600"/>
                        </a:lnTo>
                        <a:lnTo>
                          <a:pt x="-1" y="10015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31" name="Arc 117"/>
                  <p:cNvSpPr>
                    <a:spLocks/>
                  </p:cNvSpPr>
                  <p:nvPr/>
                </p:nvSpPr>
                <p:spPr bwMode="hidden">
                  <a:xfrm>
                    <a:off x="2763" y="1281"/>
                    <a:ext cx="764" cy="2304"/>
                  </a:xfrm>
                  <a:custGeom>
                    <a:avLst/>
                    <a:gdLst>
                      <a:gd name="T0" fmla="*/ 0 w 31146"/>
                      <a:gd name="T1" fmla="*/ 0 h 21600"/>
                      <a:gd name="T2" fmla="*/ 0 w 31146"/>
                      <a:gd name="T3" fmla="*/ 0 h 21600"/>
                      <a:gd name="T4" fmla="*/ 0 w 31146"/>
                      <a:gd name="T5" fmla="*/ 0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146" h="21600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</a:path>
                      <a:path w="31146" h="21600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32" name="Freeform 118"/>
                  <p:cNvSpPr>
                    <a:spLocks/>
                  </p:cNvSpPr>
                  <p:nvPr/>
                </p:nvSpPr>
                <p:spPr bwMode="hidden">
                  <a:xfrm flipH="1">
                    <a:off x="1800" y="438"/>
                    <a:ext cx="418" cy="1524"/>
                  </a:xfrm>
                  <a:custGeom>
                    <a:avLst/>
                    <a:gdLst>
                      <a:gd name="T0" fmla="*/ 0 w 776"/>
                      <a:gd name="T1" fmla="*/ 3 h 2368"/>
                      <a:gd name="T2" fmla="*/ 3 w 776"/>
                      <a:gd name="T3" fmla="*/ 1 h 2368"/>
                      <a:gd name="T4" fmla="*/ 1 w 776"/>
                      <a:gd name="T5" fmla="*/ 7 h 2368"/>
                      <a:gd name="T6" fmla="*/ 4 w 776"/>
                      <a:gd name="T7" fmla="*/ 7 h 2368"/>
                      <a:gd name="T8" fmla="*/ 3 w 776"/>
                      <a:gd name="T9" fmla="*/ 14 h 2368"/>
                      <a:gd name="T10" fmla="*/ 5 w 776"/>
                      <a:gd name="T11" fmla="*/ 16 h 2368"/>
                      <a:gd name="T12" fmla="*/ 4 w 776"/>
                      <a:gd name="T13" fmla="*/ 21 h 2368"/>
                      <a:gd name="T14" fmla="*/ 6 w 776"/>
                      <a:gd name="T15" fmla="*/ 23 h 2368"/>
                      <a:gd name="T16" fmla="*/ 5 w 776"/>
                      <a:gd name="T17" fmla="*/ 27 h 2368"/>
                      <a:gd name="T18" fmla="*/ 7 w 776"/>
                      <a:gd name="T19" fmla="*/ 30 h 2368"/>
                      <a:gd name="T20" fmla="*/ 6 w 776"/>
                      <a:gd name="T21" fmla="*/ 33 h 2368"/>
                      <a:gd name="T22" fmla="*/ 8 w 776"/>
                      <a:gd name="T23" fmla="*/ 38 h 2368"/>
                      <a:gd name="T24" fmla="*/ 8 w 776"/>
                      <a:gd name="T25" fmla="*/ 42 h 2368"/>
                      <a:gd name="T26" fmla="*/ 9 w 776"/>
                      <a:gd name="T27" fmla="*/ 49 h 2368"/>
                      <a:gd name="T28" fmla="*/ 8 w 776"/>
                      <a:gd name="T29" fmla="*/ 56 h 2368"/>
                      <a:gd name="T30" fmla="*/ 10 w 776"/>
                      <a:gd name="T31" fmla="*/ 60 h 2368"/>
                      <a:gd name="T32" fmla="*/ 9 w 776"/>
                      <a:gd name="T33" fmla="*/ 67 h 2368"/>
                      <a:gd name="T34" fmla="*/ 10 w 776"/>
                      <a:gd name="T35" fmla="*/ 73 h 2368"/>
                      <a:gd name="T36" fmla="*/ 9 w 776"/>
                      <a:gd name="T37" fmla="*/ 77 h 2368"/>
                      <a:gd name="T38" fmla="*/ 10 w 776"/>
                      <a:gd name="T39" fmla="*/ 84 h 2368"/>
                      <a:gd name="T40" fmla="*/ 10 w 776"/>
                      <a:gd name="T41" fmla="*/ 91 h 2368"/>
                      <a:gd name="T42" fmla="*/ 10 w 776"/>
                      <a:gd name="T43" fmla="*/ 99 h 2368"/>
                      <a:gd name="T44" fmla="*/ 10 w 776"/>
                      <a:gd name="T45" fmla="*/ 102 h 2368"/>
                      <a:gd name="T46" fmla="*/ 10 w 776"/>
                      <a:gd name="T47" fmla="*/ 108 h 2368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</a:gdLst>
                    <a:ahLst/>
                    <a:cxnLst>
                      <a:cxn ang="T48">
                        <a:pos x="T0" y="T1"/>
                      </a:cxn>
                      <a:cxn ang="T49">
                        <a:pos x="T2" y="T3"/>
                      </a:cxn>
                      <a:cxn ang="T50">
                        <a:pos x="T4" y="T5"/>
                      </a:cxn>
                      <a:cxn ang="T51">
                        <a:pos x="T6" y="T7"/>
                      </a:cxn>
                      <a:cxn ang="T52">
                        <a:pos x="T8" y="T9"/>
                      </a:cxn>
                      <a:cxn ang="T53">
                        <a:pos x="T10" y="T11"/>
                      </a:cxn>
                      <a:cxn ang="T54">
                        <a:pos x="T12" y="T13"/>
                      </a:cxn>
                      <a:cxn ang="T55">
                        <a:pos x="T14" y="T15"/>
                      </a:cxn>
                      <a:cxn ang="T56">
                        <a:pos x="T16" y="T17"/>
                      </a:cxn>
                      <a:cxn ang="T57">
                        <a:pos x="T18" y="T19"/>
                      </a:cxn>
                      <a:cxn ang="T58">
                        <a:pos x="T20" y="T21"/>
                      </a:cxn>
                      <a:cxn ang="T59">
                        <a:pos x="T22" y="T23"/>
                      </a:cxn>
                      <a:cxn ang="T60">
                        <a:pos x="T24" y="T25"/>
                      </a:cxn>
                      <a:cxn ang="T61">
                        <a:pos x="T26" y="T27"/>
                      </a:cxn>
                      <a:cxn ang="T62">
                        <a:pos x="T28" y="T29"/>
                      </a:cxn>
                      <a:cxn ang="T63">
                        <a:pos x="T30" y="T31"/>
                      </a:cxn>
                      <a:cxn ang="T64">
                        <a:pos x="T32" y="T33"/>
                      </a:cxn>
                      <a:cxn ang="T65">
                        <a:pos x="T34" y="T35"/>
                      </a:cxn>
                      <a:cxn ang="T66">
                        <a:pos x="T36" y="T37"/>
                      </a:cxn>
                      <a:cxn ang="T67">
                        <a:pos x="T38" y="T39"/>
                      </a:cxn>
                      <a:cxn ang="T68">
                        <a:pos x="T40" y="T41"/>
                      </a:cxn>
                      <a:cxn ang="T69">
                        <a:pos x="T42" y="T43"/>
                      </a:cxn>
                      <a:cxn ang="T70">
                        <a:pos x="T44" y="T45"/>
                      </a:cxn>
                      <a:cxn ang="T71">
                        <a:pos x="T46" y="T47"/>
                      </a:cxn>
                    </a:cxnLst>
                    <a:rect l="0" t="0" r="r" b="b"/>
                    <a:pathLst>
                      <a:path w="776" h="2368">
                        <a:moveTo>
                          <a:pt x="0" y="64"/>
                        </a:moveTo>
                        <a:cubicBezTo>
                          <a:pt x="112" y="32"/>
                          <a:pt x="224" y="0"/>
                          <a:pt x="240" y="16"/>
                        </a:cubicBezTo>
                        <a:cubicBezTo>
                          <a:pt x="256" y="32"/>
                          <a:pt x="80" y="136"/>
                          <a:pt x="96" y="160"/>
                        </a:cubicBezTo>
                        <a:cubicBezTo>
                          <a:pt x="112" y="184"/>
                          <a:pt x="320" y="136"/>
                          <a:pt x="336" y="160"/>
                        </a:cubicBezTo>
                        <a:cubicBezTo>
                          <a:pt x="352" y="184"/>
                          <a:pt x="184" y="272"/>
                          <a:pt x="192" y="304"/>
                        </a:cubicBezTo>
                        <a:cubicBezTo>
                          <a:pt x="200" y="336"/>
                          <a:pt x="368" y="328"/>
                          <a:pt x="384" y="352"/>
                        </a:cubicBezTo>
                        <a:cubicBezTo>
                          <a:pt x="400" y="376"/>
                          <a:pt x="272" y="424"/>
                          <a:pt x="288" y="448"/>
                        </a:cubicBezTo>
                        <a:cubicBezTo>
                          <a:pt x="304" y="472"/>
                          <a:pt x="464" y="472"/>
                          <a:pt x="480" y="496"/>
                        </a:cubicBezTo>
                        <a:cubicBezTo>
                          <a:pt x="496" y="520"/>
                          <a:pt x="376" y="568"/>
                          <a:pt x="384" y="592"/>
                        </a:cubicBezTo>
                        <a:cubicBezTo>
                          <a:pt x="392" y="616"/>
                          <a:pt x="512" y="616"/>
                          <a:pt x="528" y="640"/>
                        </a:cubicBezTo>
                        <a:cubicBezTo>
                          <a:pt x="544" y="664"/>
                          <a:pt x="472" y="704"/>
                          <a:pt x="480" y="736"/>
                        </a:cubicBezTo>
                        <a:cubicBezTo>
                          <a:pt x="488" y="768"/>
                          <a:pt x="560" y="800"/>
                          <a:pt x="576" y="832"/>
                        </a:cubicBezTo>
                        <a:cubicBezTo>
                          <a:pt x="592" y="864"/>
                          <a:pt x="560" y="888"/>
                          <a:pt x="576" y="928"/>
                        </a:cubicBezTo>
                        <a:cubicBezTo>
                          <a:pt x="592" y="968"/>
                          <a:pt x="664" y="1024"/>
                          <a:pt x="672" y="1072"/>
                        </a:cubicBezTo>
                        <a:cubicBezTo>
                          <a:pt x="680" y="1120"/>
                          <a:pt x="616" y="1176"/>
                          <a:pt x="624" y="1216"/>
                        </a:cubicBezTo>
                        <a:cubicBezTo>
                          <a:pt x="632" y="1256"/>
                          <a:pt x="712" y="1272"/>
                          <a:pt x="720" y="1312"/>
                        </a:cubicBezTo>
                        <a:cubicBezTo>
                          <a:pt x="728" y="1352"/>
                          <a:pt x="672" y="1408"/>
                          <a:pt x="672" y="1456"/>
                        </a:cubicBezTo>
                        <a:cubicBezTo>
                          <a:pt x="672" y="1504"/>
                          <a:pt x="720" y="1560"/>
                          <a:pt x="720" y="1600"/>
                        </a:cubicBezTo>
                        <a:cubicBezTo>
                          <a:pt x="720" y="1640"/>
                          <a:pt x="664" y="1656"/>
                          <a:pt x="672" y="1696"/>
                        </a:cubicBezTo>
                        <a:cubicBezTo>
                          <a:pt x="680" y="1736"/>
                          <a:pt x="760" y="1792"/>
                          <a:pt x="768" y="1840"/>
                        </a:cubicBezTo>
                        <a:cubicBezTo>
                          <a:pt x="776" y="1888"/>
                          <a:pt x="720" y="1928"/>
                          <a:pt x="720" y="1984"/>
                        </a:cubicBezTo>
                        <a:cubicBezTo>
                          <a:pt x="720" y="2040"/>
                          <a:pt x="768" y="2136"/>
                          <a:pt x="768" y="2176"/>
                        </a:cubicBezTo>
                        <a:cubicBezTo>
                          <a:pt x="768" y="2216"/>
                          <a:pt x="720" y="2192"/>
                          <a:pt x="720" y="2224"/>
                        </a:cubicBezTo>
                        <a:cubicBezTo>
                          <a:pt x="720" y="2256"/>
                          <a:pt x="744" y="2312"/>
                          <a:pt x="768" y="2368"/>
                        </a:cubicBezTo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sp>
              <p:nvSpPr>
                <p:cNvPr id="25" name="Freeform 119"/>
                <p:cNvSpPr>
                  <a:spLocks/>
                </p:cNvSpPr>
                <p:nvPr/>
              </p:nvSpPr>
              <p:spPr bwMode="hidden">
                <a:xfrm rot="-1346631">
                  <a:off x="3280" y="1529"/>
                  <a:ext cx="442" cy="837"/>
                </a:xfrm>
                <a:custGeom>
                  <a:avLst/>
                  <a:gdLst>
                    <a:gd name="T0" fmla="*/ 0 w 776"/>
                    <a:gd name="T1" fmla="*/ 0 h 2368"/>
                    <a:gd name="T2" fmla="*/ 5 w 776"/>
                    <a:gd name="T3" fmla="*/ 0 h 2368"/>
                    <a:gd name="T4" fmla="*/ 2 w 776"/>
                    <a:gd name="T5" fmla="*/ 0 h 2368"/>
                    <a:gd name="T6" fmla="*/ 6 w 776"/>
                    <a:gd name="T7" fmla="*/ 0 h 2368"/>
                    <a:gd name="T8" fmla="*/ 3 w 776"/>
                    <a:gd name="T9" fmla="*/ 0 h 2368"/>
                    <a:gd name="T10" fmla="*/ 7 w 776"/>
                    <a:gd name="T11" fmla="*/ 0 h 2368"/>
                    <a:gd name="T12" fmla="*/ 6 w 776"/>
                    <a:gd name="T13" fmla="*/ 0 h 2368"/>
                    <a:gd name="T14" fmla="*/ 9 w 776"/>
                    <a:gd name="T15" fmla="*/ 0 h 2368"/>
                    <a:gd name="T16" fmla="*/ 7 w 776"/>
                    <a:gd name="T17" fmla="*/ 0 h 2368"/>
                    <a:gd name="T18" fmla="*/ 10 w 776"/>
                    <a:gd name="T19" fmla="*/ 0 h 2368"/>
                    <a:gd name="T20" fmla="*/ 9 w 776"/>
                    <a:gd name="T21" fmla="*/ 0 h 2368"/>
                    <a:gd name="T22" fmla="*/ 11 w 776"/>
                    <a:gd name="T23" fmla="*/ 1 h 2368"/>
                    <a:gd name="T24" fmla="*/ 11 w 776"/>
                    <a:gd name="T25" fmla="*/ 1 h 2368"/>
                    <a:gd name="T26" fmla="*/ 13 w 776"/>
                    <a:gd name="T27" fmla="*/ 1 h 2368"/>
                    <a:gd name="T28" fmla="*/ 13 w 776"/>
                    <a:gd name="T29" fmla="*/ 1 h 2368"/>
                    <a:gd name="T30" fmla="*/ 14 w 776"/>
                    <a:gd name="T31" fmla="*/ 1 h 2368"/>
                    <a:gd name="T32" fmla="*/ 13 w 776"/>
                    <a:gd name="T33" fmla="*/ 1 h 2368"/>
                    <a:gd name="T34" fmla="*/ 14 w 776"/>
                    <a:gd name="T35" fmla="*/ 1 h 2368"/>
                    <a:gd name="T36" fmla="*/ 13 w 776"/>
                    <a:gd name="T37" fmla="*/ 1 h 2368"/>
                    <a:gd name="T38" fmla="*/ 15 w 776"/>
                    <a:gd name="T39" fmla="*/ 1 h 2368"/>
                    <a:gd name="T40" fmla="*/ 14 w 776"/>
                    <a:gd name="T41" fmla="*/ 1 h 2368"/>
                    <a:gd name="T42" fmla="*/ 15 w 776"/>
                    <a:gd name="T43" fmla="*/ 1 h 2368"/>
                    <a:gd name="T44" fmla="*/ 14 w 776"/>
                    <a:gd name="T45" fmla="*/ 1 h 2368"/>
                    <a:gd name="T46" fmla="*/ 15 w 776"/>
                    <a:gd name="T47" fmla="*/ 2 h 2368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</a:gdLst>
                  <a:ahLst/>
                  <a:cxnLst>
                    <a:cxn ang="T48">
                      <a:pos x="T0" y="T1"/>
                    </a:cxn>
                    <a:cxn ang="T49">
                      <a:pos x="T2" y="T3"/>
                    </a:cxn>
                    <a:cxn ang="T50">
                      <a:pos x="T4" y="T5"/>
                    </a:cxn>
                    <a:cxn ang="T51">
                      <a:pos x="T6" y="T7"/>
                    </a:cxn>
                    <a:cxn ang="T52">
                      <a:pos x="T8" y="T9"/>
                    </a:cxn>
                    <a:cxn ang="T53">
                      <a:pos x="T10" y="T11"/>
                    </a:cxn>
                    <a:cxn ang="T54">
                      <a:pos x="T12" y="T13"/>
                    </a:cxn>
                    <a:cxn ang="T55">
                      <a:pos x="T14" y="T15"/>
                    </a:cxn>
                    <a:cxn ang="T56">
                      <a:pos x="T16" y="T17"/>
                    </a:cxn>
                    <a:cxn ang="T57">
                      <a:pos x="T18" y="T19"/>
                    </a:cxn>
                    <a:cxn ang="T58">
                      <a:pos x="T20" y="T21"/>
                    </a:cxn>
                    <a:cxn ang="T59">
                      <a:pos x="T22" y="T23"/>
                    </a:cxn>
                    <a:cxn ang="T60">
                      <a:pos x="T24" y="T25"/>
                    </a:cxn>
                    <a:cxn ang="T61">
                      <a:pos x="T26" y="T27"/>
                    </a:cxn>
                    <a:cxn ang="T62">
                      <a:pos x="T28" y="T29"/>
                    </a:cxn>
                    <a:cxn ang="T63">
                      <a:pos x="T30" y="T31"/>
                    </a:cxn>
                    <a:cxn ang="T64">
                      <a:pos x="T32" y="T33"/>
                    </a:cxn>
                    <a:cxn ang="T65">
                      <a:pos x="T34" y="T35"/>
                    </a:cxn>
                    <a:cxn ang="T66">
                      <a:pos x="T36" y="T37"/>
                    </a:cxn>
                    <a:cxn ang="T67">
                      <a:pos x="T38" y="T39"/>
                    </a:cxn>
                    <a:cxn ang="T68">
                      <a:pos x="T40" y="T41"/>
                    </a:cxn>
                    <a:cxn ang="T69">
                      <a:pos x="T42" y="T43"/>
                    </a:cxn>
                    <a:cxn ang="T70">
                      <a:pos x="T44" y="T45"/>
                    </a:cxn>
                    <a:cxn ang="T71">
                      <a:pos x="T46" y="T47"/>
                    </a:cxn>
                  </a:cxnLst>
                  <a:rect l="0" t="0" r="r" b="b"/>
                  <a:pathLst>
                    <a:path w="776" h="2368">
                      <a:moveTo>
                        <a:pt x="0" y="64"/>
                      </a:moveTo>
                      <a:cubicBezTo>
                        <a:pt x="112" y="32"/>
                        <a:pt x="224" y="0"/>
                        <a:pt x="240" y="16"/>
                      </a:cubicBezTo>
                      <a:cubicBezTo>
                        <a:pt x="256" y="32"/>
                        <a:pt x="80" y="136"/>
                        <a:pt x="96" y="160"/>
                      </a:cubicBezTo>
                      <a:cubicBezTo>
                        <a:pt x="112" y="184"/>
                        <a:pt x="320" y="136"/>
                        <a:pt x="336" y="160"/>
                      </a:cubicBezTo>
                      <a:cubicBezTo>
                        <a:pt x="352" y="184"/>
                        <a:pt x="184" y="272"/>
                        <a:pt x="192" y="304"/>
                      </a:cubicBezTo>
                      <a:cubicBezTo>
                        <a:pt x="200" y="336"/>
                        <a:pt x="368" y="328"/>
                        <a:pt x="384" y="352"/>
                      </a:cubicBezTo>
                      <a:cubicBezTo>
                        <a:pt x="400" y="376"/>
                        <a:pt x="272" y="424"/>
                        <a:pt x="288" y="448"/>
                      </a:cubicBezTo>
                      <a:cubicBezTo>
                        <a:pt x="304" y="472"/>
                        <a:pt x="464" y="472"/>
                        <a:pt x="480" y="496"/>
                      </a:cubicBezTo>
                      <a:cubicBezTo>
                        <a:pt x="496" y="520"/>
                        <a:pt x="376" y="568"/>
                        <a:pt x="384" y="592"/>
                      </a:cubicBezTo>
                      <a:cubicBezTo>
                        <a:pt x="392" y="616"/>
                        <a:pt x="512" y="616"/>
                        <a:pt x="528" y="640"/>
                      </a:cubicBezTo>
                      <a:cubicBezTo>
                        <a:pt x="544" y="664"/>
                        <a:pt x="472" y="704"/>
                        <a:pt x="480" y="736"/>
                      </a:cubicBezTo>
                      <a:cubicBezTo>
                        <a:pt x="488" y="768"/>
                        <a:pt x="560" y="800"/>
                        <a:pt x="576" y="832"/>
                      </a:cubicBezTo>
                      <a:cubicBezTo>
                        <a:pt x="592" y="864"/>
                        <a:pt x="560" y="888"/>
                        <a:pt x="576" y="928"/>
                      </a:cubicBezTo>
                      <a:cubicBezTo>
                        <a:pt x="592" y="968"/>
                        <a:pt x="664" y="1024"/>
                        <a:pt x="672" y="1072"/>
                      </a:cubicBezTo>
                      <a:cubicBezTo>
                        <a:pt x="680" y="1120"/>
                        <a:pt x="616" y="1176"/>
                        <a:pt x="624" y="1216"/>
                      </a:cubicBezTo>
                      <a:cubicBezTo>
                        <a:pt x="632" y="1256"/>
                        <a:pt x="712" y="1272"/>
                        <a:pt x="720" y="1312"/>
                      </a:cubicBezTo>
                      <a:cubicBezTo>
                        <a:pt x="728" y="1352"/>
                        <a:pt x="672" y="1408"/>
                        <a:pt x="672" y="1456"/>
                      </a:cubicBezTo>
                      <a:cubicBezTo>
                        <a:pt x="672" y="1504"/>
                        <a:pt x="720" y="1560"/>
                        <a:pt x="720" y="1600"/>
                      </a:cubicBezTo>
                      <a:cubicBezTo>
                        <a:pt x="720" y="1640"/>
                        <a:pt x="664" y="1656"/>
                        <a:pt x="672" y="1696"/>
                      </a:cubicBezTo>
                      <a:cubicBezTo>
                        <a:pt x="680" y="1736"/>
                        <a:pt x="760" y="1792"/>
                        <a:pt x="768" y="1840"/>
                      </a:cubicBezTo>
                      <a:cubicBezTo>
                        <a:pt x="776" y="1888"/>
                        <a:pt x="720" y="1928"/>
                        <a:pt x="720" y="1984"/>
                      </a:cubicBezTo>
                      <a:cubicBezTo>
                        <a:pt x="720" y="2040"/>
                        <a:pt x="768" y="2136"/>
                        <a:pt x="768" y="2176"/>
                      </a:cubicBezTo>
                      <a:cubicBezTo>
                        <a:pt x="768" y="2216"/>
                        <a:pt x="720" y="2192"/>
                        <a:pt x="720" y="2224"/>
                      </a:cubicBezTo>
                      <a:cubicBezTo>
                        <a:pt x="720" y="2256"/>
                        <a:pt x="744" y="2312"/>
                        <a:pt x="768" y="2368"/>
                      </a:cubicBezTo>
                    </a:path>
                  </a:pathLst>
                </a:cu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7" name="Group 120"/>
            <p:cNvGrpSpPr>
              <a:grpSpLocks/>
            </p:cNvGrpSpPr>
            <p:nvPr/>
          </p:nvGrpSpPr>
          <p:grpSpPr bwMode="auto">
            <a:xfrm>
              <a:off x="1476" y="449"/>
              <a:ext cx="4038" cy="2966"/>
              <a:chOff x="210" y="337"/>
              <a:chExt cx="5198" cy="3818"/>
            </a:xfrm>
          </p:grpSpPr>
          <p:sp>
            <p:nvSpPr>
              <p:cNvPr id="8" name="Freeform 121"/>
              <p:cNvSpPr>
                <a:spLocks/>
              </p:cNvSpPr>
              <p:nvPr/>
            </p:nvSpPr>
            <p:spPr bwMode="hidden">
              <a:xfrm flipH="1">
                <a:off x="1934" y="2382"/>
                <a:ext cx="485" cy="1479"/>
              </a:xfrm>
              <a:custGeom>
                <a:avLst/>
                <a:gdLst>
                  <a:gd name="T0" fmla="*/ 0 w 776"/>
                  <a:gd name="T1" fmla="*/ 2 h 2368"/>
                  <a:gd name="T2" fmla="*/ 9 w 776"/>
                  <a:gd name="T3" fmla="*/ 1 h 2368"/>
                  <a:gd name="T4" fmla="*/ 4 w 776"/>
                  <a:gd name="T5" fmla="*/ 6 h 2368"/>
                  <a:gd name="T6" fmla="*/ 13 w 776"/>
                  <a:gd name="T7" fmla="*/ 6 h 2368"/>
                  <a:gd name="T8" fmla="*/ 7 w 776"/>
                  <a:gd name="T9" fmla="*/ 11 h 2368"/>
                  <a:gd name="T10" fmla="*/ 14 w 776"/>
                  <a:gd name="T11" fmla="*/ 13 h 2368"/>
                  <a:gd name="T12" fmla="*/ 11 w 776"/>
                  <a:gd name="T13" fmla="*/ 16 h 2368"/>
                  <a:gd name="T14" fmla="*/ 18 w 776"/>
                  <a:gd name="T15" fmla="*/ 18 h 2368"/>
                  <a:gd name="T16" fmla="*/ 14 w 776"/>
                  <a:gd name="T17" fmla="*/ 22 h 2368"/>
                  <a:gd name="T18" fmla="*/ 20 w 776"/>
                  <a:gd name="T19" fmla="*/ 24 h 2368"/>
                  <a:gd name="T20" fmla="*/ 18 w 776"/>
                  <a:gd name="T21" fmla="*/ 27 h 2368"/>
                  <a:gd name="T22" fmla="*/ 21 w 776"/>
                  <a:gd name="T23" fmla="*/ 31 h 2368"/>
                  <a:gd name="T24" fmla="*/ 21 w 776"/>
                  <a:gd name="T25" fmla="*/ 34 h 2368"/>
                  <a:gd name="T26" fmla="*/ 25 w 776"/>
                  <a:gd name="T27" fmla="*/ 40 h 2368"/>
                  <a:gd name="T28" fmla="*/ 24 w 776"/>
                  <a:gd name="T29" fmla="*/ 45 h 2368"/>
                  <a:gd name="T30" fmla="*/ 27 w 776"/>
                  <a:gd name="T31" fmla="*/ 49 h 2368"/>
                  <a:gd name="T32" fmla="*/ 25 w 776"/>
                  <a:gd name="T33" fmla="*/ 54 h 2368"/>
                  <a:gd name="T34" fmla="*/ 27 w 776"/>
                  <a:gd name="T35" fmla="*/ 59 h 2368"/>
                  <a:gd name="T36" fmla="*/ 25 w 776"/>
                  <a:gd name="T37" fmla="*/ 63 h 2368"/>
                  <a:gd name="T38" fmla="*/ 29 w 776"/>
                  <a:gd name="T39" fmla="*/ 68 h 2368"/>
                  <a:gd name="T40" fmla="*/ 27 w 776"/>
                  <a:gd name="T41" fmla="*/ 74 h 2368"/>
                  <a:gd name="T42" fmla="*/ 29 w 776"/>
                  <a:gd name="T43" fmla="*/ 81 h 2368"/>
                  <a:gd name="T44" fmla="*/ 27 w 776"/>
                  <a:gd name="T45" fmla="*/ 82 h 2368"/>
                  <a:gd name="T46" fmla="*/ 29 w 776"/>
                  <a:gd name="T47" fmla="*/ 8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" name="Arc 122"/>
              <p:cNvSpPr>
                <a:spLocks/>
              </p:cNvSpPr>
              <p:nvPr/>
            </p:nvSpPr>
            <p:spPr bwMode="hidden">
              <a:xfrm flipH="1">
                <a:off x="1054" y="1851"/>
                <a:ext cx="2122" cy="2304"/>
              </a:xfrm>
              <a:custGeom>
                <a:avLst/>
                <a:gdLst>
                  <a:gd name="T0" fmla="*/ 0 w 21600"/>
                  <a:gd name="T1" fmla="*/ 0 h 21602"/>
                  <a:gd name="T2" fmla="*/ 0 w 21600"/>
                  <a:gd name="T3" fmla="*/ 0 h 21602"/>
                  <a:gd name="T4" fmla="*/ 0 w 21600"/>
                  <a:gd name="T5" fmla="*/ 0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" name="Arc 123"/>
              <p:cNvSpPr>
                <a:spLocks/>
              </p:cNvSpPr>
              <p:nvPr/>
            </p:nvSpPr>
            <p:spPr bwMode="hidden">
              <a:xfrm flipH="1">
                <a:off x="1266" y="1480"/>
                <a:ext cx="1244" cy="2379"/>
              </a:xfrm>
              <a:custGeom>
                <a:avLst/>
                <a:gdLst>
                  <a:gd name="T0" fmla="*/ 0 w 28940"/>
                  <a:gd name="T1" fmla="*/ 0 h 22305"/>
                  <a:gd name="T2" fmla="*/ 0 w 28940"/>
                  <a:gd name="T3" fmla="*/ 0 h 22305"/>
                  <a:gd name="T4" fmla="*/ 0 w 28940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Arc 124"/>
              <p:cNvSpPr>
                <a:spLocks/>
              </p:cNvSpPr>
              <p:nvPr/>
            </p:nvSpPr>
            <p:spPr bwMode="hidden">
              <a:xfrm flipH="1">
                <a:off x="210" y="1168"/>
                <a:ext cx="2376" cy="2379"/>
              </a:xfrm>
              <a:custGeom>
                <a:avLst/>
                <a:gdLst>
                  <a:gd name="T0" fmla="*/ 0 w 34455"/>
                  <a:gd name="T1" fmla="*/ 0 h 22305"/>
                  <a:gd name="T2" fmla="*/ 0 w 34455"/>
                  <a:gd name="T3" fmla="*/ 0 h 22305"/>
                  <a:gd name="T4" fmla="*/ 0 w 34455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" name="Arc 125"/>
              <p:cNvSpPr>
                <a:spLocks/>
              </p:cNvSpPr>
              <p:nvPr/>
            </p:nvSpPr>
            <p:spPr bwMode="hidden">
              <a:xfrm>
                <a:off x="2840" y="1503"/>
                <a:ext cx="381" cy="2379"/>
              </a:xfrm>
              <a:custGeom>
                <a:avLst/>
                <a:gdLst>
                  <a:gd name="T0" fmla="*/ 0 w 34812"/>
                  <a:gd name="T1" fmla="*/ 0 h 22305"/>
                  <a:gd name="T2" fmla="*/ 0 w 34812"/>
                  <a:gd name="T3" fmla="*/ 0 h 22305"/>
                  <a:gd name="T4" fmla="*/ 0 w 34812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Arc 126"/>
              <p:cNvSpPr>
                <a:spLocks/>
              </p:cNvSpPr>
              <p:nvPr/>
            </p:nvSpPr>
            <p:spPr bwMode="hidden">
              <a:xfrm>
                <a:off x="2940" y="1492"/>
                <a:ext cx="1004" cy="2379"/>
              </a:xfrm>
              <a:custGeom>
                <a:avLst/>
                <a:gdLst>
                  <a:gd name="T0" fmla="*/ 0 w 34812"/>
                  <a:gd name="T1" fmla="*/ 0 h 22305"/>
                  <a:gd name="T2" fmla="*/ 0 w 34812"/>
                  <a:gd name="T3" fmla="*/ 0 h 22305"/>
                  <a:gd name="T4" fmla="*/ 0 w 34812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4" name="Freeform 127"/>
              <p:cNvSpPr>
                <a:spLocks/>
              </p:cNvSpPr>
              <p:nvPr/>
            </p:nvSpPr>
            <p:spPr bwMode="hidden">
              <a:xfrm>
                <a:off x="3301" y="2635"/>
                <a:ext cx="485" cy="1479"/>
              </a:xfrm>
              <a:custGeom>
                <a:avLst/>
                <a:gdLst>
                  <a:gd name="T0" fmla="*/ 0 w 776"/>
                  <a:gd name="T1" fmla="*/ 2 h 2368"/>
                  <a:gd name="T2" fmla="*/ 9 w 776"/>
                  <a:gd name="T3" fmla="*/ 1 h 2368"/>
                  <a:gd name="T4" fmla="*/ 4 w 776"/>
                  <a:gd name="T5" fmla="*/ 6 h 2368"/>
                  <a:gd name="T6" fmla="*/ 13 w 776"/>
                  <a:gd name="T7" fmla="*/ 6 h 2368"/>
                  <a:gd name="T8" fmla="*/ 7 w 776"/>
                  <a:gd name="T9" fmla="*/ 11 h 2368"/>
                  <a:gd name="T10" fmla="*/ 14 w 776"/>
                  <a:gd name="T11" fmla="*/ 13 h 2368"/>
                  <a:gd name="T12" fmla="*/ 11 w 776"/>
                  <a:gd name="T13" fmla="*/ 16 h 2368"/>
                  <a:gd name="T14" fmla="*/ 18 w 776"/>
                  <a:gd name="T15" fmla="*/ 18 h 2368"/>
                  <a:gd name="T16" fmla="*/ 14 w 776"/>
                  <a:gd name="T17" fmla="*/ 22 h 2368"/>
                  <a:gd name="T18" fmla="*/ 20 w 776"/>
                  <a:gd name="T19" fmla="*/ 24 h 2368"/>
                  <a:gd name="T20" fmla="*/ 18 w 776"/>
                  <a:gd name="T21" fmla="*/ 27 h 2368"/>
                  <a:gd name="T22" fmla="*/ 21 w 776"/>
                  <a:gd name="T23" fmla="*/ 31 h 2368"/>
                  <a:gd name="T24" fmla="*/ 21 w 776"/>
                  <a:gd name="T25" fmla="*/ 34 h 2368"/>
                  <a:gd name="T26" fmla="*/ 25 w 776"/>
                  <a:gd name="T27" fmla="*/ 40 h 2368"/>
                  <a:gd name="T28" fmla="*/ 24 w 776"/>
                  <a:gd name="T29" fmla="*/ 45 h 2368"/>
                  <a:gd name="T30" fmla="*/ 27 w 776"/>
                  <a:gd name="T31" fmla="*/ 49 h 2368"/>
                  <a:gd name="T32" fmla="*/ 25 w 776"/>
                  <a:gd name="T33" fmla="*/ 54 h 2368"/>
                  <a:gd name="T34" fmla="*/ 27 w 776"/>
                  <a:gd name="T35" fmla="*/ 59 h 2368"/>
                  <a:gd name="T36" fmla="*/ 25 w 776"/>
                  <a:gd name="T37" fmla="*/ 63 h 2368"/>
                  <a:gd name="T38" fmla="*/ 29 w 776"/>
                  <a:gd name="T39" fmla="*/ 68 h 2368"/>
                  <a:gd name="T40" fmla="*/ 27 w 776"/>
                  <a:gd name="T41" fmla="*/ 74 h 2368"/>
                  <a:gd name="T42" fmla="*/ 29 w 776"/>
                  <a:gd name="T43" fmla="*/ 81 h 2368"/>
                  <a:gd name="T44" fmla="*/ 27 w 776"/>
                  <a:gd name="T45" fmla="*/ 82 h 2368"/>
                  <a:gd name="T46" fmla="*/ 29 w 776"/>
                  <a:gd name="T47" fmla="*/ 8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5" name="Freeform 128"/>
              <p:cNvSpPr>
                <a:spLocks/>
              </p:cNvSpPr>
              <p:nvPr/>
            </p:nvSpPr>
            <p:spPr bwMode="hidden">
              <a:xfrm rot="19660755" flipV="1">
                <a:off x="2546" y="2150"/>
                <a:ext cx="442" cy="837"/>
              </a:xfrm>
              <a:custGeom>
                <a:avLst/>
                <a:gdLst>
                  <a:gd name="T0" fmla="*/ 0 w 776"/>
                  <a:gd name="T1" fmla="*/ 0 h 2368"/>
                  <a:gd name="T2" fmla="*/ 5 w 776"/>
                  <a:gd name="T3" fmla="*/ 0 h 2368"/>
                  <a:gd name="T4" fmla="*/ 2 w 776"/>
                  <a:gd name="T5" fmla="*/ 0 h 2368"/>
                  <a:gd name="T6" fmla="*/ 6 w 776"/>
                  <a:gd name="T7" fmla="*/ 0 h 2368"/>
                  <a:gd name="T8" fmla="*/ 3 w 776"/>
                  <a:gd name="T9" fmla="*/ 0 h 2368"/>
                  <a:gd name="T10" fmla="*/ 7 w 776"/>
                  <a:gd name="T11" fmla="*/ 0 h 2368"/>
                  <a:gd name="T12" fmla="*/ 6 w 776"/>
                  <a:gd name="T13" fmla="*/ 0 h 2368"/>
                  <a:gd name="T14" fmla="*/ 9 w 776"/>
                  <a:gd name="T15" fmla="*/ 0 h 2368"/>
                  <a:gd name="T16" fmla="*/ 7 w 776"/>
                  <a:gd name="T17" fmla="*/ 0 h 2368"/>
                  <a:gd name="T18" fmla="*/ 10 w 776"/>
                  <a:gd name="T19" fmla="*/ 0 h 2368"/>
                  <a:gd name="T20" fmla="*/ 9 w 776"/>
                  <a:gd name="T21" fmla="*/ 0 h 2368"/>
                  <a:gd name="T22" fmla="*/ 11 w 776"/>
                  <a:gd name="T23" fmla="*/ 1 h 2368"/>
                  <a:gd name="T24" fmla="*/ 11 w 776"/>
                  <a:gd name="T25" fmla="*/ 1 h 2368"/>
                  <a:gd name="T26" fmla="*/ 13 w 776"/>
                  <a:gd name="T27" fmla="*/ 1 h 2368"/>
                  <a:gd name="T28" fmla="*/ 13 w 776"/>
                  <a:gd name="T29" fmla="*/ 1 h 2368"/>
                  <a:gd name="T30" fmla="*/ 14 w 776"/>
                  <a:gd name="T31" fmla="*/ 1 h 2368"/>
                  <a:gd name="T32" fmla="*/ 13 w 776"/>
                  <a:gd name="T33" fmla="*/ 1 h 2368"/>
                  <a:gd name="T34" fmla="*/ 14 w 776"/>
                  <a:gd name="T35" fmla="*/ 1 h 2368"/>
                  <a:gd name="T36" fmla="*/ 13 w 776"/>
                  <a:gd name="T37" fmla="*/ 1 h 2368"/>
                  <a:gd name="T38" fmla="*/ 15 w 776"/>
                  <a:gd name="T39" fmla="*/ 1 h 2368"/>
                  <a:gd name="T40" fmla="*/ 14 w 776"/>
                  <a:gd name="T41" fmla="*/ 1 h 2368"/>
                  <a:gd name="T42" fmla="*/ 15 w 776"/>
                  <a:gd name="T43" fmla="*/ 1 h 2368"/>
                  <a:gd name="T44" fmla="*/ 14 w 776"/>
                  <a:gd name="T45" fmla="*/ 1 h 2368"/>
                  <a:gd name="T46" fmla="*/ 15 w 776"/>
                  <a:gd name="T47" fmla="*/ 2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6" name="Freeform 129"/>
              <p:cNvSpPr>
                <a:spLocks/>
              </p:cNvSpPr>
              <p:nvPr/>
            </p:nvSpPr>
            <p:spPr bwMode="hidden">
              <a:xfrm flipH="1">
                <a:off x="489" y="2504"/>
                <a:ext cx="1085" cy="1524"/>
              </a:xfrm>
              <a:custGeom>
                <a:avLst/>
                <a:gdLst>
                  <a:gd name="T0" fmla="*/ 0 w 776"/>
                  <a:gd name="T1" fmla="*/ 3 h 2368"/>
                  <a:gd name="T2" fmla="*/ 2513 w 776"/>
                  <a:gd name="T3" fmla="*/ 1 h 2368"/>
                  <a:gd name="T4" fmla="*/ 997 w 776"/>
                  <a:gd name="T5" fmla="*/ 7 h 2368"/>
                  <a:gd name="T6" fmla="*/ 3514 w 776"/>
                  <a:gd name="T7" fmla="*/ 7 h 2368"/>
                  <a:gd name="T8" fmla="*/ 2004 w 776"/>
                  <a:gd name="T9" fmla="*/ 14 h 2368"/>
                  <a:gd name="T10" fmla="*/ 4013 w 776"/>
                  <a:gd name="T11" fmla="*/ 16 h 2368"/>
                  <a:gd name="T12" fmla="*/ 3006 w 776"/>
                  <a:gd name="T13" fmla="*/ 21 h 2368"/>
                  <a:gd name="T14" fmla="*/ 5013 w 776"/>
                  <a:gd name="T15" fmla="*/ 23 h 2368"/>
                  <a:gd name="T16" fmla="*/ 4013 w 776"/>
                  <a:gd name="T17" fmla="*/ 27 h 2368"/>
                  <a:gd name="T18" fmla="*/ 5517 w 776"/>
                  <a:gd name="T19" fmla="*/ 30 h 2368"/>
                  <a:gd name="T20" fmla="*/ 5013 w 776"/>
                  <a:gd name="T21" fmla="*/ 33 h 2368"/>
                  <a:gd name="T22" fmla="*/ 6015 w 776"/>
                  <a:gd name="T23" fmla="*/ 38 h 2368"/>
                  <a:gd name="T24" fmla="*/ 6015 w 776"/>
                  <a:gd name="T25" fmla="*/ 42 h 2368"/>
                  <a:gd name="T26" fmla="*/ 7020 w 776"/>
                  <a:gd name="T27" fmla="*/ 49 h 2368"/>
                  <a:gd name="T28" fmla="*/ 6514 w 776"/>
                  <a:gd name="T29" fmla="*/ 56 h 2368"/>
                  <a:gd name="T30" fmla="*/ 7525 w 776"/>
                  <a:gd name="T31" fmla="*/ 60 h 2368"/>
                  <a:gd name="T32" fmla="*/ 7020 w 776"/>
                  <a:gd name="T33" fmla="*/ 67 h 2368"/>
                  <a:gd name="T34" fmla="*/ 7525 w 776"/>
                  <a:gd name="T35" fmla="*/ 73 h 2368"/>
                  <a:gd name="T36" fmla="*/ 7020 w 776"/>
                  <a:gd name="T37" fmla="*/ 77 h 2368"/>
                  <a:gd name="T38" fmla="*/ 8026 w 776"/>
                  <a:gd name="T39" fmla="*/ 84 h 2368"/>
                  <a:gd name="T40" fmla="*/ 7525 w 776"/>
                  <a:gd name="T41" fmla="*/ 91 h 2368"/>
                  <a:gd name="T42" fmla="*/ 8026 w 776"/>
                  <a:gd name="T43" fmla="*/ 99 h 2368"/>
                  <a:gd name="T44" fmla="*/ 7525 w 776"/>
                  <a:gd name="T45" fmla="*/ 102 h 2368"/>
                  <a:gd name="T46" fmla="*/ 8026 w 776"/>
                  <a:gd name="T47" fmla="*/ 10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7" name="Freeform 130"/>
              <p:cNvSpPr>
                <a:spLocks/>
              </p:cNvSpPr>
              <p:nvPr/>
            </p:nvSpPr>
            <p:spPr bwMode="hidden">
              <a:xfrm flipH="1">
                <a:off x="1000" y="893"/>
                <a:ext cx="696" cy="1524"/>
              </a:xfrm>
              <a:custGeom>
                <a:avLst/>
                <a:gdLst>
                  <a:gd name="T0" fmla="*/ 0 w 776"/>
                  <a:gd name="T1" fmla="*/ 3 h 2368"/>
                  <a:gd name="T2" fmla="*/ 112 w 776"/>
                  <a:gd name="T3" fmla="*/ 1 h 2368"/>
                  <a:gd name="T4" fmla="*/ 45 w 776"/>
                  <a:gd name="T5" fmla="*/ 7 h 2368"/>
                  <a:gd name="T6" fmla="*/ 157 w 776"/>
                  <a:gd name="T7" fmla="*/ 7 h 2368"/>
                  <a:gd name="T8" fmla="*/ 90 w 776"/>
                  <a:gd name="T9" fmla="*/ 14 h 2368"/>
                  <a:gd name="T10" fmla="*/ 178 w 776"/>
                  <a:gd name="T11" fmla="*/ 16 h 2368"/>
                  <a:gd name="T12" fmla="*/ 135 w 776"/>
                  <a:gd name="T13" fmla="*/ 21 h 2368"/>
                  <a:gd name="T14" fmla="*/ 224 w 776"/>
                  <a:gd name="T15" fmla="*/ 23 h 2368"/>
                  <a:gd name="T16" fmla="*/ 178 w 776"/>
                  <a:gd name="T17" fmla="*/ 27 h 2368"/>
                  <a:gd name="T18" fmla="*/ 247 w 776"/>
                  <a:gd name="T19" fmla="*/ 30 h 2368"/>
                  <a:gd name="T20" fmla="*/ 224 w 776"/>
                  <a:gd name="T21" fmla="*/ 33 h 2368"/>
                  <a:gd name="T22" fmla="*/ 269 w 776"/>
                  <a:gd name="T23" fmla="*/ 38 h 2368"/>
                  <a:gd name="T24" fmla="*/ 269 w 776"/>
                  <a:gd name="T25" fmla="*/ 42 h 2368"/>
                  <a:gd name="T26" fmla="*/ 314 w 776"/>
                  <a:gd name="T27" fmla="*/ 49 h 2368"/>
                  <a:gd name="T28" fmla="*/ 291 w 776"/>
                  <a:gd name="T29" fmla="*/ 56 h 2368"/>
                  <a:gd name="T30" fmla="*/ 335 w 776"/>
                  <a:gd name="T31" fmla="*/ 60 h 2368"/>
                  <a:gd name="T32" fmla="*/ 314 w 776"/>
                  <a:gd name="T33" fmla="*/ 67 h 2368"/>
                  <a:gd name="T34" fmla="*/ 335 w 776"/>
                  <a:gd name="T35" fmla="*/ 73 h 2368"/>
                  <a:gd name="T36" fmla="*/ 314 w 776"/>
                  <a:gd name="T37" fmla="*/ 77 h 2368"/>
                  <a:gd name="T38" fmla="*/ 359 w 776"/>
                  <a:gd name="T39" fmla="*/ 84 h 2368"/>
                  <a:gd name="T40" fmla="*/ 335 w 776"/>
                  <a:gd name="T41" fmla="*/ 91 h 2368"/>
                  <a:gd name="T42" fmla="*/ 359 w 776"/>
                  <a:gd name="T43" fmla="*/ 99 h 2368"/>
                  <a:gd name="T44" fmla="*/ 335 w 776"/>
                  <a:gd name="T45" fmla="*/ 102 h 2368"/>
                  <a:gd name="T46" fmla="*/ 359 w 776"/>
                  <a:gd name="T47" fmla="*/ 10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8" name="Freeform 131"/>
              <p:cNvSpPr>
                <a:spLocks/>
              </p:cNvSpPr>
              <p:nvPr/>
            </p:nvSpPr>
            <p:spPr bwMode="hidden">
              <a:xfrm>
                <a:off x="4401" y="2280"/>
                <a:ext cx="1007" cy="1601"/>
              </a:xfrm>
              <a:custGeom>
                <a:avLst/>
                <a:gdLst>
                  <a:gd name="T0" fmla="*/ 0 w 776"/>
                  <a:gd name="T1" fmla="*/ 4 h 2368"/>
                  <a:gd name="T2" fmla="*/ 1486 w 776"/>
                  <a:gd name="T3" fmla="*/ 1 h 2368"/>
                  <a:gd name="T4" fmla="*/ 596 w 776"/>
                  <a:gd name="T5" fmla="*/ 10 h 2368"/>
                  <a:gd name="T6" fmla="*/ 2080 w 776"/>
                  <a:gd name="T7" fmla="*/ 10 h 2368"/>
                  <a:gd name="T8" fmla="*/ 1189 w 776"/>
                  <a:gd name="T9" fmla="*/ 20 h 2368"/>
                  <a:gd name="T10" fmla="*/ 2376 w 776"/>
                  <a:gd name="T11" fmla="*/ 23 h 2368"/>
                  <a:gd name="T12" fmla="*/ 1783 w 776"/>
                  <a:gd name="T13" fmla="*/ 29 h 2368"/>
                  <a:gd name="T14" fmla="*/ 2974 w 776"/>
                  <a:gd name="T15" fmla="*/ 32 h 2368"/>
                  <a:gd name="T16" fmla="*/ 2376 w 776"/>
                  <a:gd name="T17" fmla="*/ 39 h 2368"/>
                  <a:gd name="T18" fmla="*/ 3274 w 776"/>
                  <a:gd name="T19" fmla="*/ 42 h 2368"/>
                  <a:gd name="T20" fmla="*/ 2974 w 776"/>
                  <a:gd name="T21" fmla="*/ 47 h 2368"/>
                  <a:gd name="T22" fmla="*/ 3565 w 776"/>
                  <a:gd name="T23" fmla="*/ 54 h 2368"/>
                  <a:gd name="T24" fmla="*/ 3565 w 776"/>
                  <a:gd name="T25" fmla="*/ 60 h 2368"/>
                  <a:gd name="T26" fmla="*/ 4164 w 776"/>
                  <a:gd name="T27" fmla="*/ 69 h 2368"/>
                  <a:gd name="T28" fmla="*/ 3868 w 776"/>
                  <a:gd name="T29" fmla="*/ 78 h 2368"/>
                  <a:gd name="T30" fmla="*/ 4461 w 776"/>
                  <a:gd name="T31" fmla="*/ 85 h 2368"/>
                  <a:gd name="T32" fmla="*/ 4164 w 776"/>
                  <a:gd name="T33" fmla="*/ 94 h 2368"/>
                  <a:gd name="T34" fmla="*/ 4461 w 776"/>
                  <a:gd name="T35" fmla="*/ 103 h 2368"/>
                  <a:gd name="T36" fmla="*/ 4164 w 776"/>
                  <a:gd name="T37" fmla="*/ 110 h 2368"/>
                  <a:gd name="T38" fmla="*/ 4762 w 776"/>
                  <a:gd name="T39" fmla="*/ 119 h 2368"/>
                  <a:gd name="T40" fmla="*/ 4461 w 776"/>
                  <a:gd name="T41" fmla="*/ 128 h 2368"/>
                  <a:gd name="T42" fmla="*/ 4762 w 776"/>
                  <a:gd name="T43" fmla="*/ 141 h 2368"/>
                  <a:gd name="T44" fmla="*/ 4461 w 776"/>
                  <a:gd name="T45" fmla="*/ 143 h 2368"/>
                  <a:gd name="T46" fmla="*/ 4762 w 776"/>
                  <a:gd name="T47" fmla="*/ 153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" name="Freeform 132"/>
              <p:cNvSpPr>
                <a:spLocks/>
              </p:cNvSpPr>
              <p:nvPr/>
            </p:nvSpPr>
            <p:spPr bwMode="hidden">
              <a:xfrm>
                <a:off x="3878" y="1470"/>
                <a:ext cx="1518" cy="1067"/>
              </a:xfrm>
              <a:custGeom>
                <a:avLst/>
                <a:gdLst>
                  <a:gd name="T0" fmla="*/ 0 w 776"/>
                  <a:gd name="T1" fmla="*/ 0 h 2368"/>
                  <a:gd name="T2" fmla="*/ 26266 w 776"/>
                  <a:gd name="T3" fmla="*/ 0 h 2368"/>
                  <a:gd name="T4" fmla="*/ 10538 w 776"/>
                  <a:gd name="T5" fmla="*/ 0 h 2368"/>
                  <a:gd name="T6" fmla="*/ 36815 w 776"/>
                  <a:gd name="T7" fmla="*/ 0 h 2368"/>
                  <a:gd name="T8" fmla="*/ 21090 w 776"/>
                  <a:gd name="T9" fmla="*/ 1 h 2368"/>
                  <a:gd name="T10" fmla="*/ 42085 w 776"/>
                  <a:gd name="T11" fmla="*/ 1 h 2368"/>
                  <a:gd name="T12" fmla="*/ 31543 w 776"/>
                  <a:gd name="T13" fmla="*/ 2 h 2368"/>
                  <a:gd name="T14" fmla="*/ 52631 w 776"/>
                  <a:gd name="T15" fmla="*/ 2 h 2368"/>
                  <a:gd name="T16" fmla="*/ 42085 w 776"/>
                  <a:gd name="T17" fmla="*/ 2 h 2368"/>
                  <a:gd name="T18" fmla="*/ 57885 w 776"/>
                  <a:gd name="T19" fmla="*/ 2 h 2368"/>
                  <a:gd name="T20" fmla="*/ 52631 w 776"/>
                  <a:gd name="T21" fmla="*/ 3 h 2368"/>
                  <a:gd name="T22" fmla="*/ 63155 w 776"/>
                  <a:gd name="T23" fmla="*/ 3 h 2368"/>
                  <a:gd name="T24" fmla="*/ 63155 w 776"/>
                  <a:gd name="T25" fmla="*/ 4 h 2368"/>
                  <a:gd name="T26" fmla="*/ 73674 w 776"/>
                  <a:gd name="T27" fmla="*/ 4 h 2368"/>
                  <a:gd name="T28" fmla="*/ 68425 w 776"/>
                  <a:gd name="T29" fmla="*/ 5 h 2368"/>
                  <a:gd name="T30" fmla="*/ 78883 w 776"/>
                  <a:gd name="T31" fmla="*/ 5 h 2368"/>
                  <a:gd name="T32" fmla="*/ 73674 w 776"/>
                  <a:gd name="T33" fmla="*/ 5 h 2368"/>
                  <a:gd name="T34" fmla="*/ 78883 w 776"/>
                  <a:gd name="T35" fmla="*/ 6 h 2368"/>
                  <a:gd name="T36" fmla="*/ 73674 w 776"/>
                  <a:gd name="T37" fmla="*/ 6 h 2368"/>
                  <a:gd name="T38" fmla="*/ 84151 w 776"/>
                  <a:gd name="T39" fmla="*/ 7 h 2368"/>
                  <a:gd name="T40" fmla="*/ 78883 w 776"/>
                  <a:gd name="T41" fmla="*/ 8 h 2368"/>
                  <a:gd name="T42" fmla="*/ 84151 w 776"/>
                  <a:gd name="T43" fmla="*/ 8 h 2368"/>
                  <a:gd name="T44" fmla="*/ 78883 w 776"/>
                  <a:gd name="T45" fmla="*/ 8 h 2368"/>
                  <a:gd name="T46" fmla="*/ 84151 w 776"/>
                  <a:gd name="T47" fmla="*/ 9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" name="Freeform 133"/>
              <p:cNvSpPr>
                <a:spLocks/>
              </p:cNvSpPr>
              <p:nvPr/>
            </p:nvSpPr>
            <p:spPr bwMode="hidden">
              <a:xfrm>
                <a:off x="3934" y="337"/>
                <a:ext cx="663" cy="1434"/>
              </a:xfrm>
              <a:custGeom>
                <a:avLst/>
                <a:gdLst>
                  <a:gd name="T0" fmla="*/ 0 w 776"/>
                  <a:gd name="T1" fmla="*/ 2 h 2368"/>
                  <a:gd name="T2" fmla="*/ 79 w 776"/>
                  <a:gd name="T3" fmla="*/ 1 h 2368"/>
                  <a:gd name="T4" fmla="*/ 32 w 776"/>
                  <a:gd name="T5" fmla="*/ 5 h 2368"/>
                  <a:gd name="T6" fmla="*/ 112 w 776"/>
                  <a:gd name="T7" fmla="*/ 5 h 2368"/>
                  <a:gd name="T8" fmla="*/ 64 w 776"/>
                  <a:gd name="T9" fmla="*/ 9 h 2368"/>
                  <a:gd name="T10" fmla="*/ 127 w 776"/>
                  <a:gd name="T11" fmla="*/ 10 h 2368"/>
                  <a:gd name="T12" fmla="*/ 96 w 776"/>
                  <a:gd name="T13" fmla="*/ 13 h 2368"/>
                  <a:gd name="T14" fmla="*/ 159 w 776"/>
                  <a:gd name="T15" fmla="*/ 15 h 2368"/>
                  <a:gd name="T16" fmla="*/ 127 w 776"/>
                  <a:gd name="T17" fmla="*/ 18 h 2368"/>
                  <a:gd name="T18" fmla="*/ 175 w 776"/>
                  <a:gd name="T19" fmla="*/ 19 h 2368"/>
                  <a:gd name="T20" fmla="*/ 159 w 776"/>
                  <a:gd name="T21" fmla="*/ 22 h 2368"/>
                  <a:gd name="T22" fmla="*/ 191 w 776"/>
                  <a:gd name="T23" fmla="*/ 25 h 2368"/>
                  <a:gd name="T24" fmla="*/ 191 w 776"/>
                  <a:gd name="T25" fmla="*/ 28 h 2368"/>
                  <a:gd name="T26" fmla="*/ 223 w 776"/>
                  <a:gd name="T27" fmla="*/ 32 h 2368"/>
                  <a:gd name="T28" fmla="*/ 208 w 776"/>
                  <a:gd name="T29" fmla="*/ 36 h 2368"/>
                  <a:gd name="T30" fmla="*/ 239 w 776"/>
                  <a:gd name="T31" fmla="*/ 39 h 2368"/>
                  <a:gd name="T32" fmla="*/ 223 w 776"/>
                  <a:gd name="T33" fmla="*/ 44 h 2368"/>
                  <a:gd name="T34" fmla="*/ 239 w 776"/>
                  <a:gd name="T35" fmla="*/ 48 h 2368"/>
                  <a:gd name="T36" fmla="*/ 223 w 776"/>
                  <a:gd name="T37" fmla="*/ 51 h 2368"/>
                  <a:gd name="T38" fmla="*/ 255 w 776"/>
                  <a:gd name="T39" fmla="*/ 55 h 2368"/>
                  <a:gd name="T40" fmla="*/ 239 w 776"/>
                  <a:gd name="T41" fmla="*/ 59 h 2368"/>
                  <a:gd name="T42" fmla="*/ 255 w 776"/>
                  <a:gd name="T43" fmla="*/ 65 h 2368"/>
                  <a:gd name="T44" fmla="*/ 239 w 776"/>
                  <a:gd name="T45" fmla="*/ 67 h 2368"/>
                  <a:gd name="T46" fmla="*/ 255 w 776"/>
                  <a:gd name="T47" fmla="*/ 71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" name="Freeform 134"/>
              <p:cNvSpPr>
                <a:spLocks/>
              </p:cNvSpPr>
              <p:nvPr/>
            </p:nvSpPr>
            <p:spPr bwMode="hidden">
              <a:xfrm rot="1346631" flipH="1">
                <a:off x="1702" y="1506"/>
                <a:ext cx="442" cy="837"/>
              </a:xfrm>
              <a:custGeom>
                <a:avLst/>
                <a:gdLst>
                  <a:gd name="T0" fmla="*/ 0 w 776"/>
                  <a:gd name="T1" fmla="*/ 0 h 2368"/>
                  <a:gd name="T2" fmla="*/ 5 w 776"/>
                  <a:gd name="T3" fmla="*/ 0 h 2368"/>
                  <a:gd name="T4" fmla="*/ 2 w 776"/>
                  <a:gd name="T5" fmla="*/ 0 h 2368"/>
                  <a:gd name="T6" fmla="*/ 6 w 776"/>
                  <a:gd name="T7" fmla="*/ 0 h 2368"/>
                  <a:gd name="T8" fmla="*/ 3 w 776"/>
                  <a:gd name="T9" fmla="*/ 0 h 2368"/>
                  <a:gd name="T10" fmla="*/ 7 w 776"/>
                  <a:gd name="T11" fmla="*/ 0 h 2368"/>
                  <a:gd name="T12" fmla="*/ 6 w 776"/>
                  <a:gd name="T13" fmla="*/ 0 h 2368"/>
                  <a:gd name="T14" fmla="*/ 9 w 776"/>
                  <a:gd name="T15" fmla="*/ 0 h 2368"/>
                  <a:gd name="T16" fmla="*/ 7 w 776"/>
                  <a:gd name="T17" fmla="*/ 0 h 2368"/>
                  <a:gd name="T18" fmla="*/ 10 w 776"/>
                  <a:gd name="T19" fmla="*/ 0 h 2368"/>
                  <a:gd name="T20" fmla="*/ 9 w 776"/>
                  <a:gd name="T21" fmla="*/ 0 h 2368"/>
                  <a:gd name="T22" fmla="*/ 11 w 776"/>
                  <a:gd name="T23" fmla="*/ 1 h 2368"/>
                  <a:gd name="T24" fmla="*/ 11 w 776"/>
                  <a:gd name="T25" fmla="*/ 1 h 2368"/>
                  <a:gd name="T26" fmla="*/ 13 w 776"/>
                  <a:gd name="T27" fmla="*/ 1 h 2368"/>
                  <a:gd name="T28" fmla="*/ 13 w 776"/>
                  <a:gd name="T29" fmla="*/ 1 h 2368"/>
                  <a:gd name="T30" fmla="*/ 14 w 776"/>
                  <a:gd name="T31" fmla="*/ 1 h 2368"/>
                  <a:gd name="T32" fmla="*/ 13 w 776"/>
                  <a:gd name="T33" fmla="*/ 1 h 2368"/>
                  <a:gd name="T34" fmla="*/ 14 w 776"/>
                  <a:gd name="T35" fmla="*/ 1 h 2368"/>
                  <a:gd name="T36" fmla="*/ 13 w 776"/>
                  <a:gd name="T37" fmla="*/ 1 h 2368"/>
                  <a:gd name="T38" fmla="*/ 15 w 776"/>
                  <a:gd name="T39" fmla="*/ 1 h 2368"/>
                  <a:gd name="T40" fmla="*/ 14 w 776"/>
                  <a:gd name="T41" fmla="*/ 1 h 2368"/>
                  <a:gd name="T42" fmla="*/ 15 w 776"/>
                  <a:gd name="T43" fmla="*/ 1 h 2368"/>
                  <a:gd name="T44" fmla="*/ 14 w 776"/>
                  <a:gd name="T45" fmla="*/ 1 h 2368"/>
                  <a:gd name="T46" fmla="*/ 15 w 776"/>
                  <a:gd name="T47" fmla="*/ 2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30855" name="Rectangle 135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7213"/>
            <a:ext cx="7772400" cy="162718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856" name="Rectangle 13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7" name="Rectangle 137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A8DC31-8A43-4EB6-A139-5F24DFD0FC47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138" name="Rectangle 138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9" name="Rectangle 139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85150C-6FFE-421B-9606-132C6C8B24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8A111B-F5FF-49F7-9281-8E9CC5DE3A6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686AC9-D147-4F95-8E39-C82061F6C2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A11F66-C6AE-456A-B979-2A31441BFAC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EA49B5-625D-4157-AE70-FE583A809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C8CC75-0687-4D60-ABE7-5201E217BC44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2395EF-7269-4DAD-BE5A-45F30504F3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62FD55-2E83-4021-9AA2-4A02C7AC361B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8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98A6B2-031A-455C-AD7C-D296637A7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E8866E-240F-4C06-8C41-A289A299B3B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FC1B3-EC07-4DCD-8F09-7C8880692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E72C31-5D56-479B-95B8-1BD25FC129C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0F64E7-51A9-465C-9A7F-556D786384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E64BD1-52CE-4108-882E-2D0F588EA65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26C768-99C8-435F-BE63-9585A7D310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E41AF4-EA73-44BF-B09D-ED964969B048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8749FE-ED7A-487B-ABC3-81760A75B3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DE059D-7E39-4AEF-8356-2D4C3328B233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0CF9A9-A4DF-4458-BDB6-1384F2DC1D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301625"/>
            <a:ext cx="1943100" cy="57943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301625"/>
            <a:ext cx="5676900" cy="5794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221A33-79AF-485B-BAEA-B8D182BAB2E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51EF4B-1892-49C0-ADA8-E0D09BD26E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772400" cy="14620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77724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5800" y="4114800"/>
            <a:ext cx="77724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C55C99-D4D4-4550-B7B7-E71A153E3F8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7782E9-ADC9-402C-9BE8-30BBF90A4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6303963" y="0"/>
            <a:ext cx="2840037" cy="3254375"/>
            <a:chOff x="3115" y="0"/>
            <a:chExt cx="2170" cy="2486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>
              <a:off x="4080" y="1910"/>
              <a:ext cx="768" cy="576"/>
              <a:chOff x="0" y="0"/>
              <a:chExt cx="768" cy="576"/>
            </a:xfrm>
          </p:grpSpPr>
          <p:sp>
            <p:nvSpPr>
              <p:cNvPr id="1164" name="Oval 4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65" name="Oval 5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4257" y="1103"/>
              <a:ext cx="768" cy="576"/>
              <a:chOff x="0" y="0"/>
              <a:chExt cx="768" cy="576"/>
            </a:xfrm>
          </p:grpSpPr>
          <p:sp>
            <p:nvSpPr>
              <p:cNvPr id="1162" name="Oval 7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63" name="Oval 8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1034" name="Group 9"/>
            <p:cNvGrpSpPr>
              <a:grpSpLocks/>
            </p:cNvGrpSpPr>
            <p:nvPr/>
          </p:nvGrpSpPr>
          <p:grpSpPr bwMode="auto">
            <a:xfrm>
              <a:off x="3134" y="0"/>
              <a:ext cx="768" cy="576"/>
              <a:chOff x="0" y="0"/>
              <a:chExt cx="768" cy="576"/>
            </a:xfrm>
          </p:grpSpPr>
          <p:sp>
            <p:nvSpPr>
              <p:cNvPr id="1160" name="Oval 10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61" name="Oval 11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5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1035" name="Group 12"/>
            <p:cNvGrpSpPr>
              <a:grpSpLocks/>
            </p:cNvGrpSpPr>
            <p:nvPr/>
          </p:nvGrpSpPr>
          <p:grpSpPr bwMode="auto">
            <a:xfrm>
              <a:off x="3115" y="0"/>
              <a:ext cx="2170" cy="1702"/>
              <a:chOff x="3115" y="0"/>
              <a:chExt cx="2170" cy="1702"/>
            </a:xfrm>
          </p:grpSpPr>
          <p:grpSp>
            <p:nvGrpSpPr>
              <p:cNvPr id="1036" name="Group 13"/>
              <p:cNvGrpSpPr>
                <a:grpSpLocks/>
              </p:cNvGrpSpPr>
              <p:nvPr/>
            </p:nvGrpSpPr>
            <p:grpSpPr bwMode="auto">
              <a:xfrm>
                <a:off x="3640" y="308"/>
                <a:ext cx="1145" cy="844"/>
                <a:chOff x="1265" y="814"/>
                <a:chExt cx="2919" cy="2151"/>
              </a:xfrm>
            </p:grpSpPr>
            <p:sp>
              <p:nvSpPr>
                <p:cNvPr id="1158" name="Oval 14"/>
                <p:cNvSpPr>
                  <a:spLocks noChangeArrowheads="1"/>
                </p:cNvSpPr>
                <p:nvPr/>
              </p:nvSpPr>
              <p:spPr bwMode="hidden">
                <a:xfrm>
                  <a:off x="1265" y="814"/>
                  <a:ext cx="2919" cy="215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159" name="Oval 15"/>
                <p:cNvSpPr>
                  <a:spLocks noChangeArrowheads="1"/>
                </p:cNvSpPr>
                <p:nvPr/>
              </p:nvSpPr>
              <p:spPr bwMode="hidden">
                <a:xfrm>
                  <a:off x="2380" y="1601"/>
                  <a:ext cx="579" cy="406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037" name="Group 16"/>
              <p:cNvGrpSpPr>
                <a:grpSpLocks/>
              </p:cNvGrpSpPr>
              <p:nvPr/>
            </p:nvGrpSpPr>
            <p:grpSpPr bwMode="auto">
              <a:xfrm>
                <a:off x="3115" y="0"/>
                <a:ext cx="2145" cy="1702"/>
                <a:chOff x="3115" y="0"/>
                <a:chExt cx="2145" cy="1702"/>
              </a:xfrm>
            </p:grpSpPr>
            <p:grpSp>
              <p:nvGrpSpPr>
                <p:cNvPr id="1060" name="Group 17"/>
                <p:cNvGrpSpPr>
                  <a:grpSpLocks/>
                </p:cNvGrpSpPr>
                <p:nvPr/>
              </p:nvGrpSpPr>
              <p:grpSpPr bwMode="auto">
                <a:xfrm>
                  <a:off x="4505" y="589"/>
                  <a:ext cx="493" cy="912"/>
                  <a:chOff x="3471" y="1530"/>
                  <a:chExt cx="1258" cy="2327"/>
                </a:xfrm>
              </p:grpSpPr>
              <p:sp>
                <p:nvSpPr>
                  <p:cNvPr id="1156" name="Freeform 18"/>
                  <p:cNvSpPr>
                    <a:spLocks/>
                  </p:cNvSpPr>
                  <p:nvPr/>
                </p:nvSpPr>
                <p:spPr bwMode="hidden">
                  <a:xfrm rot="2711884">
                    <a:off x="2765" y="2236"/>
                    <a:ext cx="1724" cy="312"/>
                  </a:xfrm>
                  <a:custGeom>
                    <a:avLst/>
                    <a:gdLst>
                      <a:gd name="T0" fmla="*/ 0 w 2736"/>
                      <a:gd name="T1" fmla="*/ 17 h 504"/>
                      <a:gd name="T2" fmla="*/ 34 w 2736"/>
                      <a:gd name="T3" fmla="*/ 6 h 504"/>
                      <a:gd name="T4" fmla="*/ 70 w 2736"/>
                      <a:gd name="T5" fmla="*/ 1 h 504"/>
                      <a:gd name="T6" fmla="*/ 108 w 2736"/>
                      <a:gd name="T7" fmla="*/ 1 h 504"/>
                      <a:gd name="T8" fmla="*/ 107 w 2736"/>
                      <a:gd name="T9" fmla="*/ 4 h 504"/>
                      <a:gd name="T10" fmla="*/ 70 w 2736"/>
                      <a:gd name="T11" fmla="*/ 4 h 504"/>
                      <a:gd name="T12" fmla="*/ 26 w 2736"/>
                      <a:gd name="T13" fmla="*/ 11 h 504"/>
                      <a:gd name="T14" fmla="*/ 0 w 2736"/>
                      <a:gd name="T15" fmla="*/ 17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57" name="Freeform 19"/>
                  <p:cNvSpPr>
                    <a:spLocks/>
                  </p:cNvSpPr>
                  <p:nvPr/>
                </p:nvSpPr>
                <p:spPr bwMode="hidden">
                  <a:xfrm rot="2711884">
                    <a:off x="4021" y="3150"/>
                    <a:ext cx="925" cy="490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5 w 1769"/>
                      <a:gd name="T3" fmla="*/ 2 h 791"/>
                      <a:gd name="T4" fmla="*/ 13 w 1769"/>
                      <a:gd name="T5" fmla="*/ 7 h 791"/>
                      <a:gd name="T6" fmla="*/ 17 w 1769"/>
                      <a:gd name="T7" fmla="*/ 15 h 791"/>
                      <a:gd name="T8" fmla="*/ 19 w 1769"/>
                      <a:gd name="T9" fmla="*/ 22 h 791"/>
                      <a:gd name="T10" fmla="*/ 18 w 1769"/>
                      <a:gd name="T11" fmla="*/ 28 h 791"/>
                      <a:gd name="T12" fmla="*/ 17 w 1769"/>
                      <a:gd name="T13" fmla="*/ 22 h 791"/>
                      <a:gd name="T14" fmla="*/ 15 w 1769"/>
                      <a:gd name="T15" fmla="*/ 16 h 791"/>
                      <a:gd name="T16" fmla="*/ 12 w 1769"/>
                      <a:gd name="T17" fmla="*/ 11 h 791"/>
                      <a:gd name="T18" fmla="*/ 6 w 1769"/>
                      <a:gd name="T19" fmla="*/ 6 h 791"/>
                      <a:gd name="T20" fmla="*/ 0 w 1769"/>
                      <a:gd name="T21" fmla="*/ 2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61" name="Group 20"/>
                <p:cNvGrpSpPr>
                  <a:grpSpLocks/>
                </p:cNvGrpSpPr>
                <p:nvPr/>
              </p:nvGrpSpPr>
              <p:grpSpPr bwMode="auto">
                <a:xfrm>
                  <a:off x="4267" y="781"/>
                  <a:ext cx="966" cy="522"/>
                  <a:chOff x="2864" y="2019"/>
                  <a:chExt cx="2463" cy="1332"/>
                </a:xfrm>
              </p:grpSpPr>
              <p:sp>
                <p:nvSpPr>
                  <p:cNvPr id="1154" name="Freeform 21"/>
                  <p:cNvSpPr>
                    <a:spLocks/>
                  </p:cNvSpPr>
                  <p:nvPr/>
                </p:nvSpPr>
                <p:spPr bwMode="hidden">
                  <a:xfrm rot="2104081">
                    <a:off x="2864" y="2019"/>
                    <a:ext cx="1814" cy="347"/>
                  </a:xfrm>
                  <a:custGeom>
                    <a:avLst/>
                    <a:gdLst>
                      <a:gd name="T0" fmla="*/ 0 w 2736"/>
                      <a:gd name="T1" fmla="*/ 37 h 504"/>
                      <a:gd name="T2" fmla="*/ 49 w 2736"/>
                      <a:gd name="T3" fmla="*/ 12 h 504"/>
                      <a:gd name="T4" fmla="*/ 100 w 2736"/>
                      <a:gd name="T5" fmla="*/ 2 h 504"/>
                      <a:gd name="T6" fmla="*/ 154 w 2736"/>
                      <a:gd name="T7" fmla="*/ 2 h 504"/>
                      <a:gd name="T8" fmla="*/ 153 w 2736"/>
                      <a:gd name="T9" fmla="*/ 8 h 504"/>
                      <a:gd name="T10" fmla="*/ 99 w 2736"/>
                      <a:gd name="T11" fmla="*/ 8 h 504"/>
                      <a:gd name="T12" fmla="*/ 37 w 2736"/>
                      <a:gd name="T13" fmla="*/ 21 h 504"/>
                      <a:gd name="T14" fmla="*/ 0 w 2736"/>
                      <a:gd name="T15" fmla="*/ 37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55" name="Freeform 22"/>
                  <p:cNvSpPr>
                    <a:spLocks/>
                  </p:cNvSpPr>
                  <p:nvPr/>
                </p:nvSpPr>
                <p:spPr bwMode="hidden">
                  <a:xfrm rot="2104081">
                    <a:off x="4353" y="2806"/>
                    <a:ext cx="974" cy="545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8 w 1769"/>
                      <a:gd name="T3" fmla="*/ 4 h 791"/>
                      <a:gd name="T4" fmla="*/ 18 w 1769"/>
                      <a:gd name="T5" fmla="*/ 14 h 791"/>
                      <a:gd name="T6" fmla="*/ 25 w 1769"/>
                      <a:gd name="T7" fmla="*/ 32 h 791"/>
                      <a:gd name="T8" fmla="*/ 27 w 1769"/>
                      <a:gd name="T9" fmla="*/ 45 h 791"/>
                      <a:gd name="T10" fmla="*/ 26 w 1769"/>
                      <a:gd name="T11" fmla="*/ 58 h 791"/>
                      <a:gd name="T12" fmla="*/ 24 w 1769"/>
                      <a:gd name="T13" fmla="*/ 47 h 791"/>
                      <a:gd name="T14" fmla="*/ 21 w 1769"/>
                      <a:gd name="T15" fmla="*/ 34 h 791"/>
                      <a:gd name="T16" fmla="*/ 17 w 1769"/>
                      <a:gd name="T17" fmla="*/ 22 h 791"/>
                      <a:gd name="T18" fmla="*/ 9 w 1769"/>
                      <a:gd name="T19" fmla="*/ 11 h 791"/>
                      <a:gd name="T20" fmla="*/ 0 w 1769"/>
                      <a:gd name="T21" fmla="*/ 6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62" name="Group 23"/>
                <p:cNvGrpSpPr>
                  <a:grpSpLocks/>
                </p:cNvGrpSpPr>
                <p:nvPr/>
              </p:nvGrpSpPr>
              <p:grpSpPr bwMode="auto">
                <a:xfrm>
                  <a:off x="4280" y="707"/>
                  <a:ext cx="971" cy="417"/>
                  <a:chOff x="2897" y="1832"/>
                  <a:chExt cx="2477" cy="1064"/>
                </a:xfrm>
              </p:grpSpPr>
              <p:sp>
                <p:nvSpPr>
                  <p:cNvPr id="1152" name="Freeform 24"/>
                  <p:cNvSpPr>
                    <a:spLocks/>
                  </p:cNvSpPr>
                  <p:nvPr/>
                </p:nvSpPr>
                <p:spPr bwMode="hidden">
                  <a:xfrm rot="1582915">
                    <a:off x="2897" y="1832"/>
                    <a:ext cx="1736" cy="304"/>
                  </a:xfrm>
                  <a:custGeom>
                    <a:avLst/>
                    <a:gdLst>
                      <a:gd name="T0" fmla="*/ 0 w 2736"/>
                      <a:gd name="T1" fmla="*/ 14 h 504"/>
                      <a:gd name="T2" fmla="*/ 36 w 2736"/>
                      <a:gd name="T3" fmla="*/ 5 h 504"/>
                      <a:gd name="T4" fmla="*/ 74 w 2736"/>
                      <a:gd name="T5" fmla="*/ 1 h 504"/>
                      <a:gd name="T6" fmla="*/ 114 w 2736"/>
                      <a:gd name="T7" fmla="*/ 1 h 504"/>
                      <a:gd name="T8" fmla="*/ 113 w 2736"/>
                      <a:gd name="T9" fmla="*/ 3 h 504"/>
                      <a:gd name="T10" fmla="*/ 73 w 2736"/>
                      <a:gd name="T11" fmla="*/ 3 h 504"/>
                      <a:gd name="T12" fmla="*/ 27 w 2736"/>
                      <a:gd name="T13" fmla="*/ 8 h 504"/>
                      <a:gd name="T14" fmla="*/ 0 w 2736"/>
                      <a:gd name="T15" fmla="*/ 1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53" name="Freeform 25"/>
                  <p:cNvSpPr>
                    <a:spLocks/>
                  </p:cNvSpPr>
                  <p:nvPr/>
                </p:nvSpPr>
                <p:spPr bwMode="hidden">
                  <a:xfrm rot="1582915">
                    <a:off x="4442" y="2420"/>
                    <a:ext cx="932" cy="476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5 w 1769"/>
                      <a:gd name="T3" fmla="*/ 1 h 791"/>
                      <a:gd name="T4" fmla="*/ 13 w 1769"/>
                      <a:gd name="T5" fmla="*/ 6 h 791"/>
                      <a:gd name="T6" fmla="*/ 18 w 1769"/>
                      <a:gd name="T7" fmla="*/ 12 h 791"/>
                      <a:gd name="T8" fmla="*/ 19 w 1769"/>
                      <a:gd name="T9" fmla="*/ 17 h 791"/>
                      <a:gd name="T10" fmla="*/ 19 w 1769"/>
                      <a:gd name="T11" fmla="*/ 23 h 791"/>
                      <a:gd name="T12" fmla="*/ 18 w 1769"/>
                      <a:gd name="T13" fmla="*/ 18 h 791"/>
                      <a:gd name="T14" fmla="*/ 16 w 1769"/>
                      <a:gd name="T15" fmla="*/ 13 h 791"/>
                      <a:gd name="T16" fmla="*/ 13 w 1769"/>
                      <a:gd name="T17" fmla="*/ 8 h 791"/>
                      <a:gd name="T18" fmla="*/ 7 w 1769"/>
                      <a:gd name="T19" fmla="*/ 4 h 791"/>
                      <a:gd name="T20" fmla="*/ 0 w 1769"/>
                      <a:gd name="T21" fmla="*/ 2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63" name="Group 26"/>
                <p:cNvGrpSpPr>
                  <a:grpSpLocks/>
                </p:cNvGrpSpPr>
                <p:nvPr/>
              </p:nvGrpSpPr>
              <p:grpSpPr bwMode="auto">
                <a:xfrm>
                  <a:off x="4291" y="630"/>
                  <a:ext cx="969" cy="364"/>
                  <a:chOff x="2924" y="1636"/>
                  <a:chExt cx="2472" cy="927"/>
                </a:xfrm>
              </p:grpSpPr>
              <p:sp>
                <p:nvSpPr>
                  <p:cNvPr id="1150" name="Freeform 27"/>
                  <p:cNvSpPr>
                    <a:spLocks/>
                  </p:cNvSpPr>
                  <p:nvPr/>
                </p:nvSpPr>
                <p:spPr bwMode="hidden">
                  <a:xfrm rot="1080363">
                    <a:off x="2924" y="1636"/>
                    <a:ext cx="1677" cy="335"/>
                  </a:xfrm>
                  <a:custGeom>
                    <a:avLst/>
                    <a:gdLst>
                      <a:gd name="T0" fmla="*/ 0 w 2736"/>
                      <a:gd name="T1" fmla="*/ 29 h 504"/>
                      <a:gd name="T2" fmla="*/ 28 w 2736"/>
                      <a:gd name="T3" fmla="*/ 10 h 504"/>
                      <a:gd name="T4" fmla="*/ 58 w 2736"/>
                      <a:gd name="T5" fmla="*/ 1 h 504"/>
                      <a:gd name="T6" fmla="*/ 89 w 2736"/>
                      <a:gd name="T7" fmla="*/ 1 h 504"/>
                      <a:gd name="T8" fmla="*/ 88 w 2736"/>
                      <a:gd name="T9" fmla="*/ 6 h 504"/>
                      <a:gd name="T10" fmla="*/ 58 w 2736"/>
                      <a:gd name="T11" fmla="*/ 6 h 504"/>
                      <a:gd name="T12" fmla="*/ 21 w 2736"/>
                      <a:gd name="T13" fmla="*/ 17 h 504"/>
                      <a:gd name="T14" fmla="*/ 0 w 2736"/>
                      <a:gd name="T15" fmla="*/ 29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51" name="Freeform 28"/>
                  <p:cNvSpPr>
                    <a:spLocks/>
                  </p:cNvSpPr>
                  <p:nvPr/>
                </p:nvSpPr>
                <p:spPr bwMode="hidden">
                  <a:xfrm rot="1080363">
                    <a:off x="4495" y="2037"/>
                    <a:ext cx="901" cy="526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5 w 1769"/>
                      <a:gd name="T3" fmla="*/ 3 h 791"/>
                      <a:gd name="T4" fmla="*/ 10 w 1769"/>
                      <a:gd name="T5" fmla="*/ 11 h 791"/>
                      <a:gd name="T6" fmla="*/ 14 w 1769"/>
                      <a:gd name="T7" fmla="*/ 25 h 791"/>
                      <a:gd name="T8" fmla="*/ 16 w 1769"/>
                      <a:gd name="T9" fmla="*/ 35 h 791"/>
                      <a:gd name="T10" fmla="*/ 15 w 1769"/>
                      <a:gd name="T11" fmla="*/ 45 h 791"/>
                      <a:gd name="T12" fmla="*/ 14 w 1769"/>
                      <a:gd name="T13" fmla="*/ 37 h 791"/>
                      <a:gd name="T14" fmla="*/ 12 w 1769"/>
                      <a:gd name="T15" fmla="*/ 26 h 791"/>
                      <a:gd name="T16" fmla="*/ 10 w 1769"/>
                      <a:gd name="T17" fmla="*/ 17 h 791"/>
                      <a:gd name="T18" fmla="*/ 5 w 1769"/>
                      <a:gd name="T19" fmla="*/ 9 h 791"/>
                      <a:gd name="T20" fmla="*/ 0 w 1769"/>
                      <a:gd name="T21" fmla="*/ 5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64" name="Group 29"/>
                <p:cNvGrpSpPr>
                  <a:grpSpLocks/>
                </p:cNvGrpSpPr>
                <p:nvPr/>
              </p:nvGrpSpPr>
              <p:grpSpPr bwMode="auto">
                <a:xfrm>
                  <a:off x="4304" y="543"/>
                  <a:ext cx="918" cy="258"/>
                  <a:chOff x="2958" y="1414"/>
                  <a:chExt cx="2342" cy="657"/>
                </a:xfrm>
              </p:grpSpPr>
              <p:sp>
                <p:nvSpPr>
                  <p:cNvPr id="1148" name="Freeform 30"/>
                  <p:cNvSpPr>
                    <a:spLocks/>
                  </p:cNvSpPr>
                  <p:nvPr/>
                </p:nvSpPr>
                <p:spPr bwMode="hidden">
                  <a:xfrm rot="463793">
                    <a:off x="2958" y="1414"/>
                    <a:ext cx="1545" cy="312"/>
                  </a:xfrm>
                  <a:custGeom>
                    <a:avLst/>
                    <a:gdLst>
                      <a:gd name="T0" fmla="*/ 0 w 2736"/>
                      <a:gd name="T1" fmla="*/ 17 h 504"/>
                      <a:gd name="T2" fmla="*/ 16 w 2736"/>
                      <a:gd name="T3" fmla="*/ 6 h 504"/>
                      <a:gd name="T4" fmla="*/ 33 w 2736"/>
                      <a:gd name="T5" fmla="*/ 1 h 504"/>
                      <a:gd name="T6" fmla="*/ 50 w 2736"/>
                      <a:gd name="T7" fmla="*/ 1 h 504"/>
                      <a:gd name="T8" fmla="*/ 50 w 2736"/>
                      <a:gd name="T9" fmla="*/ 4 h 504"/>
                      <a:gd name="T10" fmla="*/ 32 w 2736"/>
                      <a:gd name="T11" fmla="*/ 4 h 504"/>
                      <a:gd name="T12" fmla="*/ 12 w 2736"/>
                      <a:gd name="T13" fmla="*/ 11 h 504"/>
                      <a:gd name="T14" fmla="*/ 0 w 2736"/>
                      <a:gd name="T15" fmla="*/ 17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49" name="Freeform 31"/>
                  <p:cNvSpPr>
                    <a:spLocks/>
                  </p:cNvSpPr>
                  <p:nvPr/>
                </p:nvSpPr>
                <p:spPr bwMode="hidden">
                  <a:xfrm rot="463793">
                    <a:off x="4470" y="1582"/>
                    <a:ext cx="830" cy="489"/>
                  </a:xfrm>
                  <a:custGeom>
                    <a:avLst/>
                    <a:gdLst>
                      <a:gd name="T0" fmla="*/ 0 w 1769"/>
                      <a:gd name="T1" fmla="*/ 1 h 791"/>
                      <a:gd name="T2" fmla="*/ 2 w 1769"/>
                      <a:gd name="T3" fmla="*/ 2 h 791"/>
                      <a:gd name="T4" fmla="*/ 6 w 1769"/>
                      <a:gd name="T5" fmla="*/ 7 h 791"/>
                      <a:gd name="T6" fmla="*/ 8 w 1769"/>
                      <a:gd name="T7" fmla="*/ 15 h 791"/>
                      <a:gd name="T8" fmla="*/ 9 w 1769"/>
                      <a:gd name="T9" fmla="*/ 20 h 791"/>
                      <a:gd name="T10" fmla="*/ 8 w 1769"/>
                      <a:gd name="T11" fmla="*/ 27 h 791"/>
                      <a:gd name="T12" fmla="*/ 8 w 1769"/>
                      <a:gd name="T13" fmla="*/ 22 h 791"/>
                      <a:gd name="T14" fmla="*/ 7 w 1769"/>
                      <a:gd name="T15" fmla="*/ 15 h 791"/>
                      <a:gd name="T16" fmla="*/ 6 w 1769"/>
                      <a:gd name="T17" fmla="*/ 11 h 791"/>
                      <a:gd name="T18" fmla="*/ 3 w 1769"/>
                      <a:gd name="T19" fmla="*/ 6 h 791"/>
                      <a:gd name="T20" fmla="*/ 0 w 1769"/>
                      <a:gd name="T21" fmla="*/ 2 h 791"/>
                      <a:gd name="T22" fmla="*/ 0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65" name="Group 32"/>
                <p:cNvGrpSpPr>
                  <a:grpSpLocks/>
                </p:cNvGrpSpPr>
                <p:nvPr/>
              </p:nvGrpSpPr>
              <p:grpSpPr bwMode="auto">
                <a:xfrm>
                  <a:off x="4314" y="487"/>
                  <a:ext cx="843" cy="134"/>
                  <a:chOff x="2983" y="1269"/>
                  <a:chExt cx="2150" cy="343"/>
                </a:xfrm>
              </p:grpSpPr>
              <p:sp>
                <p:nvSpPr>
                  <p:cNvPr id="1146" name="Freeform 33"/>
                  <p:cNvSpPr>
                    <a:spLocks/>
                  </p:cNvSpPr>
                  <p:nvPr/>
                </p:nvSpPr>
                <p:spPr bwMode="hidden">
                  <a:xfrm rot="-84182">
                    <a:off x="2983" y="1289"/>
                    <a:ext cx="1404" cy="219"/>
                  </a:xfrm>
                  <a:custGeom>
                    <a:avLst/>
                    <a:gdLst>
                      <a:gd name="T0" fmla="*/ 0 w 2736"/>
                      <a:gd name="T1" fmla="*/ 1 h 504"/>
                      <a:gd name="T2" fmla="*/ 8 w 2736"/>
                      <a:gd name="T3" fmla="*/ 0 h 504"/>
                      <a:gd name="T4" fmla="*/ 16 w 2736"/>
                      <a:gd name="T5" fmla="*/ 0 h 504"/>
                      <a:gd name="T6" fmla="*/ 26 w 2736"/>
                      <a:gd name="T7" fmla="*/ 0 h 504"/>
                      <a:gd name="T8" fmla="*/ 25 w 2736"/>
                      <a:gd name="T9" fmla="*/ 0 h 504"/>
                      <a:gd name="T10" fmla="*/ 16 w 2736"/>
                      <a:gd name="T11" fmla="*/ 0 h 504"/>
                      <a:gd name="T12" fmla="*/ 6 w 2736"/>
                      <a:gd name="T13" fmla="*/ 1 h 504"/>
                      <a:gd name="T14" fmla="*/ 0 w 2736"/>
                      <a:gd name="T15" fmla="*/ 1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47" name="Freeform 34"/>
                  <p:cNvSpPr>
                    <a:spLocks/>
                  </p:cNvSpPr>
                  <p:nvPr/>
                </p:nvSpPr>
                <p:spPr bwMode="hidden">
                  <a:xfrm rot="-84182">
                    <a:off x="4379" y="1269"/>
                    <a:ext cx="754" cy="343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1 w 1769"/>
                      <a:gd name="T3" fmla="*/ 0 h 791"/>
                      <a:gd name="T4" fmla="*/ 3 w 1769"/>
                      <a:gd name="T5" fmla="*/ 0 h 791"/>
                      <a:gd name="T6" fmla="*/ 4 w 1769"/>
                      <a:gd name="T7" fmla="*/ 1 h 791"/>
                      <a:gd name="T8" fmla="*/ 5 w 1769"/>
                      <a:gd name="T9" fmla="*/ 2 h 791"/>
                      <a:gd name="T10" fmla="*/ 4 w 1769"/>
                      <a:gd name="T11" fmla="*/ 2 h 791"/>
                      <a:gd name="T12" fmla="*/ 4 w 1769"/>
                      <a:gd name="T13" fmla="*/ 2 h 791"/>
                      <a:gd name="T14" fmla="*/ 4 w 1769"/>
                      <a:gd name="T15" fmla="*/ 1 h 791"/>
                      <a:gd name="T16" fmla="*/ 3 w 1769"/>
                      <a:gd name="T17" fmla="*/ 1 h 791"/>
                      <a:gd name="T18" fmla="*/ 1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66" name="Group 35"/>
                <p:cNvGrpSpPr>
                  <a:grpSpLocks/>
                </p:cNvGrpSpPr>
                <p:nvPr/>
              </p:nvGrpSpPr>
              <p:grpSpPr bwMode="auto">
                <a:xfrm>
                  <a:off x="4296" y="349"/>
                  <a:ext cx="737" cy="167"/>
                  <a:chOff x="2938" y="917"/>
                  <a:chExt cx="1879" cy="427"/>
                </a:xfrm>
              </p:grpSpPr>
              <p:sp>
                <p:nvSpPr>
                  <p:cNvPr id="1144" name="Freeform 36"/>
                  <p:cNvSpPr>
                    <a:spLocks/>
                  </p:cNvSpPr>
                  <p:nvPr/>
                </p:nvSpPr>
                <p:spPr bwMode="hidden">
                  <a:xfrm rot="-802576">
                    <a:off x="2938" y="1129"/>
                    <a:ext cx="1233" cy="215"/>
                  </a:xfrm>
                  <a:custGeom>
                    <a:avLst/>
                    <a:gdLst>
                      <a:gd name="T0" fmla="*/ 0 w 2736"/>
                      <a:gd name="T1" fmla="*/ 1 h 504"/>
                      <a:gd name="T2" fmla="*/ 3 w 2736"/>
                      <a:gd name="T3" fmla="*/ 0 h 504"/>
                      <a:gd name="T4" fmla="*/ 7 w 2736"/>
                      <a:gd name="T5" fmla="*/ 0 h 504"/>
                      <a:gd name="T6" fmla="*/ 10 w 2736"/>
                      <a:gd name="T7" fmla="*/ 0 h 504"/>
                      <a:gd name="T8" fmla="*/ 10 w 2736"/>
                      <a:gd name="T9" fmla="*/ 0 h 504"/>
                      <a:gd name="T10" fmla="*/ 7 w 2736"/>
                      <a:gd name="T11" fmla="*/ 0 h 504"/>
                      <a:gd name="T12" fmla="*/ 2 w 2736"/>
                      <a:gd name="T13" fmla="*/ 1 h 504"/>
                      <a:gd name="T14" fmla="*/ 0 w 2736"/>
                      <a:gd name="T15" fmla="*/ 1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45" name="Freeform 37"/>
                  <p:cNvSpPr>
                    <a:spLocks/>
                  </p:cNvSpPr>
                  <p:nvPr/>
                </p:nvSpPr>
                <p:spPr bwMode="hidden">
                  <a:xfrm rot="-802576">
                    <a:off x="4155" y="917"/>
                    <a:ext cx="662" cy="338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1 w 1769"/>
                      <a:gd name="T5" fmla="*/ 0 h 791"/>
                      <a:gd name="T6" fmla="*/ 1 w 1769"/>
                      <a:gd name="T7" fmla="*/ 1 h 791"/>
                      <a:gd name="T8" fmla="*/ 2 w 1769"/>
                      <a:gd name="T9" fmla="*/ 2 h 791"/>
                      <a:gd name="T10" fmla="*/ 1 w 1769"/>
                      <a:gd name="T11" fmla="*/ 2 h 791"/>
                      <a:gd name="T12" fmla="*/ 1 w 1769"/>
                      <a:gd name="T13" fmla="*/ 2 h 791"/>
                      <a:gd name="T14" fmla="*/ 1 w 1769"/>
                      <a:gd name="T15" fmla="*/ 1 h 791"/>
                      <a:gd name="T16" fmla="*/ 1 w 1769"/>
                      <a:gd name="T17" fmla="*/ 1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67" name="Group 38"/>
                <p:cNvGrpSpPr>
                  <a:grpSpLocks/>
                </p:cNvGrpSpPr>
                <p:nvPr/>
              </p:nvGrpSpPr>
              <p:grpSpPr bwMode="auto">
                <a:xfrm>
                  <a:off x="3394" y="637"/>
                  <a:ext cx="493" cy="912"/>
                  <a:chOff x="637" y="1653"/>
                  <a:chExt cx="1257" cy="2326"/>
                </a:xfrm>
              </p:grpSpPr>
              <p:sp>
                <p:nvSpPr>
                  <p:cNvPr id="1142" name="Freeform 39"/>
                  <p:cNvSpPr>
                    <a:spLocks/>
                  </p:cNvSpPr>
                  <p:nvPr/>
                </p:nvSpPr>
                <p:spPr bwMode="hidden">
                  <a:xfrm rot="18888116" flipH="1">
                    <a:off x="876" y="2359"/>
                    <a:ext cx="1724" cy="312"/>
                  </a:xfrm>
                  <a:custGeom>
                    <a:avLst/>
                    <a:gdLst>
                      <a:gd name="T0" fmla="*/ 0 w 2736"/>
                      <a:gd name="T1" fmla="*/ 17 h 504"/>
                      <a:gd name="T2" fmla="*/ 34 w 2736"/>
                      <a:gd name="T3" fmla="*/ 6 h 504"/>
                      <a:gd name="T4" fmla="*/ 70 w 2736"/>
                      <a:gd name="T5" fmla="*/ 1 h 504"/>
                      <a:gd name="T6" fmla="*/ 108 w 2736"/>
                      <a:gd name="T7" fmla="*/ 1 h 504"/>
                      <a:gd name="T8" fmla="*/ 107 w 2736"/>
                      <a:gd name="T9" fmla="*/ 4 h 504"/>
                      <a:gd name="T10" fmla="*/ 70 w 2736"/>
                      <a:gd name="T11" fmla="*/ 4 h 504"/>
                      <a:gd name="T12" fmla="*/ 26 w 2736"/>
                      <a:gd name="T13" fmla="*/ 11 h 504"/>
                      <a:gd name="T14" fmla="*/ 0 w 2736"/>
                      <a:gd name="T15" fmla="*/ 17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43" name="Freeform 40"/>
                  <p:cNvSpPr>
                    <a:spLocks/>
                  </p:cNvSpPr>
                  <p:nvPr/>
                </p:nvSpPr>
                <p:spPr bwMode="hidden">
                  <a:xfrm rot="18888116" flipH="1">
                    <a:off x="419" y="3272"/>
                    <a:ext cx="925" cy="490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5 w 1769"/>
                      <a:gd name="T3" fmla="*/ 2 h 791"/>
                      <a:gd name="T4" fmla="*/ 13 w 1769"/>
                      <a:gd name="T5" fmla="*/ 7 h 791"/>
                      <a:gd name="T6" fmla="*/ 17 w 1769"/>
                      <a:gd name="T7" fmla="*/ 15 h 791"/>
                      <a:gd name="T8" fmla="*/ 19 w 1769"/>
                      <a:gd name="T9" fmla="*/ 22 h 791"/>
                      <a:gd name="T10" fmla="*/ 18 w 1769"/>
                      <a:gd name="T11" fmla="*/ 28 h 791"/>
                      <a:gd name="T12" fmla="*/ 17 w 1769"/>
                      <a:gd name="T13" fmla="*/ 22 h 791"/>
                      <a:gd name="T14" fmla="*/ 15 w 1769"/>
                      <a:gd name="T15" fmla="*/ 16 h 791"/>
                      <a:gd name="T16" fmla="*/ 12 w 1769"/>
                      <a:gd name="T17" fmla="*/ 11 h 791"/>
                      <a:gd name="T18" fmla="*/ 6 w 1769"/>
                      <a:gd name="T19" fmla="*/ 6 h 791"/>
                      <a:gd name="T20" fmla="*/ 0 w 1769"/>
                      <a:gd name="T21" fmla="*/ 2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68" name="Group 41"/>
                <p:cNvGrpSpPr>
                  <a:grpSpLocks/>
                </p:cNvGrpSpPr>
                <p:nvPr/>
              </p:nvGrpSpPr>
              <p:grpSpPr bwMode="auto">
                <a:xfrm>
                  <a:off x="3142" y="850"/>
                  <a:ext cx="966" cy="522"/>
                  <a:chOff x="-5" y="2196"/>
                  <a:chExt cx="2463" cy="1332"/>
                </a:xfrm>
              </p:grpSpPr>
              <p:sp>
                <p:nvSpPr>
                  <p:cNvPr id="1140" name="Freeform 42"/>
                  <p:cNvSpPr>
                    <a:spLocks/>
                  </p:cNvSpPr>
                  <p:nvPr/>
                </p:nvSpPr>
                <p:spPr bwMode="hidden">
                  <a:xfrm rot="19495919" flipH="1">
                    <a:off x="644" y="2196"/>
                    <a:ext cx="1814" cy="347"/>
                  </a:xfrm>
                  <a:custGeom>
                    <a:avLst/>
                    <a:gdLst>
                      <a:gd name="T0" fmla="*/ 0 w 2736"/>
                      <a:gd name="T1" fmla="*/ 37 h 504"/>
                      <a:gd name="T2" fmla="*/ 49 w 2736"/>
                      <a:gd name="T3" fmla="*/ 12 h 504"/>
                      <a:gd name="T4" fmla="*/ 100 w 2736"/>
                      <a:gd name="T5" fmla="*/ 2 h 504"/>
                      <a:gd name="T6" fmla="*/ 154 w 2736"/>
                      <a:gd name="T7" fmla="*/ 2 h 504"/>
                      <a:gd name="T8" fmla="*/ 153 w 2736"/>
                      <a:gd name="T9" fmla="*/ 8 h 504"/>
                      <a:gd name="T10" fmla="*/ 99 w 2736"/>
                      <a:gd name="T11" fmla="*/ 8 h 504"/>
                      <a:gd name="T12" fmla="*/ 37 w 2736"/>
                      <a:gd name="T13" fmla="*/ 21 h 504"/>
                      <a:gd name="T14" fmla="*/ 0 w 2736"/>
                      <a:gd name="T15" fmla="*/ 37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41" name="Freeform 43"/>
                  <p:cNvSpPr>
                    <a:spLocks/>
                  </p:cNvSpPr>
                  <p:nvPr/>
                </p:nvSpPr>
                <p:spPr bwMode="hidden">
                  <a:xfrm rot="19495919" flipH="1">
                    <a:off x="-5" y="2983"/>
                    <a:ext cx="974" cy="545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8 w 1769"/>
                      <a:gd name="T3" fmla="*/ 4 h 791"/>
                      <a:gd name="T4" fmla="*/ 18 w 1769"/>
                      <a:gd name="T5" fmla="*/ 14 h 791"/>
                      <a:gd name="T6" fmla="*/ 25 w 1769"/>
                      <a:gd name="T7" fmla="*/ 32 h 791"/>
                      <a:gd name="T8" fmla="*/ 27 w 1769"/>
                      <a:gd name="T9" fmla="*/ 45 h 791"/>
                      <a:gd name="T10" fmla="*/ 26 w 1769"/>
                      <a:gd name="T11" fmla="*/ 58 h 791"/>
                      <a:gd name="T12" fmla="*/ 24 w 1769"/>
                      <a:gd name="T13" fmla="*/ 47 h 791"/>
                      <a:gd name="T14" fmla="*/ 21 w 1769"/>
                      <a:gd name="T15" fmla="*/ 34 h 791"/>
                      <a:gd name="T16" fmla="*/ 17 w 1769"/>
                      <a:gd name="T17" fmla="*/ 22 h 791"/>
                      <a:gd name="T18" fmla="*/ 9 w 1769"/>
                      <a:gd name="T19" fmla="*/ 11 h 791"/>
                      <a:gd name="T20" fmla="*/ 0 w 1769"/>
                      <a:gd name="T21" fmla="*/ 6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69" name="Group 44"/>
                <p:cNvGrpSpPr>
                  <a:grpSpLocks/>
                </p:cNvGrpSpPr>
                <p:nvPr/>
              </p:nvGrpSpPr>
              <p:grpSpPr bwMode="auto">
                <a:xfrm>
                  <a:off x="3124" y="777"/>
                  <a:ext cx="971" cy="417"/>
                  <a:chOff x="-52" y="2009"/>
                  <a:chExt cx="2477" cy="1064"/>
                </a:xfrm>
              </p:grpSpPr>
              <p:sp>
                <p:nvSpPr>
                  <p:cNvPr id="1138" name="Freeform 45"/>
                  <p:cNvSpPr>
                    <a:spLocks/>
                  </p:cNvSpPr>
                  <p:nvPr/>
                </p:nvSpPr>
                <p:spPr bwMode="hidden">
                  <a:xfrm rot="20017085" flipH="1">
                    <a:off x="689" y="2009"/>
                    <a:ext cx="1736" cy="304"/>
                  </a:xfrm>
                  <a:custGeom>
                    <a:avLst/>
                    <a:gdLst>
                      <a:gd name="T0" fmla="*/ 0 w 2736"/>
                      <a:gd name="T1" fmla="*/ 14 h 504"/>
                      <a:gd name="T2" fmla="*/ 36 w 2736"/>
                      <a:gd name="T3" fmla="*/ 5 h 504"/>
                      <a:gd name="T4" fmla="*/ 74 w 2736"/>
                      <a:gd name="T5" fmla="*/ 1 h 504"/>
                      <a:gd name="T6" fmla="*/ 114 w 2736"/>
                      <a:gd name="T7" fmla="*/ 1 h 504"/>
                      <a:gd name="T8" fmla="*/ 113 w 2736"/>
                      <a:gd name="T9" fmla="*/ 3 h 504"/>
                      <a:gd name="T10" fmla="*/ 73 w 2736"/>
                      <a:gd name="T11" fmla="*/ 3 h 504"/>
                      <a:gd name="T12" fmla="*/ 27 w 2736"/>
                      <a:gd name="T13" fmla="*/ 8 h 504"/>
                      <a:gd name="T14" fmla="*/ 0 w 2736"/>
                      <a:gd name="T15" fmla="*/ 1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39" name="Freeform 46"/>
                  <p:cNvSpPr>
                    <a:spLocks/>
                  </p:cNvSpPr>
                  <p:nvPr/>
                </p:nvSpPr>
                <p:spPr bwMode="hidden">
                  <a:xfrm rot="20017085" flipH="1">
                    <a:off x="-52" y="2597"/>
                    <a:ext cx="932" cy="476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5 w 1769"/>
                      <a:gd name="T3" fmla="*/ 1 h 791"/>
                      <a:gd name="T4" fmla="*/ 13 w 1769"/>
                      <a:gd name="T5" fmla="*/ 6 h 791"/>
                      <a:gd name="T6" fmla="*/ 18 w 1769"/>
                      <a:gd name="T7" fmla="*/ 12 h 791"/>
                      <a:gd name="T8" fmla="*/ 19 w 1769"/>
                      <a:gd name="T9" fmla="*/ 17 h 791"/>
                      <a:gd name="T10" fmla="*/ 19 w 1769"/>
                      <a:gd name="T11" fmla="*/ 23 h 791"/>
                      <a:gd name="T12" fmla="*/ 18 w 1769"/>
                      <a:gd name="T13" fmla="*/ 18 h 791"/>
                      <a:gd name="T14" fmla="*/ 16 w 1769"/>
                      <a:gd name="T15" fmla="*/ 13 h 791"/>
                      <a:gd name="T16" fmla="*/ 13 w 1769"/>
                      <a:gd name="T17" fmla="*/ 8 h 791"/>
                      <a:gd name="T18" fmla="*/ 7 w 1769"/>
                      <a:gd name="T19" fmla="*/ 4 h 791"/>
                      <a:gd name="T20" fmla="*/ 0 w 1769"/>
                      <a:gd name="T21" fmla="*/ 2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70" name="Group 47"/>
                <p:cNvGrpSpPr>
                  <a:grpSpLocks/>
                </p:cNvGrpSpPr>
                <p:nvPr/>
              </p:nvGrpSpPr>
              <p:grpSpPr bwMode="auto">
                <a:xfrm>
                  <a:off x="3115" y="700"/>
                  <a:ext cx="969" cy="363"/>
                  <a:chOff x="-74" y="1813"/>
                  <a:chExt cx="2472" cy="927"/>
                </a:xfrm>
              </p:grpSpPr>
              <p:sp>
                <p:nvSpPr>
                  <p:cNvPr id="1136" name="Freeform 48"/>
                  <p:cNvSpPr>
                    <a:spLocks/>
                  </p:cNvSpPr>
                  <p:nvPr/>
                </p:nvSpPr>
                <p:spPr bwMode="hidden">
                  <a:xfrm rot="20519637" flipH="1">
                    <a:off x="721" y="1813"/>
                    <a:ext cx="1677" cy="335"/>
                  </a:xfrm>
                  <a:custGeom>
                    <a:avLst/>
                    <a:gdLst>
                      <a:gd name="T0" fmla="*/ 0 w 2736"/>
                      <a:gd name="T1" fmla="*/ 29 h 504"/>
                      <a:gd name="T2" fmla="*/ 28 w 2736"/>
                      <a:gd name="T3" fmla="*/ 10 h 504"/>
                      <a:gd name="T4" fmla="*/ 58 w 2736"/>
                      <a:gd name="T5" fmla="*/ 1 h 504"/>
                      <a:gd name="T6" fmla="*/ 89 w 2736"/>
                      <a:gd name="T7" fmla="*/ 1 h 504"/>
                      <a:gd name="T8" fmla="*/ 88 w 2736"/>
                      <a:gd name="T9" fmla="*/ 6 h 504"/>
                      <a:gd name="T10" fmla="*/ 58 w 2736"/>
                      <a:gd name="T11" fmla="*/ 6 h 504"/>
                      <a:gd name="T12" fmla="*/ 21 w 2736"/>
                      <a:gd name="T13" fmla="*/ 17 h 504"/>
                      <a:gd name="T14" fmla="*/ 0 w 2736"/>
                      <a:gd name="T15" fmla="*/ 29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37" name="Freeform 49"/>
                  <p:cNvSpPr>
                    <a:spLocks/>
                  </p:cNvSpPr>
                  <p:nvPr/>
                </p:nvSpPr>
                <p:spPr bwMode="hidden">
                  <a:xfrm rot="20519637" flipH="1">
                    <a:off x="-74" y="2214"/>
                    <a:ext cx="901" cy="526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5 w 1769"/>
                      <a:gd name="T3" fmla="*/ 3 h 791"/>
                      <a:gd name="T4" fmla="*/ 10 w 1769"/>
                      <a:gd name="T5" fmla="*/ 11 h 791"/>
                      <a:gd name="T6" fmla="*/ 14 w 1769"/>
                      <a:gd name="T7" fmla="*/ 25 h 791"/>
                      <a:gd name="T8" fmla="*/ 16 w 1769"/>
                      <a:gd name="T9" fmla="*/ 35 h 791"/>
                      <a:gd name="T10" fmla="*/ 15 w 1769"/>
                      <a:gd name="T11" fmla="*/ 45 h 791"/>
                      <a:gd name="T12" fmla="*/ 14 w 1769"/>
                      <a:gd name="T13" fmla="*/ 37 h 791"/>
                      <a:gd name="T14" fmla="*/ 12 w 1769"/>
                      <a:gd name="T15" fmla="*/ 26 h 791"/>
                      <a:gd name="T16" fmla="*/ 10 w 1769"/>
                      <a:gd name="T17" fmla="*/ 17 h 791"/>
                      <a:gd name="T18" fmla="*/ 5 w 1769"/>
                      <a:gd name="T19" fmla="*/ 9 h 791"/>
                      <a:gd name="T20" fmla="*/ 0 w 1769"/>
                      <a:gd name="T21" fmla="*/ 5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71" name="Group 50"/>
                <p:cNvGrpSpPr>
                  <a:grpSpLocks/>
                </p:cNvGrpSpPr>
                <p:nvPr/>
              </p:nvGrpSpPr>
              <p:grpSpPr bwMode="auto">
                <a:xfrm>
                  <a:off x="3153" y="613"/>
                  <a:ext cx="918" cy="257"/>
                  <a:chOff x="22" y="1591"/>
                  <a:chExt cx="2342" cy="657"/>
                </a:xfrm>
              </p:grpSpPr>
              <p:sp>
                <p:nvSpPr>
                  <p:cNvPr id="1134" name="Freeform 51"/>
                  <p:cNvSpPr>
                    <a:spLocks/>
                  </p:cNvSpPr>
                  <p:nvPr/>
                </p:nvSpPr>
                <p:spPr bwMode="hidden">
                  <a:xfrm rot="21136207" flipH="1">
                    <a:off x="819" y="1591"/>
                    <a:ext cx="1545" cy="312"/>
                  </a:xfrm>
                  <a:custGeom>
                    <a:avLst/>
                    <a:gdLst>
                      <a:gd name="T0" fmla="*/ 0 w 2736"/>
                      <a:gd name="T1" fmla="*/ 17 h 504"/>
                      <a:gd name="T2" fmla="*/ 16 w 2736"/>
                      <a:gd name="T3" fmla="*/ 6 h 504"/>
                      <a:gd name="T4" fmla="*/ 33 w 2736"/>
                      <a:gd name="T5" fmla="*/ 1 h 504"/>
                      <a:gd name="T6" fmla="*/ 50 w 2736"/>
                      <a:gd name="T7" fmla="*/ 1 h 504"/>
                      <a:gd name="T8" fmla="*/ 50 w 2736"/>
                      <a:gd name="T9" fmla="*/ 4 h 504"/>
                      <a:gd name="T10" fmla="*/ 32 w 2736"/>
                      <a:gd name="T11" fmla="*/ 4 h 504"/>
                      <a:gd name="T12" fmla="*/ 12 w 2736"/>
                      <a:gd name="T13" fmla="*/ 11 h 504"/>
                      <a:gd name="T14" fmla="*/ 0 w 2736"/>
                      <a:gd name="T15" fmla="*/ 17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35" name="Freeform 52"/>
                  <p:cNvSpPr>
                    <a:spLocks/>
                  </p:cNvSpPr>
                  <p:nvPr/>
                </p:nvSpPr>
                <p:spPr bwMode="hidden">
                  <a:xfrm rot="21136207" flipH="1">
                    <a:off x="22" y="1759"/>
                    <a:ext cx="830" cy="489"/>
                  </a:xfrm>
                  <a:custGeom>
                    <a:avLst/>
                    <a:gdLst>
                      <a:gd name="T0" fmla="*/ 0 w 1769"/>
                      <a:gd name="T1" fmla="*/ 1 h 791"/>
                      <a:gd name="T2" fmla="*/ 2 w 1769"/>
                      <a:gd name="T3" fmla="*/ 2 h 791"/>
                      <a:gd name="T4" fmla="*/ 6 w 1769"/>
                      <a:gd name="T5" fmla="*/ 7 h 791"/>
                      <a:gd name="T6" fmla="*/ 8 w 1769"/>
                      <a:gd name="T7" fmla="*/ 15 h 791"/>
                      <a:gd name="T8" fmla="*/ 9 w 1769"/>
                      <a:gd name="T9" fmla="*/ 20 h 791"/>
                      <a:gd name="T10" fmla="*/ 8 w 1769"/>
                      <a:gd name="T11" fmla="*/ 27 h 791"/>
                      <a:gd name="T12" fmla="*/ 8 w 1769"/>
                      <a:gd name="T13" fmla="*/ 22 h 791"/>
                      <a:gd name="T14" fmla="*/ 7 w 1769"/>
                      <a:gd name="T15" fmla="*/ 15 h 791"/>
                      <a:gd name="T16" fmla="*/ 6 w 1769"/>
                      <a:gd name="T17" fmla="*/ 11 h 791"/>
                      <a:gd name="T18" fmla="*/ 3 w 1769"/>
                      <a:gd name="T19" fmla="*/ 6 h 791"/>
                      <a:gd name="T20" fmla="*/ 0 w 1769"/>
                      <a:gd name="T21" fmla="*/ 2 h 791"/>
                      <a:gd name="T22" fmla="*/ 0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72" name="Group 53"/>
                <p:cNvGrpSpPr>
                  <a:grpSpLocks/>
                </p:cNvGrpSpPr>
                <p:nvPr/>
              </p:nvGrpSpPr>
              <p:grpSpPr bwMode="auto">
                <a:xfrm>
                  <a:off x="3218" y="556"/>
                  <a:ext cx="843" cy="134"/>
                  <a:chOff x="189" y="1446"/>
                  <a:chExt cx="2150" cy="343"/>
                </a:xfrm>
              </p:grpSpPr>
              <p:sp>
                <p:nvSpPr>
                  <p:cNvPr id="1132" name="Freeform 54"/>
                  <p:cNvSpPr>
                    <a:spLocks/>
                  </p:cNvSpPr>
                  <p:nvPr/>
                </p:nvSpPr>
                <p:spPr bwMode="hidden">
                  <a:xfrm rot="84182" flipH="1">
                    <a:off x="935" y="1466"/>
                    <a:ext cx="1404" cy="219"/>
                  </a:xfrm>
                  <a:custGeom>
                    <a:avLst/>
                    <a:gdLst>
                      <a:gd name="T0" fmla="*/ 0 w 2736"/>
                      <a:gd name="T1" fmla="*/ 1 h 504"/>
                      <a:gd name="T2" fmla="*/ 8 w 2736"/>
                      <a:gd name="T3" fmla="*/ 0 h 504"/>
                      <a:gd name="T4" fmla="*/ 16 w 2736"/>
                      <a:gd name="T5" fmla="*/ 0 h 504"/>
                      <a:gd name="T6" fmla="*/ 26 w 2736"/>
                      <a:gd name="T7" fmla="*/ 0 h 504"/>
                      <a:gd name="T8" fmla="*/ 25 w 2736"/>
                      <a:gd name="T9" fmla="*/ 0 h 504"/>
                      <a:gd name="T10" fmla="*/ 16 w 2736"/>
                      <a:gd name="T11" fmla="*/ 0 h 504"/>
                      <a:gd name="T12" fmla="*/ 6 w 2736"/>
                      <a:gd name="T13" fmla="*/ 1 h 504"/>
                      <a:gd name="T14" fmla="*/ 0 w 2736"/>
                      <a:gd name="T15" fmla="*/ 1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33" name="Freeform 55"/>
                  <p:cNvSpPr>
                    <a:spLocks/>
                  </p:cNvSpPr>
                  <p:nvPr/>
                </p:nvSpPr>
                <p:spPr bwMode="hidden">
                  <a:xfrm rot="84182" flipH="1">
                    <a:off x="189" y="1446"/>
                    <a:ext cx="754" cy="343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1 w 1769"/>
                      <a:gd name="T3" fmla="*/ 0 h 791"/>
                      <a:gd name="T4" fmla="*/ 3 w 1769"/>
                      <a:gd name="T5" fmla="*/ 0 h 791"/>
                      <a:gd name="T6" fmla="*/ 4 w 1769"/>
                      <a:gd name="T7" fmla="*/ 1 h 791"/>
                      <a:gd name="T8" fmla="*/ 5 w 1769"/>
                      <a:gd name="T9" fmla="*/ 2 h 791"/>
                      <a:gd name="T10" fmla="*/ 4 w 1769"/>
                      <a:gd name="T11" fmla="*/ 2 h 791"/>
                      <a:gd name="T12" fmla="*/ 4 w 1769"/>
                      <a:gd name="T13" fmla="*/ 2 h 791"/>
                      <a:gd name="T14" fmla="*/ 4 w 1769"/>
                      <a:gd name="T15" fmla="*/ 1 h 791"/>
                      <a:gd name="T16" fmla="*/ 3 w 1769"/>
                      <a:gd name="T17" fmla="*/ 1 h 791"/>
                      <a:gd name="T18" fmla="*/ 1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73" name="Group 56"/>
                <p:cNvGrpSpPr>
                  <a:grpSpLocks/>
                </p:cNvGrpSpPr>
                <p:nvPr/>
              </p:nvGrpSpPr>
              <p:grpSpPr bwMode="auto">
                <a:xfrm>
                  <a:off x="3342" y="418"/>
                  <a:ext cx="737" cy="167"/>
                  <a:chOff x="505" y="1094"/>
                  <a:chExt cx="1879" cy="427"/>
                </a:xfrm>
              </p:grpSpPr>
              <p:sp>
                <p:nvSpPr>
                  <p:cNvPr id="1130" name="Freeform 57"/>
                  <p:cNvSpPr>
                    <a:spLocks/>
                  </p:cNvSpPr>
                  <p:nvPr/>
                </p:nvSpPr>
                <p:spPr bwMode="hidden">
                  <a:xfrm rot="802576" flipH="1">
                    <a:off x="1151" y="1306"/>
                    <a:ext cx="1233" cy="215"/>
                  </a:xfrm>
                  <a:custGeom>
                    <a:avLst/>
                    <a:gdLst>
                      <a:gd name="T0" fmla="*/ 0 w 2736"/>
                      <a:gd name="T1" fmla="*/ 1 h 504"/>
                      <a:gd name="T2" fmla="*/ 3 w 2736"/>
                      <a:gd name="T3" fmla="*/ 0 h 504"/>
                      <a:gd name="T4" fmla="*/ 7 w 2736"/>
                      <a:gd name="T5" fmla="*/ 0 h 504"/>
                      <a:gd name="T6" fmla="*/ 10 w 2736"/>
                      <a:gd name="T7" fmla="*/ 0 h 504"/>
                      <a:gd name="T8" fmla="*/ 10 w 2736"/>
                      <a:gd name="T9" fmla="*/ 0 h 504"/>
                      <a:gd name="T10" fmla="*/ 7 w 2736"/>
                      <a:gd name="T11" fmla="*/ 0 h 504"/>
                      <a:gd name="T12" fmla="*/ 2 w 2736"/>
                      <a:gd name="T13" fmla="*/ 1 h 504"/>
                      <a:gd name="T14" fmla="*/ 0 w 2736"/>
                      <a:gd name="T15" fmla="*/ 1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31" name="Freeform 58"/>
                  <p:cNvSpPr>
                    <a:spLocks/>
                  </p:cNvSpPr>
                  <p:nvPr/>
                </p:nvSpPr>
                <p:spPr bwMode="hidden">
                  <a:xfrm rot="802576" flipH="1">
                    <a:off x="505" y="1094"/>
                    <a:ext cx="662" cy="338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1 w 1769"/>
                      <a:gd name="T5" fmla="*/ 0 h 791"/>
                      <a:gd name="T6" fmla="*/ 1 w 1769"/>
                      <a:gd name="T7" fmla="*/ 1 h 791"/>
                      <a:gd name="T8" fmla="*/ 2 w 1769"/>
                      <a:gd name="T9" fmla="*/ 2 h 791"/>
                      <a:gd name="T10" fmla="*/ 1 w 1769"/>
                      <a:gd name="T11" fmla="*/ 2 h 791"/>
                      <a:gd name="T12" fmla="*/ 1 w 1769"/>
                      <a:gd name="T13" fmla="*/ 2 h 791"/>
                      <a:gd name="T14" fmla="*/ 1 w 1769"/>
                      <a:gd name="T15" fmla="*/ 1 h 791"/>
                      <a:gd name="T16" fmla="*/ 1 w 1769"/>
                      <a:gd name="T17" fmla="*/ 1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74" name="Group 59"/>
                <p:cNvGrpSpPr>
                  <a:grpSpLocks/>
                </p:cNvGrpSpPr>
                <p:nvPr/>
              </p:nvGrpSpPr>
              <p:grpSpPr bwMode="auto">
                <a:xfrm>
                  <a:off x="3386" y="341"/>
                  <a:ext cx="725" cy="218"/>
                  <a:chOff x="616" y="899"/>
                  <a:chExt cx="1850" cy="554"/>
                </a:xfrm>
              </p:grpSpPr>
              <p:sp>
                <p:nvSpPr>
                  <p:cNvPr id="1128" name="Freeform 60"/>
                  <p:cNvSpPr>
                    <a:spLocks/>
                  </p:cNvSpPr>
                  <p:nvPr/>
                </p:nvSpPr>
                <p:spPr bwMode="hidden">
                  <a:xfrm rot="1277471" flipH="1">
                    <a:off x="1233" y="1238"/>
                    <a:ext cx="1233" cy="215"/>
                  </a:xfrm>
                  <a:custGeom>
                    <a:avLst/>
                    <a:gdLst>
                      <a:gd name="T0" fmla="*/ 0 w 2736"/>
                      <a:gd name="T1" fmla="*/ 1 h 504"/>
                      <a:gd name="T2" fmla="*/ 3 w 2736"/>
                      <a:gd name="T3" fmla="*/ 0 h 504"/>
                      <a:gd name="T4" fmla="*/ 7 w 2736"/>
                      <a:gd name="T5" fmla="*/ 0 h 504"/>
                      <a:gd name="T6" fmla="*/ 10 w 2736"/>
                      <a:gd name="T7" fmla="*/ 0 h 504"/>
                      <a:gd name="T8" fmla="*/ 10 w 2736"/>
                      <a:gd name="T9" fmla="*/ 0 h 504"/>
                      <a:gd name="T10" fmla="*/ 7 w 2736"/>
                      <a:gd name="T11" fmla="*/ 0 h 504"/>
                      <a:gd name="T12" fmla="*/ 2 w 2736"/>
                      <a:gd name="T13" fmla="*/ 1 h 504"/>
                      <a:gd name="T14" fmla="*/ 0 w 2736"/>
                      <a:gd name="T15" fmla="*/ 1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29" name="Freeform 61"/>
                  <p:cNvSpPr>
                    <a:spLocks/>
                  </p:cNvSpPr>
                  <p:nvPr/>
                </p:nvSpPr>
                <p:spPr bwMode="hidden">
                  <a:xfrm rot="1277471" flipH="1">
                    <a:off x="616" y="899"/>
                    <a:ext cx="662" cy="338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1 w 1769"/>
                      <a:gd name="T5" fmla="*/ 0 h 791"/>
                      <a:gd name="T6" fmla="*/ 1 w 1769"/>
                      <a:gd name="T7" fmla="*/ 1 h 791"/>
                      <a:gd name="T8" fmla="*/ 2 w 1769"/>
                      <a:gd name="T9" fmla="*/ 2 h 791"/>
                      <a:gd name="T10" fmla="*/ 1 w 1769"/>
                      <a:gd name="T11" fmla="*/ 2 h 791"/>
                      <a:gd name="T12" fmla="*/ 1 w 1769"/>
                      <a:gd name="T13" fmla="*/ 2 h 791"/>
                      <a:gd name="T14" fmla="*/ 1 w 1769"/>
                      <a:gd name="T15" fmla="*/ 1 h 791"/>
                      <a:gd name="T16" fmla="*/ 1 w 1769"/>
                      <a:gd name="T17" fmla="*/ 1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75" name="Group 62"/>
                <p:cNvGrpSpPr>
                  <a:grpSpLocks/>
                </p:cNvGrpSpPr>
                <p:nvPr/>
              </p:nvGrpSpPr>
              <p:grpSpPr bwMode="auto">
                <a:xfrm>
                  <a:off x="3472" y="231"/>
                  <a:ext cx="693" cy="291"/>
                  <a:chOff x="3472" y="231"/>
                  <a:chExt cx="693" cy="291"/>
                </a:xfrm>
              </p:grpSpPr>
              <p:sp>
                <p:nvSpPr>
                  <p:cNvPr id="1126" name="Freeform 63"/>
                  <p:cNvSpPr>
                    <a:spLocks/>
                  </p:cNvSpPr>
                  <p:nvPr/>
                </p:nvSpPr>
                <p:spPr bwMode="hidden">
                  <a:xfrm rot="2028410" flipH="1">
                    <a:off x="3681" y="438"/>
                    <a:ext cx="484" cy="84"/>
                  </a:xfrm>
                  <a:custGeom>
                    <a:avLst/>
                    <a:gdLst>
                      <a:gd name="T0" fmla="*/ 0 w 2736"/>
                      <a:gd name="T1" fmla="*/ 0 h 504"/>
                      <a:gd name="T2" fmla="*/ 0 w 2736"/>
                      <a:gd name="T3" fmla="*/ 0 h 504"/>
                      <a:gd name="T4" fmla="*/ 0 w 2736"/>
                      <a:gd name="T5" fmla="*/ 0 h 504"/>
                      <a:gd name="T6" fmla="*/ 0 w 2736"/>
                      <a:gd name="T7" fmla="*/ 0 h 504"/>
                      <a:gd name="T8" fmla="*/ 0 w 2736"/>
                      <a:gd name="T9" fmla="*/ 0 h 504"/>
                      <a:gd name="T10" fmla="*/ 0 w 2736"/>
                      <a:gd name="T11" fmla="*/ 0 h 504"/>
                      <a:gd name="T12" fmla="*/ 0 w 2736"/>
                      <a:gd name="T13" fmla="*/ 0 h 504"/>
                      <a:gd name="T14" fmla="*/ 0 w 2736"/>
                      <a:gd name="T15" fmla="*/ 0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27" name="Freeform 64"/>
                  <p:cNvSpPr>
                    <a:spLocks/>
                  </p:cNvSpPr>
                  <p:nvPr/>
                </p:nvSpPr>
                <p:spPr bwMode="hidden">
                  <a:xfrm rot="2028410" flipH="1">
                    <a:off x="3472" y="231"/>
                    <a:ext cx="260" cy="132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0 w 1769"/>
                      <a:gd name="T5" fmla="*/ 0 h 791"/>
                      <a:gd name="T6" fmla="*/ 0 w 1769"/>
                      <a:gd name="T7" fmla="*/ 0 h 791"/>
                      <a:gd name="T8" fmla="*/ 0 w 1769"/>
                      <a:gd name="T9" fmla="*/ 0 h 791"/>
                      <a:gd name="T10" fmla="*/ 0 w 1769"/>
                      <a:gd name="T11" fmla="*/ 0 h 791"/>
                      <a:gd name="T12" fmla="*/ 0 w 1769"/>
                      <a:gd name="T13" fmla="*/ 0 h 791"/>
                      <a:gd name="T14" fmla="*/ 0 w 1769"/>
                      <a:gd name="T15" fmla="*/ 0 h 791"/>
                      <a:gd name="T16" fmla="*/ 0 w 1769"/>
                      <a:gd name="T17" fmla="*/ 0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76" name="Group 65"/>
                <p:cNvGrpSpPr>
                  <a:grpSpLocks/>
                </p:cNvGrpSpPr>
                <p:nvPr/>
              </p:nvGrpSpPr>
              <p:grpSpPr bwMode="auto">
                <a:xfrm>
                  <a:off x="3554" y="118"/>
                  <a:ext cx="664" cy="349"/>
                  <a:chOff x="3554" y="118"/>
                  <a:chExt cx="664" cy="349"/>
                </a:xfrm>
              </p:grpSpPr>
              <p:sp>
                <p:nvSpPr>
                  <p:cNvPr id="1124" name="Freeform 66"/>
                  <p:cNvSpPr>
                    <a:spLocks/>
                  </p:cNvSpPr>
                  <p:nvPr/>
                </p:nvSpPr>
                <p:spPr bwMode="hidden">
                  <a:xfrm rot="2664424" flipH="1">
                    <a:off x="3727" y="383"/>
                    <a:ext cx="491" cy="84"/>
                  </a:xfrm>
                  <a:custGeom>
                    <a:avLst/>
                    <a:gdLst>
                      <a:gd name="T0" fmla="*/ 0 w 2736"/>
                      <a:gd name="T1" fmla="*/ 0 h 504"/>
                      <a:gd name="T2" fmla="*/ 0 w 2736"/>
                      <a:gd name="T3" fmla="*/ 0 h 504"/>
                      <a:gd name="T4" fmla="*/ 0 w 2736"/>
                      <a:gd name="T5" fmla="*/ 0 h 504"/>
                      <a:gd name="T6" fmla="*/ 0 w 2736"/>
                      <a:gd name="T7" fmla="*/ 0 h 504"/>
                      <a:gd name="T8" fmla="*/ 0 w 2736"/>
                      <a:gd name="T9" fmla="*/ 0 h 504"/>
                      <a:gd name="T10" fmla="*/ 0 w 2736"/>
                      <a:gd name="T11" fmla="*/ 0 h 504"/>
                      <a:gd name="T12" fmla="*/ 0 w 2736"/>
                      <a:gd name="T13" fmla="*/ 0 h 504"/>
                      <a:gd name="T14" fmla="*/ 0 w 2736"/>
                      <a:gd name="T15" fmla="*/ 0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25" name="Freeform 67"/>
                  <p:cNvSpPr>
                    <a:spLocks/>
                  </p:cNvSpPr>
                  <p:nvPr/>
                </p:nvSpPr>
                <p:spPr bwMode="hidden">
                  <a:xfrm rot="2664424" flipH="1">
                    <a:off x="3554" y="118"/>
                    <a:ext cx="264" cy="132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0 w 1769"/>
                      <a:gd name="T5" fmla="*/ 0 h 791"/>
                      <a:gd name="T6" fmla="*/ 0 w 1769"/>
                      <a:gd name="T7" fmla="*/ 0 h 791"/>
                      <a:gd name="T8" fmla="*/ 0 w 1769"/>
                      <a:gd name="T9" fmla="*/ 0 h 791"/>
                      <a:gd name="T10" fmla="*/ 0 w 1769"/>
                      <a:gd name="T11" fmla="*/ 0 h 791"/>
                      <a:gd name="T12" fmla="*/ 0 w 1769"/>
                      <a:gd name="T13" fmla="*/ 0 h 791"/>
                      <a:gd name="T14" fmla="*/ 0 w 1769"/>
                      <a:gd name="T15" fmla="*/ 0 h 791"/>
                      <a:gd name="T16" fmla="*/ 0 w 1769"/>
                      <a:gd name="T17" fmla="*/ 0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77" name="Group 68"/>
                <p:cNvGrpSpPr>
                  <a:grpSpLocks/>
                </p:cNvGrpSpPr>
                <p:nvPr/>
              </p:nvGrpSpPr>
              <p:grpSpPr bwMode="auto">
                <a:xfrm>
                  <a:off x="3784" y="30"/>
                  <a:ext cx="305" cy="593"/>
                  <a:chOff x="1633" y="104"/>
                  <a:chExt cx="778" cy="1512"/>
                </a:xfrm>
              </p:grpSpPr>
              <p:sp>
                <p:nvSpPr>
                  <p:cNvPr id="1122" name="Freeform 69"/>
                  <p:cNvSpPr>
                    <a:spLocks/>
                  </p:cNvSpPr>
                  <p:nvPr/>
                </p:nvSpPr>
                <p:spPr bwMode="hidden">
                  <a:xfrm rot="3473776" flipH="1">
                    <a:off x="1754" y="958"/>
                    <a:ext cx="1100" cy="215"/>
                  </a:xfrm>
                  <a:custGeom>
                    <a:avLst/>
                    <a:gdLst>
                      <a:gd name="T0" fmla="*/ 0 w 2736"/>
                      <a:gd name="T1" fmla="*/ 1 h 504"/>
                      <a:gd name="T2" fmla="*/ 2 w 2736"/>
                      <a:gd name="T3" fmla="*/ 0 h 504"/>
                      <a:gd name="T4" fmla="*/ 3 w 2736"/>
                      <a:gd name="T5" fmla="*/ 0 h 504"/>
                      <a:gd name="T6" fmla="*/ 5 w 2736"/>
                      <a:gd name="T7" fmla="*/ 0 h 504"/>
                      <a:gd name="T8" fmla="*/ 5 w 2736"/>
                      <a:gd name="T9" fmla="*/ 0 h 504"/>
                      <a:gd name="T10" fmla="*/ 3 w 2736"/>
                      <a:gd name="T11" fmla="*/ 0 h 504"/>
                      <a:gd name="T12" fmla="*/ 1 w 2736"/>
                      <a:gd name="T13" fmla="*/ 1 h 504"/>
                      <a:gd name="T14" fmla="*/ 0 w 2736"/>
                      <a:gd name="T15" fmla="*/ 1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23" name="Freeform 70"/>
                  <p:cNvSpPr>
                    <a:spLocks/>
                  </p:cNvSpPr>
                  <p:nvPr/>
                </p:nvSpPr>
                <p:spPr bwMode="hidden">
                  <a:xfrm rot="3473776" flipH="1">
                    <a:off x="1506" y="231"/>
                    <a:ext cx="591" cy="338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1 w 1769"/>
                      <a:gd name="T5" fmla="*/ 0 h 791"/>
                      <a:gd name="T6" fmla="*/ 1 w 1769"/>
                      <a:gd name="T7" fmla="*/ 1 h 791"/>
                      <a:gd name="T8" fmla="*/ 1 w 1769"/>
                      <a:gd name="T9" fmla="*/ 2 h 791"/>
                      <a:gd name="T10" fmla="*/ 1 w 1769"/>
                      <a:gd name="T11" fmla="*/ 2 h 791"/>
                      <a:gd name="T12" fmla="*/ 1 w 1769"/>
                      <a:gd name="T13" fmla="*/ 2 h 791"/>
                      <a:gd name="T14" fmla="*/ 1 w 1769"/>
                      <a:gd name="T15" fmla="*/ 1 h 791"/>
                      <a:gd name="T16" fmla="*/ 1 w 1769"/>
                      <a:gd name="T17" fmla="*/ 1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78" name="Group 71"/>
                <p:cNvGrpSpPr>
                  <a:grpSpLocks/>
                </p:cNvGrpSpPr>
                <p:nvPr/>
              </p:nvGrpSpPr>
              <p:grpSpPr bwMode="auto">
                <a:xfrm>
                  <a:off x="3903" y="0"/>
                  <a:ext cx="248" cy="601"/>
                  <a:chOff x="1935" y="28"/>
                  <a:chExt cx="634" cy="1534"/>
                </a:xfrm>
              </p:grpSpPr>
              <p:sp>
                <p:nvSpPr>
                  <p:cNvPr id="1120" name="Freeform 72"/>
                  <p:cNvSpPr>
                    <a:spLocks/>
                  </p:cNvSpPr>
                  <p:nvPr/>
                </p:nvSpPr>
                <p:spPr bwMode="hidden">
                  <a:xfrm rot="4126480" flipH="1">
                    <a:off x="1931" y="924"/>
                    <a:ext cx="1061" cy="215"/>
                  </a:xfrm>
                  <a:custGeom>
                    <a:avLst/>
                    <a:gdLst>
                      <a:gd name="T0" fmla="*/ 0 w 2736"/>
                      <a:gd name="T1" fmla="*/ 1 h 504"/>
                      <a:gd name="T2" fmla="*/ 1 w 2736"/>
                      <a:gd name="T3" fmla="*/ 0 h 504"/>
                      <a:gd name="T4" fmla="*/ 2 w 2736"/>
                      <a:gd name="T5" fmla="*/ 0 h 504"/>
                      <a:gd name="T6" fmla="*/ 3 w 2736"/>
                      <a:gd name="T7" fmla="*/ 0 h 504"/>
                      <a:gd name="T8" fmla="*/ 3 w 2736"/>
                      <a:gd name="T9" fmla="*/ 0 h 504"/>
                      <a:gd name="T10" fmla="*/ 2 w 2736"/>
                      <a:gd name="T11" fmla="*/ 0 h 504"/>
                      <a:gd name="T12" fmla="*/ 1 w 2736"/>
                      <a:gd name="T13" fmla="*/ 1 h 504"/>
                      <a:gd name="T14" fmla="*/ 0 w 2736"/>
                      <a:gd name="T15" fmla="*/ 1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21" name="Freeform 73"/>
                  <p:cNvSpPr>
                    <a:spLocks/>
                  </p:cNvSpPr>
                  <p:nvPr/>
                </p:nvSpPr>
                <p:spPr bwMode="hidden">
                  <a:xfrm rot="4126480" flipH="1">
                    <a:off x="1819" y="144"/>
                    <a:ext cx="570" cy="338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0 w 1769"/>
                      <a:gd name="T5" fmla="*/ 0 h 791"/>
                      <a:gd name="T6" fmla="*/ 1 w 1769"/>
                      <a:gd name="T7" fmla="*/ 1 h 791"/>
                      <a:gd name="T8" fmla="*/ 1 w 1769"/>
                      <a:gd name="T9" fmla="*/ 2 h 791"/>
                      <a:gd name="T10" fmla="*/ 1 w 1769"/>
                      <a:gd name="T11" fmla="*/ 2 h 791"/>
                      <a:gd name="T12" fmla="*/ 1 w 1769"/>
                      <a:gd name="T13" fmla="*/ 2 h 791"/>
                      <a:gd name="T14" fmla="*/ 1 w 1769"/>
                      <a:gd name="T15" fmla="*/ 1 h 791"/>
                      <a:gd name="T16" fmla="*/ 0 w 1769"/>
                      <a:gd name="T17" fmla="*/ 1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79" name="Group 74"/>
                <p:cNvGrpSpPr>
                  <a:grpSpLocks/>
                </p:cNvGrpSpPr>
                <p:nvPr/>
              </p:nvGrpSpPr>
              <p:grpSpPr bwMode="auto">
                <a:xfrm>
                  <a:off x="4251" y="252"/>
                  <a:ext cx="723" cy="222"/>
                  <a:chOff x="2822" y="672"/>
                  <a:chExt cx="1845" cy="566"/>
                </a:xfrm>
              </p:grpSpPr>
              <p:sp>
                <p:nvSpPr>
                  <p:cNvPr id="1118" name="Freeform 75"/>
                  <p:cNvSpPr>
                    <a:spLocks/>
                  </p:cNvSpPr>
                  <p:nvPr/>
                </p:nvSpPr>
                <p:spPr bwMode="hidden">
                  <a:xfrm rot="-1325434">
                    <a:off x="2822" y="1023"/>
                    <a:ext cx="1233" cy="215"/>
                  </a:xfrm>
                  <a:custGeom>
                    <a:avLst/>
                    <a:gdLst>
                      <a:gd name="T0" fmla="*/ 0 w 2736"/>
                      <a:gd name="T1" fmla="*/ 1 h 504"/>
                      <a:gd name="T2" fmla="*/ 3 w 2736"/>
                      <a:gd name="T3" fmla="*/ 0 h 504"/>
                      <a:gd name="T4" fmla="*/ 7 w 2736"/>
                      <a:gd name="T5" fmla="*/ 0 h 504"/>
                      <a:gd name="T6" fmla="*/ 10 w 2736"/>
                      <a:gd name="T7" fmla="*/ 0 h 504"/>
                      <a:gd name="T8" fmla="*/ 10 w 2736"/>
                      <a:gd name="T9" fmla="*/ 0 h 504"/>
                      <a:gd name="T10" fmla="*/ 7 w 2736"/>
                      <a:gd name="T11" fmla="*/ 0 h 504"/>
                      <a:gd name="T12" fmla="*/ 2 w 2736"/>
                      <a:gd name="T13" fmla="*/ 1 h 504"/>
                      <a:gd name="T14" fmla="*/ 0 w 2736"/>
                      <a:gd name="T15" fmla="*/ 1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19" name="Freeform 76"/>
                  <p:cNvSpPr>
                    <a:spLocks/>
                  </p:cNvSpPr>
                  <p:nvPr/>
                </p:nvSpPr>
                <p:spPr bwMode="hidden">
                  <a:xfrm rot="-1325434">
                    <a:off x="4005" y="672"/>
                    <a:ext cx="662" cy="338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1 w 1769"/>
                      <a:gd name="T5" fmla="*/ 0 h 791"/>
                      <a:gd name="T6" fmla="*/ 1 w 1769"/>
                      <a:gd name="T7" fmla="*/ 1 h 791"/>
                      <a:gd name="T8" fmla="*/ 2 w 1769"/>
                      <a:gd name="T9" fmla="*/ 2 h 791"/>
                      <a:gd name="T10" fmla="*/ 1 w 1769"/>
                      <a:gd name="T11" fmla="*/ 2 h 791"/>
                      <a:gd name="T12" fmla="*/ 1 w 1769"/>
                      <a:gd name="T13" fmla="*/ 2 h 791"/>
                      <a:gd name="T14" fmla="*/ 1 w 1769"/>
                      <a:gd name="T15" fmla="*/ 1 h 791"/>
                      <a:gd name="T16" fmla="*/ 1 w 1769"/>
                      <a:gd name="T17" fmla="*/ 1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80" name="Group 77"/>
                <p:cNvGrpSpPr>
                  <a:grpSpLocks/>
                </p:cNvGrpSpPr>
                <p:nvPr/>
              </p:nvGrpSpPr>
              <p:grpSpPr bwMode="auto">
                <a:xfrm>
                  <a:off x="4196" y="163"/>
                  <a:ext cx="699" cy="282"/>
                  <a:chOff x="2683" y="445"/>
                  <a:chExt cx="1781" cy="717"/>
                </a:xfrm>
              </p:grpSpPr>
              <p:sp>
                <p:nvSpPr>
                  <p:cNvPr id="1116" name="Freeform 78"/>
                  <p:cNvSpPr>
                    <a:spLocks/>
                  </p:cNvSpPr>
                  <p:nvPr/>
                </p:nvSpPr>
                <p:spPr bwMode="hidden">
                  <a:xfrm rot="-1921064">
                    <a:off x="2683" y="947"/>
                    <a:ext cx="1233" cy="215"/>
                  </a:xfrm>
                  <a:custGeom>
                    <a:avLst/>
                    <a:gdLst>
                      <a:gd name="T0" fmla="*/ 0 w 2736"/>
                      <a:gd name="T1" fmla="*/ 1 h 504"/>
                      <a:gd name="T2" fmla="*/ 3 w 2736"/>
                      <a:gd name="T3" fmla="*/ 0 h 504"/>
                      <a:gd name="T4" fmla="*/ 7 w 2736"/>
                      <a:gd name="T5" fmla="*/ 0 h 504"/>
                      <a:gd name="T6" fmla="*/ 10 w 2736"/>
                      <a:gd name="T7" fmla="*/ 0 h 504"/>
                      <a:gd name="T8" fmla="*/ 10 w 2736"/>
                      <a:gd name="T9" fmla="*/ 0 h 504"/>
                      <a:gd name="T10" fmla="*/ 7 w 2736"/>
                      <a:gd name="T11" fmla="*/ 0 h 504"/>
                      <a:gd name="T12" fmla="*/ 2 w 2736"/>
                      <a:gd name="T13" fmla="*/ 1 h 504"/>
                      <a:gd name="T14" fmla="*/ 0 w 2736"/>
                      <a:gd name="T15" fmla="*/ 1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17" name="Freeform 79"/>
                  <p:cNvSpPr>
                    <a:spLocks/>
                  </p:cNvSpPr>
                  <p:nvPr/>
                </p:nvSpPr>
                <p:spPr bwMode="hidden">
                  <a:xfrm rot="-1921064">
                    <a:off x="3802" y="445"/>
                    <a:ext cx="662" cy="338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1 w 1769"/>
                      <a:gd name="T5" fmla="*/ 0 h 791"/>
                      <a:gd name="T6" fmla="*/ 1 w 1769"/>
                      <a:gd name="T7" fmla="*/ 1 h 791"/>
                      <a:gd name="T8" fmla="*/ 2 w 1769"/>
                      <a:gd name="T9" fmla="*/ 2 h 791"/>
                      <a:gd name="T10" fmla="*/ 1 w 1769"/>
                      <a:gd name="T11" fmla="*/ 2 h 791"/>
                      <a:gd name="T12" fmla="*/ 1 w 1769"/>
                      <a:gd name="T13" fmla="*/ 2 h 791"/>
                      <a:gd name="T14" fmla="*/ 1 w 1769"/>
                      <a:gd name="T15" fmla="*/ 1 h 791"/>
                      <a:gd name="T16" fmla="*/ 1 w 1769"/>
                      <a:gd name="T17" fmla="*/ 1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sp>
              <p:nvSpPr>
                <p:cNvPr id="1081" name="Freeform 80"/>
                <p:cNvSpPr>
                  <a:spLocks/>
                </p:cNvSpPr>
                <p:nvPr/>
              </p:nvSpPr>
              <p:spPr bwMode="hidden">
                <a:xfrm rot="4578755" flipH="1">
                  <a:off x="3968" y="372"/>
                  <a:ext cx="403" cy="57"/>
                </a:xfrm>
                <a:custGeom>
                  <a:avLst/>
                  <a:gdLst>
                    <a:gd name="T0" fmla="*/ 0 w 2736"/>
                    <a:gd name="T1" fmla="*/ 0 h 504"/>
                    <a:gd name="T2" fmla="*/ 0 w 2736"/>
                    <a:gd name="T3" fmla="*/ 0 h 504"/>
                    <a:gd name="T4" fmla="*/ 0 w 2736"/>
                    <a:gd name="T5" fmla="*/ 0 h 504"/>
                    <a:gd name="T6" fmla="*/ 0 w 2736"/>
                    <a:gd name="T7" fmla="*/ 0 h 504"/>
                    <a:gd name="T8" fmla="*/ 0 w 2736"/>
                    <a:gd name="T9" fmla="*/ 0 h 504"/>
                    <a:gd name="T10" fmla="*/ 0 w 2736"/>
                    <a:gd name="T11" fmla="*/ 0 h 504"/>
                    <a:gd name="T12" fmla="*/ 0 w 2736"/>
                    <a:gd name="T13" fmla="*/ 0 h 504"/>
                    <a:gd name="T14" fmla="*/ 0 w 2736"/>
                    <a:gd name="T15" fmla="*/ 0 h 504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2736" h="504">
                      <a:moveTo>
                        <a:pt x="0" y="504"/>
                      </a:moveTo>
                      <a:cubicBezTo>
                        <a:pt x="24" y="488"/>
                        <a:pt x="568" y="248"/>
                        <a:pt x="864" y="168"/>
                      </a:cubicBezTo>
                      <a:cubicBezTo>
                        <a:pt x="1160" y="88"/>
                        <a:pt x="1464" y="48"/>
                        <a:pt x="1776" y="24"/>
                      </a:cubicBezTo>
                      <a:cubicBezTo>
                        <a:pt x="2088" y="0"/>
                        <a:pt x="2579" y="11"/>
                        <a:pt x="2736" y="24"/>
                      </a:cubicBezTo>
                      <a:lnTo>
                        <a:pt x="2720" y="103"/>
                      </a:lnTo>
                      <a:cubicBezTo>
                        <a:pt x="2558" y="116"/>
                        <a:pt x="2108" y="71"/>
                        <a:pt x="1764" y="103"/>
                      </a:cubicBezTo>
                      <a:cubicBezTo>
                        <a:pt x="1209" y="136"/>
                        <a:pt x="998" y="192"/>
                        <a:pt x="654" y="292"/>
                      </a:cubicBezTo>
                      <a:cubicBezTo>
                        <a:pt x="358" y="356"/>
                        <a:pt x="136" y="460"/>
                        <a:pt x="0" y="504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folHlink"/>
                    </a:gs>
                    <a:gs pos="100000">
                      <a:schemeClr val="accent2"/>
                    </a:gs>
                  </a:gsLst>
                  <a:lin ang="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2" name="Freeform 81"/>
                <p:cNvSpPr>
                  <a:spLocks/>
                </p:cNvSpPr>
                <p:nvPr/>
              </p:nvSpPr>
              <p:spPr bwMode="hidden">
                <a:xfrm rot="4578755" flipH="1">
                  <a:off x="3977" y="77"/>
                  <a:ext cx="216" cy="90"/>
                </a:xfrm>
                <a:custGeom>
                  <a:avLst/>
                  <a:gdLst>
                    <a:gd name="T0" fmla="*/ 0 w 1769"/>
                    <a:gd name="T1" fmla="*/ 0 h 791"/>
                    <a:gd name="T2" fmla="*/ 0 w 1769"/>
                    <a:gd name="T3" fmla="*/ 0 h 791"/>
                    <a:gd name="T4" fmla="*/ 0 w 1769"/>
                    <a:gd name="T5" fmla="*/ 0 h 791"/>
                    <a:gd name="T6" fmla="*/ 0 w 1769"/>
                    <a:gd name="T7" fmla="*/ 0 h 791"/>
                    <a:gd name="T8" fmla="*/ 0 w 1769"/>
                    <a:gd name="T9" fmla="*/ 0 h 791"/>
                    <a:gd name="T10" fmla="*/ 0 w 1769"/>
                    <a:gd name="T11" fmla="*/ 0 h 791"/>
                    <a:gd name="T12" fmla="*/ 0 w 1769"/>
                    <a:gd name="T13" fmla="*/ 0 h 791"/>
                    <a:gd name="T14" fmla="*/ 0 w 1769"/>
                    <a:gd name="T15" fmla="*/ 0 h 791"/>
                    <a:gd name="T16" fmla="*/ 0 w 1769"/>
                    <a:gd name="T17" fmla="*/ 0 h 791"/>
                    <a:gd name="T18" fmla="*/ 0 w 1769"/>
                    <a:gd name="T19" fmla="*/ 0 h 791"/>
                    <a:gd name="T20" fmla="*/ 0 w 1769"/>
                    <a:gd name="T21" fmla="*/ 0 h 791"/>
                    <a:gd name="T22" fmla="*/ 0 w 1769"/>
                    <a:gd name="T23" fmla="*/ 0 h 79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769" h="791">
                      <a:moveTo>
                        <a:pt x="5" y="8"/>
                      </a:moveTo>
                      <a:cubicBezTo>
                        <a:pt x="85" y="0"/>
                        <a:pt x="293" y="24"/>
                        <a:pt x="485" y="56"/>
                      </a:cubicBezTo>
                      <a:cubicBezTo>
                        <a:pt x="677" y="88"/>
                        <a:pt x="969" y="137"/>
                        <a:pt x="1157" y="200"/>
                      </a:cubicBezTo>
                      <a:cubicBezTo>
                        <a:pt x="1345" y="263"/>
                        <a:pt x="1511" y="364"/>
                        <a:pt x="1611" y="432"/>
                      </a:cubicBezTo>
                      <a:cubicBezTo>
                        <a:pt x="1711" y="500"/>
                        <a:pt x="1743" y="550"/>
                        <a:pt x="1756" y="609"/>
                      </a:cubicBezTo>
                      <a:cubicBezTo>
                        <a:pt x="1769" y="668"/>
                        <a:pt x="1717" y="783"/>
                        <a:pt x="1689" y="787"/>
                      </a:cubicBezTo>
                      <a:cubicBezTo>
                        <a:pt x="1661" y="791"/>
                        <a:pt x="1639" y="687"/>
                        <a:pt x="1589" y="632"/>
                      </a:cubicBezTo>
                      <a:cubicBezTo>
                        <a:pt x="1539" y="577"/>
                        <a:pt x="1469" y="510"/>
                        <a:pt x="1389" y="454"/>
                      </a:cubicBezTo>
                      <a:cubicBezTo>
                        <a:pt x="1309" y="398"/>
                        <a:pt x="1244" y="346"/>
                        <a:pt x="1109" y="296"/>
                      </a:cubicBezTo>
                      <a:cubicBezTo>
                        <a:pt x="974" y="246"/>
                        <a:pt x="766" y="189"/>
                        <a:pt x="581" y="152"/>
                      </a:cubicBezTo>
                      <a:cubicBezTo>
                        <a:pt x="396" y="115"/>
                        <a:pt x="96" y="100"/>
                        <a:pt x="0" y="76"/>
                      </a:cubicBezTo>
                      <a:lnTo>
                        <a:pt x="5" y="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folHlink"/>
                    </a:gs>
                  </a:gsLst>
                  <a:lin ang="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grpSp>
              <p:nvGrpSpPr>
                <p:cNvPr id="1083" name="Group 82"/>
                <p:cNvGrpSpPr>
                  <a:grpSpLocks/>
                </p:cNvGrpSpPr>
                <p:nvPr/>
              </p:nvGrpSpPr>
              <p:grpSpPr bwMode="auto">
                <a:xfrm>
                  <a:off x="4242" y="5"/>
                  <a:ext cx="251" cy="596"/>
                  <a:chOff x="2800" y="41"/>
                  <a:chExt cx="640" cy="1520"/>
                </a:xfrm>
              </p:grpSpPr>
              <p:sp>
                <p:nvSpPr>
                  <p:cNvPr id="1114" name="Freeform 83"/>
                  <p:cNvSpPr>
                    <a:spLocks/>
                  </p:cNvSpPr>
                  <p:nvPr/>
                </p:nvSpPr>
                <p:spPr bwMode="hidden">
                  <a:xfrm rot="-3857755">
                    <a:off x="2361" y="938"/>
                    <a:ext cx="1062" cy="184"/>
                  </a:xfrm>
                  <a:custGeom>
                    <a:avLst/>
                    <a:gdLst>
                      <a:gd name="T0" fmla="*/ 0 w 2736"/>
                      <a:gd name="T1" fmla="*/ 0 h 504"/>
                      <a:gd name="T2" fmla="*/ 1 w 2736"/>
                      <a:gd name="T3" fmla="*/ 0 h 504"/>
                      <a:gd name="T4" fmla="*/ 2 w 2736"/>
                      <a:gd name="T5" fmla="*/ 0 h 504"/>
                      <a:gd name="T6" fmla="*/ 3 w 2736"/>
                      <a:gd name="T7" fmla="*/ 0 h 504"/>
                      <a:gd name="T8" fmla="*/ 3 w 2736"/>
                      <a:gd name="T9" fmla="*/ 0 h 504"/>
                      <a:gd name="T10" fmla="*/ 2 w 2736"/>
                      <a:gd name="T11" fmla="*/ 0 h 504"/>
                      <a:gd name="T12" fmla="*/ 1 w 2736"/>
                      <a:gd name="T13" fmla="*/ 0 h 504"/>
                      <a:gd name="T14" fmla="*/ 0 w 2736"/>
                      <a:gd name="T15" fmla="*/ 0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15" name="Freeform 84"/>
                  <p:cNvSpPr>
                    <a:spLocks/>
                  </p:cNvSpPr>
                  <p:nvPr/>
                </p:nvSpPr>
                <p:spPr bwMode="hidden">
                  <a:xfrm rot="-3857755">
                    <a:off x="3011" y="181"/>
                    <a:ext cx="570" cy="289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0 w 1769"/>
                      <a:gd name="T5" fmla="*/ 0 h 791"/>
                      <a:gd name="T6" fmla="*/ 1 w 1769"/>
                      <a:gd name="T7" fmla="*/ 0 h 791"/>
                      <a:gd name="T8" fmla="*/ 1 w 1769"/>
                      <a:gd name="T9" fmla="*/ 0 h 791"/>
                      <a:gd name="T10" fmla="*/ 1 w 1769"/>
                      <a:gd name="T11" fmla="*/ 1 h 791"/>
                      <a:gd name="T12" fmla="*/ 1 w 1769"/>
                      <a:gd name="T13" fmla="*/ 0 h 791"/>
                      <a:gd name="T14" fmla="*/ 1 w 1769"/>
                      <a:gd name="T15" fmla="*/ 0 h 791"/>
                      <a:gd name="T16" fmla="*/ 0 w 1769"/>
                      <a:gd name="T17" fmla="*/ 0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84" name="Group 85"/>
                <p:cNvGrpSpPr>
                  <a:grpSpLocks/>
                </p:cNvGrpSpPr>
                <p:nvPr/>
              </p:nvGrpSpPr>
              <p:grpSpPr bwMode="auto">
                <a:xfrm>
                  <a:off x="4295" y="53"/>
                  <a:ext cx="398" cy="574"/>
                  <a:chOff x="2934" y="163"/>
                  <a:chExt cx="1017" cy="1464"/>
                </a:xfrm>
              </p:grpSpPr>
              <p:sp>
                <p:nvSpPr>
                  <p:cNvPr id="1112" name="Freeform 86"/>
                  <p:cNvSpPr>
                    <a:spLocks/>
                  </p:cNvSpPr>
                  <p:nvPr/>
                </p:nvSpPr>
                <p:spPr bwMode="hidden">
                  <a:xfrm rot="-2777260">
                    <a:off x="2491" y="915"/>
                    <a:ext cx="1155" cy="270"/>
                  </a:xfrm>
                  <a:custGeom>
                    <a:avLst/>
                    <a:gdLst>
                      <a:gd name="T0" fmla="*/ 0 w 2736"/>
                      <a:gd name="T1" fmla="*/ 6 h 504"/>
                      <a:gd name="T2" fmla="*/ 2 w 2736"/>
                      <a:gd name="T3" fmla="*/ 2 h 504"/>
                      <a:gd name="T4" fmla="*/ 4 w 2736"/>
                      <a:gd name="T5" fmla="*/ 1 h 504"/>
                      <a:gd name="T6" fmla="*/ 7 w 2736"/>
                      <a:gd name="T7" fmla="*/ 1 h 504"/>
                      <a:gd name="T8" fmla="*/ 7 w 2736"/>
                      <a:gd name="T9" fmla="*/ 2 h 504"/>
                      <a:gd name="T10" fmla="*/ 4 w 2736"/>
                      <a:gd name="T11" fmla="*/ 2 h 504"/>
                      <a:gd name="T12" fmla="*/ 2 w 2736"/>
                      <a:gd name="T13" fmla="*/ 4 h 504"/>
                      <a:gd name="T14" fmla="*/ 0 w 2736"/>
                      <a:gd name="T15" fmla="*/ 6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13" name="Freeform 87"/>
                  <p:cNvSpPr>
                    <a:spLocks/>
                  </p:cNvSpPr>
                  <p:nvPr/>
                </p:nvSpPr>
                <p:spPr bwMode="hidden">
                  <a:xfrm rot="-2777260">
                    <a:off x="3430" y="261"/>
                    <a:ext cx="620" cy="423"/>
                  </a:xfrm>
                  <a:custGeom>
                    <a:avLst/>
                    <a:gdLst>
                      <a:gd name="T0" fmla="*/ 0 w 1769"/>
                      <a:gd name="T1" fmla="*/ 1 h 791"/>
                      <a:gd name="T2" fmla="*/ 0 w 1769"/>
                      <a:gd name="T3" fmla="*/ 1 h 791"/>
                      <a:gd name="T4" fmla="*/ 1 w 1769"/>
                      <a:gd name="T5" fmla="*/ 3 h 791"/>
                      <a:gd name="T6" fmla="*/ 1 w 1769"/>
                      <a:gd name="T7" fmla="*/ 5 h 791"/>
                      <a:gd name="T8" fmla="*/ 1 w 1769"/>
                      <a:gd name="T9" fmla="*/ 7 h 791"/>
                      <a:gd name="T10" fmla="*/ 1 w 1769"/>
                      <a:gd name="T11" fmla="*/ 10 h 791"/>
                      <a:gd name="T12" fmla="*/ 1 w 1769"/>
                      <a:gd name="T13" fmla="*/ 8 h 791"/>
                      <a:gd name="T14" fmla="*/ 1 w 1769"/>
                      <a:gd name="T15" fmla="*/ 6 h 791"/>
                      <a:gd name="T16" fmla="*/ 1 w 1769"/>
                      <a:gd name="T17" fmla="*/ 4 h 791"/>
                      <a:gd name="T18" fmla="*/ 0 w 1769"/>
                      <a:gd name="T19" fmla="*/ 2 h 791"/>
                      <a:gd name="T20" fmla="*/ 0 w 1769"/>
                      <a:gd name="T21" fmla="*/ 1 h 791"/>
                      <a:gd name="T22" fmla="*/ 0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85" name="Group 88"/>
                <p:cNvGrpSpPr>
                  <a:grpSpLocks/>
                </p:cNvGrpSpPr>
                <p:nvPr/>
              </p:nvGrpSpPr>
              <p:grpSpPr bwMode="auto">
                <a:xfrm>
                  <a:off x="4215" y="2"/>
                  <a:ext cx="95" cy="567"/>
                  <a:chOff x="2730" y="32"/>
                  <a:chExt cx="243" cy="1448"/>
                </a:xfrm>
              </p:grpSpPr>
              <p:sp>
                <p:nvSpPr>
                  <p:cNvPr id="1110" name="Freeform 89"/>
                  <p:cNvSpPr>
                    <a:spLocks/>
                  </p:cNvSpPr>
                  <p:nvPr/>
                </p:nvSpPr>
                <p:spPr bwMode="hidden">
                  <a:xfrm rot="-4903748">
                    <a:off x="2296" y="960"/>
                    <a:ext cx="954" cy="86"/>
                  </a:xfrm>
                  <a:custGeom>
                    <a:avLst/>
                    <a:gdLst>
                      <a:gd name="T0" fmla="*/ 0 w 2736"/>
                      <a:gd name="T1" fmla="*/ 0 h 504"/>
                      <a:gd name="T2" fmla="*/ 1 w 2736"/>
                      <a:gd name="T3" fmla="*/ 0 h 504"/>
                      <a:gd name="T4" fmla="*/ 1 w 2736"/>
                      <a:gd name="T5" fmla="*/ 0 h 504"/>
                      <a:gd name="T6" fmla="*/ 2 w 2736"/>
                      <a:gd name="T7" fmla="*/ 0 h 504"/>
                      <a:gd name="T8" fmla="*/ 2 w 2736"/>
                      <a:gd name="T9" fmla="*/ 0 h 504"/>
                      <a:gd name="T10" fmla="*/ 1 w 2736"/>
                      <a:gd name="T11" fmla="*/ 0 h 504"/>
                      <a:gd name="T12" fmla="*/ 0 w 2736"/>
                      <a:gd name="T13" fmla="*/ 0 h 504"/>
                      <a:gd name="T14" fmla="*/ 0 w 2736"/>
                      <a:gd name="T15" fmla="*/ 0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11" name="Freeform 90"/>
                  <p:cNvSpPr>
                    <a:spLocks/>
                  </p:cNvSpPr>
                  <p:nvPr/>
                </p:nvSpPr>
                <p:spPr bwMode="hidden">
                  <a:xfrm rot="-4903748">
                    <a:off x="2650" y="220"/>
                    <a:ext cx="512" cy="135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0 w 1769"/>
                      <a:gd name="T3" fmla="*/ 0 h 791"/>
                      <a:gd name="T4" fmla="*/ 0 w 1769"/>
                      <a:gd name="T5" fmla="*/ 0 h 791"/>
                      <a:gd name="T6" fmla="*/ 0 w 1769"/>
                      <a:gd name="T7" fmla="*/ 0 h 791"/>
                      <a:gd name="T8" fmla="*/ 0 w 1769"/>
                      <a:gd name="T9" fmla="*/ 0 h 791"/>
                      <a:gd name="T10" fmla="*/ 0 w 1769"/>
                      <a:gd name="T11" fmla="*/ 0 h 791"/>
                      <a:gd name="T12" fmla="*/ 0 w 1769"/>
                      <a:gd name="T13" fmla="*/ 0 h 791"/>
                      <a:gd name="T14" fmla="*/ 0 w 1769"/>
                      <a:gd name="T15" fmla="*/ 0 h 791"/>
                      <a:gd name="T16" fmla="*/ 0 w 1769"/>
                      <a:gd name="T17" fmla="*/ 0 h 791"/>
                      <a:gd name="T18" fmla="*/ 0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86" name="Group 91"/>
                <p:cNvGrpSpPr>
                  <a:grpSpLocks/>
                </p:cNvGrpSpPr>
                <p:nvPr/>
              </p:nvGrpSpPr>
              <p:grpSpPr bwMode="auto">
                <a:xfrm>
                  <a:off x="3514" y="683"/>
                  <a:ext cx="425" cy="960"/>
                  <a:chOff x="943" y="1769"/>
                  <a:chExt cx="1085" cy="2450"/>
                </a:xfrm>
              </p:grpSpPr>
              <p:sp>
                <p:nvSpPr>
                  <p:cNvPr id="1108" name="Freeform 92"/>
                  <p:cNvSpPr>
                    <a:spLocks/>
                  </p:cNvSpPr>
                  <p:nvPr/>
                </p:nvSpPr>
                <p:spPr bwMode="hidden">
                  <a:xfrm rot="18335692" flipH="1">
                    <a:off x="1010" y="2475"/>
                    <a:ext cx="1724" cy="312"/>
                  </a:xfrm>
                  <a:custGeom>
                    <a:avLst/>
                    <a:gdLst>
                      <a:gd name="T0" fmla="*/ 0 w 2736"/>
                      <a:gd name="T1" fmla="*/ 17 h 504"/>
                      <a:gd name="T2" fmla="*/ 34 w 2736"/>
                      <a:gd name="T3" fmla="*/ 6 h 504"/>
                      <a:gd name="T4" fmla="*/ 70 w 2736"/>
                      <a:gd name="T5" fmla="*/ 1 h 504"/>
                      <a:gd name="T6" fmla="*/ 108 w 2736"/>
                      <a:gd name="T7" fmla="*/ 1 h 504"/>
                      <a:gd name="T8" fmla="*/ 107 w 2736"/>
                      <a:gd name="T9" fmla="*/ 4 h 504"/>
                      <a:gd name="T10" fmla="*/ 70 w 2736"/>
                      <a:gd name="T11" fmla="*/ 4 h 504"/>
                      <a:gd name="T12" fmla="*/ 26 w 2736"/>
                      <a:gd name="T13" fmla="*/ 11 h 504"/>
                      <a:gd name="T14" fmla="*/ 0 w 2736"/>
                      <a:gd name="T15" fmla="*/ 17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09" name="Freeform 93"/>
                  <p:cNvSpPr>
                    <a:spLocks/>
                  </p:cNvSpPr>
                  <p:nvPr/>
                </p:nvSpPr>
                <p:spPr bwMode="hidden">
                  <a:xfrm rot="18335692" flipH="1">
                    <a:off x="725" y="3512"/>
                    <a:ext cx="925" cy="490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5 w 1769"/>
                      <a:gd name="T3" fmla="*/ 2 h 791"/>
                      <a:gd name="T4" fmla="*/ 13 w 1769"/>
                      <a:gd name="T5" fmla="*/ 7 h 791"/>
                      <a:gd name="T6" fmla="*/ 17 w 1769"/>
                      <a:gd name="T7" fmla="*/ 15 h 791"/>
                      <a:gd name="T8" fmla="*/ 19 w 1769"/>
                      <a:gd name="T9" fmla="*/ 22 h 791"/>
                      <a:gd name="T10" fmla="*/ 18 w 1769"/>
                      <a:gd name="T11" fmla="*/ 28 h 791"/>
                      <a:gd name="T12" fmla="*/ 17 w 1769"/>
                      <a:gd name="T13" fmla="*/ 22 h 791"/>
                      <a:gd name="T14" fmla="*/ 15 w 1769"/>
                      <a:gd name="T15" fmla="*/ 16 h 791"/>
                      <a:gd name="T16" fmla="*/ 12 w 1769"/>
                      <a:gd name="T17" fmla="*/ 11 h 791"/>
                      <a:gd name="T18" fmla="*/ 6 w 1769"/>
                      <a:gd name="T19" fmla="*/ 6 h 791"/>
                      <a:gd name="T20" fmla="*/ 0 w 1769"/>
                      <a:gd name="T21" fmla="*/ 2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87" name="Group 94"/>
                <p:cNvGrpSpPr>
                  <a:grpSpLocks/>
                </p:cNvGrpSpPr>
                <p:nvPr/>
              </p:nvGrpSpPr>
              <p:grpSpPr bwMode="auto">
                <a:xfrm>
                  <a:off x="3715" y="748"/>
                  <a:ext cx="300" cy="930"/>
                  <a:chOff x="1455" y="1936"/>
                  <a:chExt cx="766" cy="2373"/>
                </a:xfrm>
              </p:grpSpPr>
              <p:sp>
                <p:nvSpPr>
                  <p:cNvPr id="1106" name="Freeform 95"/>
                  <p:cNvSpPr>
                    <a:spLocks/>
                  </p:cNvSpPr>
                  <p:nvPr/>
                </p:nvSpPr>
                <p:spPr bwMode="hidden">
                  <a:xfrm rot="17542885" flipH="1">
                    <a:off x="1267" y="2578"/>
                    <a:ext cx="1595" cy="312"/>
                  </a:xfrm>
                  <a:custGeom>
                    <a:avLst/>
                    <a:gdLst>
                      <a:gd name="T0" fmla="*/ 0 w 2736"/>
                      <a:gd name="T1" fmla="*/ 17 h 504"/>
                      <a:gd name="T2" fmla="*/ 20 w 2736"/>
                      <a:gd name="T3" fmla="*/ 6 h 504"/>
                      <a:gd name="T4" fmla="*/ 41 w 2736"/>
                      <a:gd name="T5" fmla="*/ 1 h 504"/>
                      <a:gd name="T6" fmla="*/ 62 w 2736"/>
                      <a:gd name="T7" fmla="*/ 1 h 504"/>
                      <a:gd name="T8" fmla="*/ 62 w 2736"/>
                      <a:gd name="T9" fmla="*/ 4 h 504"/>
                      <a:gd name="T10" fmla="*/ 40 w 2736"/>
                      <a:gd name="T11" fmla="*/ 4 h 504"/>
                      <a:gd name="T12" fmla="*/ 15 w 2736"/>
                      <a:gd name="T13" fmla="*/ 11 h 504"/>
                      <a:gd name="T14" fmla="*/ 0 w 2736"/>
                      <a:gd name="T15" fmla="*/ 17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07" name="Freeform 96"/>
                  <p:cNvSpPr>
                    <a:spLocks/>
                  </p:cNvSpPr>
                  <p:nvPr/>
                </p:nvSpPr>
                <p:spPr bwMode="hidden">
                  <a:xfrm rot="17542885" flipH="1">
                    <a:off x="1272" y="3636"/>
                    <a:ext cx="856" cy="490"/>
                  </a:xfrm>
                  <a:custGeom>
                    <a:avLst/>
                    <a:gdLst>
                      <a:gd name="T0" fmla="*/ 0 w 1769"/>
                      <a:gd name="T1" fmla="*/ 1 h 791"/>
                      <a:gd name="T2" fmla="*/ 3 w 1769"/>
                      <a:gd name="T3" fmla="*/ 2 h 791"/>
                      <a:gd name="T4" fmla="*/ 7 w 1769"/>
                      <a:gd name="T5" fmla="*/ 7 h 791"/>
                      <a:gd name="T6" fmla="*/ 10 w 1769"/>
                      <a:gd name="T7" fmla="*/ 15 h 791"/>
                      <a:gd name="T8" fmla="*/ 11 w 1769"/>
                      <a:gd name="T9" fmla="*/ 22 h 791"/>
                      <a:gd name="T10" fmla="*/ 11 w 1769"/>
                      <a:gd name="T11" fmla="*/ 28 h 791"/>
                      <a:gd name="T12" fmla="*/ 10 w 1769"/>
                      <a:gd name="T13" fmla="*/ 22 h 791"/>
                      <a:gd name="T14" fmla="*/ 9 w 1769"/>
                      <a:gd name="T15" fmla="*/ 16 h 791"/>
                      <a:gd name="T16" fmla="*/ 7 w 1769"/>
                      <a:gd name="T17" fmla="*/ 11 h 791"/>
                      <a:gd name="T18" fmla="*/ 3 w 1769"/>
                      <a:gd name="T19" fmla="*/ 6 h 791"/>
                      <a:gd name="T20" fmla="*/ 0 w 1769"/>
                      <a:gd name="T21" fmla="*/ 2 h 791"/>
                      <a:gd name="T22" fmla="*/ 0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88" name="Group 97"/>
                <p:cNvGrpSpPr>
                  <a:grpSpLocks/>
                </p:cNvGrpSpPr>
                <p:nvPr/>
              </p:nvGrpSpPr>
              <p:grpSpPr bwMode="auto">
                <a:xfrm rot="88588">
                  <a:off x="3923" y="769"/>
                  <a:ext cx="180" cy="913"/>
                  <a:chOff x="1956" y="1990"/>
                  <a:chExt cx="492" cy="2604"/>
                </a:xfrm>
              </p:grpSpPr>
              <p:sp>
                <p:nvSpPr>
                  <p:cNvPr id="1104" name="Freeform 98"/>
                  <p:cNvSpPr>
                    <a:spLocks/>
                  </p:cNvSpPr>
                  <p:nvPr/>
                </p:nvSpPr>
                <p:spPr bwMode="hidden">
                  <a:xfrm rot="16782062" flipH="1">
                    <a:off x="1442" y="2695"/>
                    <a:ext cx="1711" cy="301"/>
                  </a:xfrm>
                  <a:custGeom>
                    <a:avLst/>
                    <a:gdLst>
                      <a:gd name="T0" fmla="*/ 0 w 2736"/>
                      <a:gd name="T1" fmla="*/ 14 h 504"/>
                      <a:gd name="T2" fmla="*/ 33 w 2736"/>
                      <a:gd name="T3" fmla="*/ 5 h 504"/>
                      <a:gd name="T4" fmla="*/ 66 w 2736"/>
                      <a:gd name="T5" fmla="*/ 1 h 504"/>
                      <a:gd name="T6" fmla="*/ 102 w 2736"/>
                      <a:gd name="T7" fmla="*/ 1 h 504"/>
                      <a:gd name="T8" fmla="*/ 102 w 2736"/>
                      <a:gd name="T9" fmla="*/ 3 h 504"/>
                      <a:gd name="T10" fmla="*/ 66 w 2736"/>
                      <a:gd name="T11" fmla="*/ 3 h 504"/>
                      <a:gd name="T12" fmla="*/ 24 w 2736"/>
                      <a:gd name="T13" fmla="*/ 8 h 504"/>
                      <a:gd name="T14" fmla="*/ 0 w 2736"/>
                      <a:gd name="T15" fmla="*/ 1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05" name="Freeform 99"/>
                  <p:cNvSpPr>
                    <a:spLocks/>
                  </p:cNvSpPr>
                  <p:nvPr/>
                </p:nvSpPr>
                <p:spPr bwMode="hidden">
                  <a:xfrm rot="16782062" flipH="1">
                    <a:off x="1734" y="3898"/>
                    <a:ext cx="918" cy="473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5 w 1769"/>
                      <a:gd name="T3" fmla="*/ 1 h 791"/>
                      <a:gd name="T4" fmla="*/ 12 w 1769"/>
                      <a:gd name="T5" fmla="*/ 6 h 791"/>
                      <a:gd name="T6" fmla="*/ 17 w 1769"/>
                      <a:gd name="T7" fmla="*/ 12 h 791"/>
                      <a:gd name="T8" fmla="*/ 18 w 1769"/>
                      <a:gd name="T9" fmla="*/ 17 h 791"/>
                      <a:gd name="T10" fmla="*/ 17 w 1769"/>
                      <a:gd name="T11" fmla="*/ 22 h 791"/>
                      <a:gd name="T12" fmla="*/ 16 w 1769"/>
                      <a:gd name="T13" fmla="*/ 17 h 791"/>
                      <a:gd name="T14" fmla="*/ 14 w 1769"/>
                      <a:gd name="T15" fmla="*/ 13 h 791"/>
                      <a:gd name="T16" fmla="*/ 11 w 1769"/>
                      <a:gd name="T17" fmla="*/ 8 h 791"/>
                      <a:gd name="T18" fmla="*/ 6 w 1769"/>
                      <a:gd name="T19" fmla="*/ 4 h 791"/>
                      <a:gd name="T20" fmla="*/ 0 w 1769"/>
                      <a:gd name="T21" fmla="*/ 2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89" name="Group 100"/>
                <p:cNvGrpSpPr>
                  <a:grpSpLocks/>
                </p:cNvGrpSpPr>
                <p:nvPr/>
              </p:nvGrpSpPr>
              <p:grpSpPr bwMode="auto">
                <a:xfrm>
                  <a:off x="4451" y="662"/>
                  <a:ext cx="442" cy="951"/>
                  <a:chOff x="3334" y="1717"/>
                  <a:chExt cx="1125" cy="2426"/>
                </a:xfrm>
              </p:grpSpPr>
              <p:sp>
                <p:nvSpPr>
                  <p:cNvPr id="1102" name="Freeform 101"/>
                  <p:cNvSpPr>
                    <a:spLocks/>
                  </p:cNvSpPr>
                  <p:nvPr/>
                </p:nvSpPr>
                <p:spPr bwMode="hidden">
                  <a:xfrm rot="3144576">
                    <a:off x="2628" y="2423"/>
                    <a:ext cx="1724" cy="312"/>
                  </a:xfrm>
                  <a:custGeom>
                    <a:avLst/>
                    <a:gdLst>
                      <a:gd name="T0" fmla="*/ 0 w 2736"/>
                      <a:gd name="T1" fmla="*/ 17 h 504"/>
                      <a:gd name="T2" fmla="*/ 34 w 2736"/>
                      <a:gd name="T3" fmla="*/ 6 h 504"/>
                      <a:gd name="T4" fmla="*/ 70 w 2736"/>
                      <a:gd name="T5" fmla="*/ 1 h 504"/>
                      <a:gd name="T6" fmla="*/ 108 w 2736"/>
                      <a:gd name="T7" fmla="*/ 1 h 504"/>
                      <a:gd name="T8" fmla="*/ 107 w 2736"/>
                      <a:gd name="T9" fmla="*/ 4 h 504"/>
                      <a:gd name="T10" fmla="*/ 70 w 2736"/>
                      <a:gd name="T11" fmla="*/ 4 h 504"/>
                      <a:gd name="T12" fmla="*/ 26 w 2736"/>
                      <a:gd name="T13" fmla="*/ 11 h 504"/>
                      <a:gd name="T14" fmla="*/ 0 w 2736"/>
                      <a:gd name="T15" fmla="*/ 17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03" name="Freeform 102"/>
                  <p:cNvSpPr>
                    <a:spLocks/>
                  </p:cNvSpPr>
                  <p:nvPr/>
                </p:nvSpPr>
                <p:spPr bwMode="hidden">
                  <a:xfrm rot="3144576">
                    <a:off x="3751" y="3436"/>
                    <a:ext cx="925" cy="490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5 w 1769"/>
                      <a:gd name="T3" fmla="*/ 2 h 791"/>
                      <a:gd name="T4" fmla="*/ 13 w 1769"/>
                      <a:gd name="T5" fmla="*/ 7 h 791"/>
                      <a:gd name="T6" fmla="*/ 17 w 1769"/>
                      <a:gd name="T7" fmla="*/ 15 h 791"/>
                      <a:gd name="T8" fmla="*/ 19 w 1769"/>
                      <a:gd name="T9" fmla="*/ 22 h 791"/>
                      <a:gd name="T10" fmla="*/ 18 w 1769"/>
                      <a:gd name="T11" fmla="*/ 28 h 791"/>
                      <a:gd name="T12" fmla="*/ 17 w 1769"/>
                      <a:gd name="T13" fmla="*/ 22 h 791"/>
                      <a:gd name="T14" fmla="*/ 15 w 1769"/>
                      <a:gd name="T15" fmla="*/ 16 h 791"/>
                      <a:gd name="T16" fmla="*/ 12 w 1769"/>
                      <a:gd name="T17" fmla="*/ 11 h 791"/>
                      <a:gd name="T18" fmla="*/ 6 w 1769"/>
                      <a:gd name="T19" fmla="*/ 6 h 791"/>
                      <a:gd name="T20" fmla="*/ 0 w 1769"/>
                      <a:gd name="T21" fmla="*/ 2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90" name="Group 103"/>
                <p:cNvGrpSpPr>
                  <a:grpSpLocks/>
                </p:cNvGrpSpPr>
                <p:nvPr/>
              </p:nvGrpSpPr>
              <p:grpSpPr bwMode="auto">
                <a:xfrm>
                  <a:off x="4391" y="721"/>
                  <a:ext cx="347" cy="951"/>
                  <a:chOff x="3181" y="1866"/>
                  <a:chExt cx="883" cy="2426"/>
                </a:xfrm>
              </p:grpSpPr>
              <p:sp>
                <p:nvSpPr>
                  <p:cNvPr id="1100" name="Freeform 104"/>
                  <p:cNvSpPr>
                    <a:spLocks/>
                  </p:cNvSpPr>
                  <p:nvPr/>
                </p:nvSpPr>
                <p:spPr bwMode="hidden">
                  <a:xfrm rot="3745735">
                    <a:off x="2506" y="2541"/>
                    <a:ext cx="1650" cy="299"/>
                  </a:xfrm>
                  <a:custGeom>
                    <a:avLst/>
                    <a:gdLst>
                      <a:gd name="T0" fmla="*/ 0 w 2736"/>
                      <a:gd name="T1" fmla="*/ 13 h 504"/>
                      <a:gd name="T2" fmla="*/ 25 w 2736"/>
                      <a:gd name="T3" fmla="*/ 4 h 504"/>
                      <a:gd name="T4" fmla="*/ 52 w 2736"/>
                      <a:gd name="T5" fmla="*/ 1 h 504"/>
                      <a:gd name="T6" fmla="*/ 79 w 2736"/>
                      <a:gd name="T7" fmla="*/ 1 h 504"/>
                      <a:gd name="T8" fmla="*/ 79 w 2736"/>
                      <a:gd name="T9" fmla="*/ 2 h 504"/>
                      <a:gd name="T10" fmla="*/ 51 w 2736"/>
                      <a:gd name="T11" fmla="*/ 2 h 504"/>
                      <a:gd name="T12" fmla="*/ 19 w 2736"/>
                      <a:gd name="T13" fmla="*/ 7 h 504"/>
                      <a:gd name="T14" fmla="*/ 0 w 2736"/>
                      <a:gd name="T15" fmla="*/ 13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101" name="Freeform 105"/>
                  <p:cNvSpPr>
                    <a:spLocks/>
                  </p:cNvSpPr>
                  <p:nvPr/>
                </p:nvSpPr>
                <p:spPr bwMode="hidden">
                  <a:xfrm rot="3745735">
                    <a:off x="3387" y="3615"/>
                    <a:ext cx="885" cy="469"/>
                  </a:xfrm>
                  <a:custGeom>
                    <a:avLst/>
                    <a:gdLst>
                      <a:gd name="T0" fmla="*/ 1 w 1769"/>
                      <a:gd name="T1" fmla="*/ 1 h 791"/>
                      <a:gd name="T2" fmla="*/ 4 w 1769"/>
                      <a:gd name="T3" fmla="*/ 1 h 791"/>
                      <a:gd name="T4" fmla="*/ 10 w 1769"/>
                      <a:gd name="T5" fmla="*/ 5 h 791"/>
                      <a:gd name="T6" fmla="*/ 13 w 1769"/>
                      <a:gd name="T7" fmla="*/ 11 h 791"/>
                      <a:gd name="T8" fmla="*/ 14 w 1769"/>
                      <a:gd name="T9" fmla="*/ 15 h 791"/>
                      <a:gd name="T10" fmla="*/ 14 w 1769"/>
                      <a:gd name="T11" fmla="*/ 20 h 791"/>
                      <a:gd name="T12" fmla="*/ 13 w 1769"/>
                      <a:gd name="T13" fmla="*/ 16 h 791"/>
                      <a:gd name="T14" fmla="*/ 11 w 1769"/>
                      <a:gd name="T15" fmla="*/ 12 h 791"/>
                      <a:gd name="T16" fmla="*/ 9 w 1769"/>
                      <a:gd name="T17" fmla="*/ 8 h 791"/>
                      <a:gd name="T18" fmla="*/ 5 w 1769"/>
                      <a:gd name="T19" fmla="*/ 4 h 791"/>
                      <a:gd name="T20" fmla="*/ 0 w 1769"/>
                      <a:gd name="T21" fmla="*/ 2 h 791"/>
                      <a:gd name="T22" fmla="*/ 1 w 1769"/>
                      <a:gd name="T23" fmla="*/ 1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91" name="Group 106"/>
                <p:cNvGrpSpPr>
                  <a:grpSpLocks/>
                </p:cNvGrpSpPr>
                <p:nvPr/>
              </p:nvGrpSpPr>
              <p:grpSpPr bwMode="auto">
                <a:xfrm>
                  <a:off x="4323" y="767"/>
                  <a:ext cx="243" cy="935"/>
                  <a:chOff x="3006" y="1983"/>
                  <a:chExt cx="619" cy="2386"/>
                </a:xfrm>
              </p:grpSpPr>
              <p:sp>
                <p:nvSpPr>
                  <p:cNvPr id="1098" name="Freeform 107"/>
                  <p:cNvSpPr>
                    <a:spLocks/>
                  </p:cNvSpPr>
                  <p:nvPr/>
                </p:nvSpPr>
                <p:spPr bwMode="hidden">
                  <a:xfrm rot="4286818">
                    <a:off x="2328" y="2661"/>
                    <a:ext cx="1601" cy="246"/>
                  </a:xfrm>
                  <a:custGeom>
                    <a:avLst/>
                    <a:gdLst>
                      <a:gd name="T0" fmla="*/ 0 w 2736"/>
                      <a:gd name="T1" fmla="*/ 3 h 504"/>
                      <a:gd name="T2" fmla="*/ 20 w 2736"/>
                      <a:gd name="T3" fmla="*/ 1 h 504"/>
                      <a:gd name="T4" fmla="*/ 42 w 2736"/>
                      <a:gd name="T5" fmla="*/ 0 h 504"/>
                      <a:gd name="T6" fmla="*/ 64 w 2736"/>
                      <a:gd name="T7" fmla="*/ 0 h 504"/>
                      <a:gd name="T8" fmla="*/ 64 w 2736"/>
                      <a:gd name="T9" fmla="*/ 0 h 504"/>
                      <a:gd name="T10" fmla="*/ 42 w 2736"/>
                      <a:gd name="T11" fmla="*/ 0 h 504"/>
                      <a:gd name="T12" fmla="*/ 15 w 2736"/>
                      <a:gd name="T13" fmla="*/ 2 h 504"/>
                      <a:gd name="T14" fmla="*/ 0 w 2736"/>
                      <a:gd name="T15" fmla="*/ 3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099" name="Freeform 108"/>
                  <p:cNvSpPr>
                    <a:spLocks/>
                  </p:cNvSpPr>
                  <p:nvPr/>
                </p:nvSpPr>
                <p:spPr bwMode="hidden">
                  <a:xfrm rot="4286818">
                    <a:off x="3002" y="3747"/>
                    <a:ext cx="859" cy="386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3 w 1769"/>
                      <a:gd name="T3" fmla="*/ 0 h 791"/>
                      <a:gd name="T4" fmla="*/ 8 w 1769"/>
                      <a:gd name="T5" fmla="*/ 1 h 791"/>
                      <a:gd name="T6" fmla="*/ 10 w 1769"/>
                      <a:gd name="T7" fmla="*/ 3 h 791"/>
                      <a:gd name="T8" fmla="*/ 11 w 1769"/>
                      <a:gd name="T9" fmla="*/ 4 h 791"/>
                      <a:gd name="T10" fmla="*/ 11 w 1769"/>
                      <a:gd name="T11" fmla="*/ 5 h 791"/>
                      <a:gd name="T12" fmla="*/ 10 w 1769"/>
                      <a:gd name="T13" fmla="*/ 4 h 791"/>
                      <a:gd name="T14" fmla="*/ 9 w 1769"/>
                      <a:gd name="T15" fmla="*/ 3 h 791"/>
                      <a:gd name="T16" fmla="*/ 7 w 1769"/>
                      <a:gd name="T17" fmla="*/ 2 h 791"/>
                      <a:gd name="T18" fmla="*/ 4 w 1769"/>
                      <a:gd name="T19" fmla="*/ 1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92" name="Group 109"/>
                <p:cNvGrpSpPr>
                  <a:grpSpLocks/>
                </p:cNvGrpSpPr>
                <p:nvPr/>
              </p:nvGrpSpPr>
              <p:grpSpPr bwMode="auto">
                <a:xfrm>
                  <a:off x="4249" y="813"/>
                  <a:ext cx="159" cy="870"/>
                  <a:chOff x="2819" y="2101"/>
                  <a:chExt cx="405" cy="2219"/>
                </a:xfrm>
              </p:grpSpPr>
              <p:sp>
                <p:nvSpPr>
                  <p:cNvPr id="1096" name="Freeform 110"/>
                  <p:cNvSpPr>
                    <a:spLocks/>
                  </p:cNvSpPr>
                  <p:nvPr/>
                </p:nvSpPr>
                <p:spPr bwMode="hidden">
                  <a:xfrm rot="4898956">
                    <a:off x="2206" y="2714"/>
                    <a:ext cx="1471" cy="246"/>
                  </a:xfrm>
                  <a:custGeom>
                    <a:avLst/>
                    <a:gdLst>
                      <a:gd name="T0" fmla="*/ 0 w 2736"/>
                      <a:gd name="T1" fmla="*/ 3 h 504"/>
                      <a:gd name="T2" fmla="*/ 11 w 2736"/>
                      <a:gd name="T3" fmla="*/ 1 h 504"/>
                      <a:gd name="T4" fmla="*/ 23 w 2736"/>
                      <a:gd name="T5" fmla="*/ 0 h 504"/>
                      <a:gd name="T6" fmla="*/ 35 w 2736"/>
                      <a:gd name="T7" fmla="*/ 0 h 504"/>
                      <a:gd name="T8" fmla="*/ 35 w 2736"/>
                      <a:gd name="T9" fmla="*/ 0 h 504"/>
                      <a:gd name="T10" fmla="*/ 23 w 2736"/>
                      <a:gd name="T11" fmla="*/ 0 h 504"/>
                      <a:gd name="T12" fmla="*/ 9 w 2736"/>
                      <a:gd name="T13" fmla="*/ 2 h 504"/>
                      <a:gd name="T14" fmla="*/ 0 w 2736"/>
                      <a:gd name="T15" fmla="*/ 3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097" name="Freeform 111"/>
                  <p:cNvSpPr>
                    <a:spLocks/>
                  </p:cNvSpPr>
                  <p:nvPr/>
                </p:nvSpPr>
                <p:spPr bwMode="hidden">
                  <a:xfrm rot="4898956">
                    <a:off x="2636" y="3732"/>
                    <a:ext cx="790" cy="386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2 w 1769"/>
                      <a:gd name="T3" fmla="*/ 0 h 791"/>
                      <a:gd name="T4" fmla="*/ 4 w 1769"/>
                      <a:gd name="T5" fmla="*/ 1 h 791"/>
                      <a:gd name="T6" fmla="*/ 6 w 1769"/>
                      <a:gd name="T7" fmla="*/ 3 h 791"/>
                      <a:gd name="T8" fmla="*/ 6 w 1769"/>
                      <a:gd name="T9" fmla="*/ 4 h 791"/>
                      <a:gd name="T10" fmla="*/ 6 w 1769"/>
                      <a:gd name="T11" fmla="*/ 5 h 791"/>
                      <a:gd name="T12" fmla="*/ 6 w 1769"/>
                      <a:gd name="T13" fmla="*/ 4 h 791"/>
                      <a:gd name="T14" fmla="*/ 5 w 1769"/>
                      <a:gd name="T15" fmla="*/ 3 h 791"/>
                      <a:gd name="T16" fmla="*/ 4 w 1769"/>
                      <a:gd name="T17" fmla="*/ 2 h 791"/>
                      <a:gd name="T18" fmla="*/ 2 w 1769"/>
                      <a:gd name="T19" fmla="*/ 1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93" name="Group 112"/>
                <p:cNvGrpSpPr>
                  <a:grpSpLocks/>
                </p:cNvGrpSpPr>
                <p:nvPr/>
              </p:nvGrpSpPr>
              <p:grpSpPr bwMode="auto">
                <a:xfrm>
                  <a:off x="4045" y="826"/>
                  <a:ext cx="167" cy="857"/>
                  <a:chOff x="2287" y="2135"/>
                  <a:chExt cx="426" cy="2185"/>
                </a:xfrm>
              </p:grpSpPr>
              <p:sp>
                <p:nvSpPr>
                  <p:cNvPr id="1094" name="Freeform 113"/>
                  <p:cNvSpPr>
                    <a:spLocks/>
                  </p:cNvSpPr>
                  <p:nvPr/>
                </p:nvSpPr>
                <p:spPr bwMode="hidden">
                  <a:xfrm rot="5755659">
                    <a:off x="1900" y="2760"/>
                    <a:ext cx="1437" cy="188"/>
                  </a:xfrm>
                  <a:custGeom>
                    <a:avLst/>
                    <a:gdLst>
                      <a:gd name="T0" fmla="*/ 0 w 2736"/>
                      <a:gd name="T1" fmla="*/ 0 h 504"/>
                      <a:gd name="T2" fmla="*/ 9 w 2736"/>
                      <a:gd name="T3" fmla="*/ 0 h 504"/>
                      <a:gd name="T4" fmla="*/ 19 w 2736"/>
                      <a:gd name="T5" fmla="*/ 0 h 504"/>
                      <a:gd name="T6" fmla="*/ 30 w 2736"/>
                      <a:gd name="T7" fmla="*/ 0 h 504"/>
                      <a:gd name="T8" fmla="*/ 30 w 2736"/>
                      <a:gd name="T9" fmla="*/ 0 h 504"/>
                      <a:gd name="T10" fmla="*/ 19 w 2736"/>
                      <a:gd name="T11" fmla="*/ 0 h 504"/>
                      <a:gd name="T12" fmla="*/ 7 w 2736"/>
                      <a:gd name="T13" fmla="*/ 0 h 504"/>
                      <a:gd name="T14" fmla="*/ 0 w 2736"/>
                      <a:gd name="T15" fmla="*/ 0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540000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095" name="Freeform 114"/>
                  <p:cNvSpPr>
                    <a:spLocks/>
                  </p:cNvSpPr>
                  <p:nvPr/>
                </p:nvSpPr>
                <p:spPr bwMode="hidden">
                  <a:xfrm rot="5755659">
                    <a:off x="2049" y="3787"/>
                    <a:ext cx="771" cy="295"/>
                  </a:xfrm>
                  <a:custGeom>
                    <a:avLst/>
                    <a:gdLst>
                      <a:gd name="T0" fmla="*/ 0 w 1769"/>
                      <a:gd name="T1" fmla="*/ 0 h 791"/>
                      <a:gd name="T2" fmla="*/ 1 w 1769"/>
                      <a:gd name="T3" fmla="*/ 0 h 791"/>
                      <a:gd name="T4" fmla="*/ 3 w 1769"/>
                      <a:gd name="T5" fmla="*/ 0 h 791"/>
                      <a:gd name="T6" fmla="*/ 5 w 1769"/>
                      <a:gd name="T7" fmla="*/ 0 h 791"/>
                      <a:gd name="T8" fmla="*/ 5 w 1769"/>
                      <a:gd name="T9" fmla="*/ 0 h 791"/>
                      <a:gd name="T10" fmla="*/ 5 w 1769"/>
                      <a:gd name="T11" fmla="*/ 1 h 791"/>
                      <a:gd name="T12" fmla="*/ 5 w 1769"/>
                      <a:gd name="T13" fmla="*/ 0 h 791"/>
                      <a:gd name="T14" fmla="*/ 4 w 1769"/>
                      <a:gd name="T15" fmla="*/ 0 h 791"/>
                      <a:gd name="T16" fmla="*/ 3 w 1769"/>
                      <a:gd name="T17" fmla="*/ 0 h 791"/>
                      <a:gd name="T18" fmla="*/ 2 w 1769"/>
                      <a:gd name="T19" fmla="*/ 0 h 791"/>
                      <a:gd name="T20" fmla="*/ 0 w 1769"/>
                      <a:gd name="T21" fmla="*/ 0 h 791"/>
                      <a:gd name="T22" fmla="*/ 0 w 1769"/>
                      <a:gd name="T23" fmla="*/ 0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</p:grpSp>
          <p:sp>
            <p:nvSpPr>
              <p:cNvPr id="1038" name="Freeform 115"/>
              <p:cNvSpPr>
                <a:spLocks/>
              </p:cNvSpPr>
              <p:nvPr/>
            </p:nvSpPr>
            <p:spPr bwMode="hidden">
              <a:xfrm flipH="1">
                <a:off x="3873" y="934"/>
                <a:ext cx="191" cy="580"/>
              </a:xfrm>
              <a:custGeom>
                <a:avLst/>
                <a:gdLst>
                  <a:gd name="T0" fmla="*/ 0 w 776"/>
                  <a:gd name="T1" fmla="*/ 0 h 2368"/>
                  <a:gd name="T2" fmla="*/ 0 w 776"/>
                  <a:gd name="T3" fmla="*/ 0 h 2368"/>
                  <a:gd name="T4" fmla="*/ 0 w 776"/>
                  <a:gd name="T5" fmla="*/ 0 h 2368"/>
                  <a:gd name="T6" fmla="*/ 0 w 776"/>
                  <a:gd name="T7" fmla="*/ 0 h 2368"/>
                  <a:gd name="T8" fmla="*/ 0 w 776"/>
                  <a:gd name="T9" fmla="*/ 0 h 2368"/>
                  <a:gd name="T10" fmla="*/ 0 w 776"/>
                  <a:gd name="T11" fmla="*/ 0 h 2368"/>
                  <a:gd name="T12" fmla="*/ 0 w 776"/>
                  <a:gd name="T13" fmla="*/ 0 h 2368"/>
                  <a:gd name="T14" fmla="*/ 0 w 776"/>
                  <a:gd name="T15" fmla="*/ 0 h 2368"/>
                  <a:gd name="T16" fmla="*/ 0 w 776"/>
                  <a:gd name="T17" fmla="*/ 0 h 2368"/>
                  <a:gd name="T18" fmla="*/ 0 w 776"/>
                  <a:gd name="T19" fmla="*/ 0 h 2368"/>
                  <a:gd name="T20" fmla="*/ 0 w 776"/>
                  <a:gd name="T21" fmla="*/ 0 h 2368"/>
                  <a:gd name="T22" fmla="*/ 0 w 776"/>
                  <a:gd name="T23" fmla="*/ 0 h 2368"/>
                  <a:gd name="T24" fmla="*/ 0 w 776"/>
                  <a:gd name="T25" fmla="*/ 0 h 2368"/>
                  <a:gd name="T26" fmla="*/ 0 w 776"/>
                  <a:gd name="T27" fmla="*/ 0 h 2368"/>
                  <a:gd name="T28" fmla="*/ 0 w 776"/>
                  <a:gd name="T29" fmla="*/ 0 h 2368"/>
                  <a:gd name="T30" fmla="*/ 0 w 776"/>
                  <a:gd name="T31" fmla="*/ 0 h 2368"/>
                  <a:gd name="T32" fmla="*/ 0 w 776"/>
                  <a:gd name="T33" fmla="*/ 0 h 2368"/>
                  <a:gd name="T34" fmla="*/ 0 w 776"/>
                  <a:gd name="T35" fmla="*/ 0 h 2368"/>
                  <a:gd name="T36" fmla="*/ 0 w 776"/>
                  <a:gd name="T37" fmla="*/ 0 h 2368"/>
                  <a:gd name="T38" fmla="*/ 0 w 776"/>
                  <a:gd name="T39" fmla="*/ 0 h 2368"/>
                  <a:gd name="T40" fmla="*/ 0 w 776"/>
                  <a:gd name="T41" fmla="*/ 0 h 2368"/>
                  <a:gd name="T42" fmla="*/ 0 w 776"/>
                  <a:gd name="T43" fmla="*/ 0 h 2368"/>
                  <a:gd name="T44" fmla="*/ 0 w 776"/>
                  <a:gd name="T45" fmla="*/ 0 h 2368"/>
                  <a:gd name="T46" fmla="*/ 0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9" name="Arc 116"/>
              <p:cNvSpPr>
                <a:spLocks/>
              </p:cNvSpPr>
              <p:nvPr/>
            </p:nvSpPr>
            <p:spPr bwMode="hidden">
              <a:xfrm flipH="1">
                <a:off x="3528" y="726"/>
                <a:ext cx="833" cy="903"/>
              </a:xfrm>
              <a:custGeom>
                <a:avLst/>
                <a:gdLst>
                  <a:gd name="T0" fmla="*/ 0 w 21600"/>
                  <a:gd name="T1" fmla="*/ 0 h 21602"/>
                  <a:gd name="T2" fmla="*/ 0 w 21600"/>
                  <a:gd name="T3" fmla="*/ 0 h 21602"/>
                  <a:gd name="T4" fmla="*/ 0 w 21600"/>
                  <a:gd name="T5" fmla="*/ 0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0" name="Arc 117"/>
              <p:cNvSpPr>
                <a:spLocks/>
              </p:cNvSpPr>
              <p:nvPr/>
            </p:nvSpPr>
            <p:spPr bwMode="hidden">
              <a:xfrm flipV="1">
                <a:off x="4278" y="179"/>
                <a:ext cx="1007" cy="802"/>
              </a:xfrm>
              <a:custGeom>
                <a:avLst/>
                <a:gdLst>
                  <a:gd name="T0" fmla="*/ 0 w 36729"/>
                  <a:gd name="T1" fmla="*/ 0 h 21600"/>
                  <a:gd name="T2" fmla="*/ 0 w 36729"/>
                  <a:gd name="T3" fmla="*/ 0 h 21600"/>
                  <a:gd name="T4" fmla="*/ 0 w 36729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729" h="21600" fill="none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</a:path>
                  <a:path w="36729" h="21600" stroke="0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  <a:lnTo>
                      <a:pt x="17826" y="0"/>
                    </a:lnTo>
                    <a:lnTo>
                      <a:pt x="36729" y="1045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1" name="Arc 118"/>
              <p:cNvSpPr>
                <a:spLocks/>
              </p:cNvSpPr>
              <p:nvPr/>
            </p:nvSpPr>
            <p:spPr bwMode="hidden">
              <a:xfrm flipH="1">
                <a:off x="3612" y="580"/>
                <a:ext cx="487" cy="933"/>
              </a:xfrm>
              <a:custGeom>
                <a:avLst/>
                <a:gdLst>
                  <a:gd name="T0" fmla="*/ 0 w 28940"/>
                  <a:gd name="T1" fmla="*/ 0 h 22305"/>
                  <a:gd name="T2" fmla="*/ 0 w 28940"/>
                  <a:gd name="T3" fmla="*/ 0 h 22305"/>
                  <a:gd name="T4" fmla="*/ 0 w 28940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2" name="Arc 119"/>
              <p:cNvSpPr>
                <a:spLocks/>
              </p:cNvSpPr>
              <p:nvPr/>
            </p:nvSpPr>
            <p:spPr bwMode="hidden">
              <a:xfrm flipH="1">
                <a:off x="3267" y="628"/>
                <a:ext cx="791" cy="932"/>
              </a:xfrm>
              <a:custGeom>
                <a:avLst/>
                <a:gdLst>
                  <a:gd name="T0" fmla="*/ 0 w 30473"/>
                  <a:gd name="T1" fmla="*/ 0 h 22305"/>
                  <a:gd name="T2" fmla="*/ 0 w 30473"/>
                  <a:gd name="T3" fmla="*/ 0 h 22305"/>
                  <a:gd name="T4" fmla="*/ 0 w 30473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0473" h="22305" fill="none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</a:path>
                  <a:path w="30473" h="22305" stroke="0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  <a:lnTo>
                      <a:pt x="8873" y="21600"/>
                    </a:lnTo>
                    <a:lnTo>
                      <a:pt x="-1" y="1906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3" name="Arc 120"/>
              <p:cNvSpPr>
                <a:spLocks/>
              </p:cNvSpPr>
              <p:nvPr/>
            </p:nvSpPr>
            <p:spPr bwMode="hidden">
              <a:xfrm flipH="1">
                <a:off x="3197" y="458"/>
                <a:ext cx="932" cy="933"/>
              </a:xfrm>
              <a:custGeom>
                <a:avLst/>
                <a:gdLst>
                  <a:gd name="T0" fmla="*/ 0 w 34455"/>
                  <a:gd name="T1" fmla="*/ 0 h 22305"/>
                  <a:gd name="T2" fmla="*/ 0 w 34455"/>
                  <a:gd name="T3" fmla="*/ 0 h 22305"/>
                  <a:gd name="T4" fmla="*/ 0 w 34455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4" name="Arc 121"/>
              <p:cNvSpPr>
                <a:spLocks/>
              </p:cNvSpPr>
              <p:nvPr/>
            </p:nvSpPr>
            <p:spPr bwMode="hidden">
              <a:xfrm>
                <a:off x="4229" y="589"/>
                <a:ext cx="149" cy="933"/>
              </a:xfrm>
              <a:custGeom>
                <a:avLst/>
                <a:gdLst>
                  <a:gd name="T0" fmla="*/ 0 w 34812"/>
                  <a:gd name="T1" fmla="*/ 0 h 22305"/>
                  <a:gd name="T2" fmla="*/ 0 w 34812"/>
                  <a:gd name="T3" fmla="*/ 0 h 22305"/>
                  <a:gd name="T4" fmla="*/ 0 w 34812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5" name="Arc 122"/>
              <p:cNvSpPr>
                <a:spLocks/>
              </p:cNvSpPr>
              <p:nvPr/>
            </p:nvSpPr>
            <p:spPr bwMode="hidden">
              <a:xfrm>
                <a:off x="4268" y="585"/>
                <a:ext cx="394" cy="933"/>
              </a:xfrm>
              <a:custGeom>
                <a:avLst/>
                <a:gdLst>
                  <a:gd name="T0" fmla="*/ 0 w 34812"/>
                  <a:gd name="T1" fmla="*/ 0 h 22305"/>
                  <a:gd name="T2" fmla="*/ 0 w 34812"/>
                  <a:gd name="T3" fmla="*/ 0 h 22305"/>
                  <a:gd name="T4" fmla="*/ 0 w 34812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6" name="Arc 123"/>
              <p:cNvSpPr>
                <a:spLocks/>
              </p:cNvSpPr>
              <p:nvPr/>
            </p:nvSpPr>
            <p:spPr bwMode="hidden">
              <a:xfrm>
                <a:off x="4303" y="463"/>
                <a:ext cx="559" cy="933"/>
              </a:xfrm>
              <a:custGeom>
                <a:avLst/>
                <a:gdLst>
                  <a:gd name="T0" fmla="*/ 0 w 34812"/>
                  <a:gd name="T1" fmla="*/ 0 h 22305"/>
                  <a:gd name="T2" fmla="*/ 0 w 34812"/>
                  <a:gd name="T3" fmla="*/ 0 h 22305"/>
                  <a:gd name="T4" fmla="*/ 0 w 34812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7" name="Freeform 124"/>
              <p:cNvSpPr>
                <a:spLocks/>
              </p:cNvSpPr>
              <p:nvPr/>
            </p:nvSpPr>
            <p:spPr bwMode="hidden">
              <a:xfrm>
                <a:off x="4410" y="1033"/>
                <a:ext cx="190" cy="580"/>
              </a:xfrm>
              <a:custGeom>
                <a:avLst/>
                <a:gdLst>
                  <a:gd name="T0" fmla="*/ 0 w 776"/>
                  <a:gd name="T1" fmla="*/ 0 h 2368"/>
                  <a:gd name="T2" fmla="*/ 0 w 776"/>
                  <a:gd name="T3" fmla="*/ 0 h 2368"/>
                  <a:gd name="T4" fmla="*/ 0 w 776"/>
                  <a:gd name="T5" fmla="*/ 0 h 2368"/>
                  <a:gd name="T6" fmla="*/ 0 w 776"/>
                  <a:gd name="T7" fmla="*/ 0 h 2368"/>
                  <a:gd name="T8" fmla="*/ 0 w 776"/>
                  <a:gd name="T9" fmla="*/ 0 h 2368"/>
                  <a:gd name="T10" fmla="*/ 0 w 776"/>
                  <a:gd name="T11" fmla="*/ 0 h 2368"/>
                  <a:gd name="T12" fmla="*/ 0 w 776"/>
                  <a:gd name="T13" fmla="*/ 0 h 2368"/>
                  <a:gd name="T14" fmla="*/ 0 w 776"/>
                  <a:gd name="T15" fmla="*/ 0 h 2368"/>
                  <a:gd name="T16" fmla="*/ 0 w 776"/>
                  <a:gd name="T17" fmla="*/ 0 h 2368"/>
                  <a:gd name="T18" fmla="*/ 0 w 776"/>
                  <a:gd name="T19" fmla="*/ 0 h 2368"/>
                  <a:gd name="T20" fmla="*/ 0 w 776"/>
                  <a:gd name="T21" fmla="*/ 0 h 2368"/>
                  <a:gd name="T22" fmla="*/ 0 w 776"/>
                  <a:gd name="T23" fmla="*/ 0 h 2368"/>
                  <a:gd name="T24" fmla="*/ 0 w 776"/>
                  <a:gd name="T25" fmla="*/ 0 h 2368"/>
                  <a:gd name="T26" fmla="*/ 0 w 776"/>
                  <a:gd name="T27" fmla="*/ 0 h 2368"/>
                  <a:gd name="T28" fmla="*/ 0 w 776"/>
                  <a:gd name="T29" fmla="*/ 0 h 2368"/>
                  <a:gd name="T30" fmla="*/ 0 w 776"/>
                  <a:gd name="T31" fmla="*/ 0 h 2368"/>
                  <a:gd name="T32" fmla="*/ 0 w 776"/>
                  <a:gd name="T33" fmla="*/ 0 h 2368"/>
                  <a:gd name="T34" fmla="*/ 0 w 776"/>
                  <a:gd name="T35" fmla="*/ 0 h 2368"/>
                  <a:gd name="T36" fmla="*/ 0 w 776"/>
                  <a:gd name="T37" fmla="*/ 0 h 2368"/>
                  <a:gd name="T38" fmla="*/ 0 w 776"/>
                  <a:gd name="T39" fmla="*/ 0 h 2368"/>
                  <a:gd name="T40" fmla="*/ 0 w 776"/>
                  <a:gd name="T41" fmla="*/ 0 h 2368"/>
                  <a:gd name="T42" fmla="*/ 0 w 776"/>
                  <a:gd name="T43" fmla="*/ 0 h 2368"/>
                  <a:gd name="T44" fmla="*/ 0 w 776"/>
                  <a:gd name="T45" fmla="*/ 0 h 2368"/>
                  <a:gd name="T46" fmla="*/ 0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8" name="Freeform 125"/>
              <p:cNvSpPr>
                <a:spLocks/>
              </p:cNvSpPr>
              <p:nvPr/>
            </p:nvSpPr>
            <p:spPr bwMode="hidden">
              <a:xfrm rot="19660755" flipV="1">
                <a:off x="4114" y="843"/>
                <a:ext cx="173" cy="328"/>
              </a:xfrm>
              <a:custGeom>
                <a:avLst/>
                <a:gdLst>
                  <a:gd name="T0" fmla="*/ 0 w 776"/>
                  <a:gd name="T1" fmla="*/ 0 h 2368"/>
                  <a:gd name="T2" fmla="*/ 0 w 776"/>
                  <a:gd name="T3" fmla="*/ 0 h 2368"/>
                  <a:gd name="T4" fmla="*/ 0 w 776"/>
                  <a:gd name="T5" fmla="*/ 0 h 2368"/>
                  <a:gd name="T6" fmla="*/ 0 w 776"/>
                  <a:gd name="T7" fmla="*/ 0 h 2368"/>
                  <a:gd name="T8" fmla="*/ 0 w 776"/>
                  <a:gd name="T9" fmla="*/ 0 h 2368"/>
                  <a:gd name="T10" fmla="*/ 0 w 776"/>
                  <a:gd name="T11" fmla="*/ 0 h 2368"/>
                  <a:gd name="T12" fmla="*/ 0 w 776"/>
                  <a:gd name="T13" fmla="*/ 0 h 2368"/>
                  <a:gd name="T14" fmla="*/ 0 w 776"/>
                  <a:gd name="T15" fmla="*/ 0 h 2368"/>
                  <a:gd name="T16" fmla="*/ 0 w 776"/>
                  <a:gd name="T17" fmla="*/ 0 h 2368"/>
                  <a:gd name="T18" fmla="*/ 0 w 776"/>
                  <a:gd name="T19" fmla="*/ 0 h 2368"/>
                  <a:gd name="T20" fmla="*/ 0 w 776"/>
                  <a:gd name="T21" fmla="*/ 0 h 2368"/>
                  <a:gd name="T22" fmla="*/ 0 w 776"/>
                  <a:gd name="T23" fmla="*/ 0 h 2368"/>
                  <a:gd name="T24" fmla="*/ 0 w 776"/>
                  <a:gd name="T25" fmla="*/ 0 h 2368"/>
                  <a:gd name="T26" fmla="*/ 0 w 776"/>
                  <a:gd name="T27" fmla="*/ 0 h 2368"/>
                  <a:gd name="T28" fmla="*/ 0 w 776"/>
                  <a:gd name="T29" fmla="*/ 0 h 2368"/>
                  <a:gd name="T30" fmla="*/ 0 w 776"/>
                  <a:gd name="T31" fmla="*/ 0 h 2368"/>
                  <a:gd name="T32" fmla="*/ 0 w 776"/>
                  <a:gd name="T33" fmla="*/ 0 h 2368"/>
                  <a:gd name="T34" fmla="*/ 0 w 776"/>
                  <a:gd name="T35" fmla="*/ 0 h 2368"/>
                  <a:gd name="T36" fmla="*/ 0 w 776"/>
                  <a:gd name="T37" fmla="*/ 0 h 2368"/>
                  <a:gd name="T38" fmla="*/ 0 w 776"/>
                  <a:gd name="T39" fmla="*/ 0 h 2368"/>
                  <a:gd name="T40" fmla="*/ 0 w 776"/>
                  <a:gd name="T41" fmla="*/ 0 h 2368"/>
                  <a:gd name="T42" fmla="*/ 0 w 776"/>
                  <a:gd name="T43" fmla="*/ 0 h 2368"/>
                  <a:gd name="T44" fmla="*/ 0 w 776"/>
                  <a:gd name="T45" fmla="*/ 0 h 2368"/>
                  <a:gd name="T46" fmla="*/ 0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9" name="Arc 126"/>
              <p:cNvSpPr>
                <a:spLocks/>
              </p:cNvSpPr>
              <p:nvPr/>
            </p:nvSpPr>
            <p:spPr bwMode="hidden">
              <a:xfrm flipH="1">
                <a:off x="3144" y="319"/>
                <a:ext cx="996" cy="933"/>
              </a:xfrm>
              <a:custGeom>
                <a:avLst/>
                <a:gdLst>
                  <a:gd name="T0" fmla="*/ 0 w 36830"/>
                  <a:gd name="T1" fmla="*/ 0 h 22305"/>
                  <a:gd name="T2" fmla="*/ 0 w 36830"/>
                  <a:gd name="T3" fmla="*/ 0 h 22305"/>
                  <a:gd name="T4" fmla="*/ 0 w 36830"/>
                  <a:gd name="T5" fmla="*/ 0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830" h="22305" fill="none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</a:path>
                  <a:path w="36830" h="22305" stroke="0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  <a:lnTo>
                      <a:pt x="15230" y="21600"/>
                    </a:lnTo>
                    <a:lnTo>
                      <a:pt x="0" y="6283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0" name="Arc 127"/>
              <p:cNvSpPr>
                <a:spLocks/>
              </p:cNvSpPr>
              <p:nvPr/>
            </p:nvSpPr>
            <p:spPr bwMode="hidden">
              <a:xfrm flipH="1">
                <a:off x="3425" y="123"/>
                <a:ext cx="725" cy="903"/>
              </a:xfrm>
              <a:custGeom>
                <a:avLst/>
                <a:gdLst>
                  <a:gd name="T0" fmla="*/ 0 w 31881"/>
                  <a:gd name="T1" fmla="*/ 0 h 21600"/>
                  <a:gd name="T2" fmla="*/ 0 w 31881"/>
                  <a:gd name="T3" fmla="*/ 0 h 21600"/>
                  <a:gd name="T4" fmla="*/ 0 w 31881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881" h="21600" fill="none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</a:path>
                  <a:path w="31881" h="21600" stroke="0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  <a:lnTo>
                      <a:pt x="18231" y="21600"/>
                    </a:lnTo>
                    <a:lnTo>
                      <a:pt x="-1" y="1001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1" name="Arc 128"/>
              <p:cNvSpPr>
                <a:spLocks/>
              </p:cNvSpPr>
              <p:nvPr/>
            </p:nvSpPr>
            <p:spPr bwMode="hidden">
              <a:xfrm>
                <a:off x="4199" y="502"/>
                <a:ext cx="299" cy="904"/>
              </a:xfrm>
              <a:custGeom>
                <a:avLst/>
                <a:gdLst>
                  <a:gd name="T0" fmla="*/ 0 w 31146"/>
                  <a:gd name="T1" fmla="*/ 0 h 21600"/>
                  <a:gd name="T2" fmla="*/ 0 w 31146"/>
                  <a:gd name="T3" fmla="*/ 0 h 21600"/>
                  <a:gd name="T4" fmla="*/ 0 w 31146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146" h="21600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</a:path>
                  <a:path w="31146" h="21600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2" name="Freeform 129"/>
              <p:cNvSpPr>
                <a:spLocks/>
              </p:cNvSpPr>
              <p:nvPr/>
            </p:nvSpPr>
            <p:spPr bwMode="hidden">
              <a:xfrm flipH="1">
                <a:off x="3307" y="982"/>
                <a:ext cx="425" cy="597"/>
              </a:xfrm>
              <a:custGeom>
                <a:avLst/>
                <a:gdLst>
                  <a:gd name="T0" fmla="*/ 0 w 776"/>
                  <a:gd name="T1" fmla="*/ 0 h 2368"/>
                  <a:gd name="T2" fmla="*/ 4 w 776"/>
                  <a:gd name="T3" fmla="*/ 0 h 2368"/>
                  <a:gd name="T4" fmla="*/ 2 w 776"/>
                  <a:gd name="T5" fmla="*/ 0 h 2368"/>
                  <a:gd name="T6" fmla="*/ 5 w 776"/>
                  <a:gd name="T7" fmla="*/ 0 h 2368"/>
                  <a:gd name="T8" fmla="*/ 3 w 776"/>
                  <a:gd name="T9" fmla="*/ 0 h 2368"/>
                  <a:gd name="T10" fmla="*/ 5 w 776"/>
                  <a:gd name="T11" fmla="*/ 0 h 2368"/>
                  <a:gd name="T12" fmla="*/ 4 w 776"/>
                  <a:gd name="T13" fmla="*/ 0 h 2368"/>
                  <a:gd name="T14" fmla="*/ 7 w 776"/>
                  <a:gd name="T15" fmla="*/ 0 h 2368"/>
                  <a:gd name="T16" fmla="*/ 5 w 776"/>
                  <a:gd name="T17" fmla="*/ 0 h 2368"/>
                  <a:gd name="T18" fmla="*/ 8 w 776"/>
                  <a:gd name="T19" fmla="*/ 0 h 2368"/>
                  <a:gd name="T20" fmla="*/ 7 w 776"/>
                  <a:gd name="T21" fmla="*/ 0 h 2368"/>
                  <a:gd name="T22" fmla="*/ 8 w 776"/>
                  <a:gd name="T23" fmla="*/ 0 h 2368"/>
                  <a:gd name="T24" fmla="*/ 8 w 776"/>
                  <a:gd name="T25" fmla="*/ 0 h 2368"/>
                  <a:gd name="T26" fmla="*/ 10 w 776"/>
                  <a:gd name="T27" fmla="*/ 0 h 2368"/>
                  <a:gd name="T28" fmla="*/ 9 w 776"/>
                  <a:gd name="T29" fmla="*/ 0 h 2368"/>
                  <a:gd name="T30" fmla="*/ 11 w 776"/>
                  <a:gd name="T31" fmla="*/ 0 h 2368"/>
                  <a:gd name="T32" fmla="*/ 10 w 776"/>
                  <a:gd name="T33" fmla="*/ 0 h 2368"/>
                  <a:gd name="T34" fmla="*/ 11 w 776"/>
                  <a:gd name="T35" fmla="*/ 0 h 2368"/>
                  <a:gd name="T36" fmla="*/ 10 w 776"/>
                  <a:gd name="T37" fmla="*/ 0 h 2368"/>
                  <a:gd name="T38" fmla="*/ 12 w 776"/>
                  <a:gd name="T39" fmla="*/ 0 h 2368"/>
                  <a:gd name="T40" fmla="*/ 11 w 776"/>
                  <a:gd name="T41" fmla="*/ 0 h 2368"/>
                  <a:gd name="T42" fmla="*/ 12 w 776"/>
                  <a:gd name="T43" fmla="*/ 0 h 2368"/>
                  <a:gd name="T44" fmla="*/ 11 w 776"/>
                  <a:gd name="T45" fmla="*/ 0 h 2368"/>
                  <a:gd name="T46" fmla="*/ 12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3" name="Freeform 130"/>
              <p:cNvSpPr>
                <a:spLocks/>
              </p:cNvSpPr>
              <p:nvPr/>
            </p:nvSpPr>
            <p:spPr bwMode="hidden">
              <a:xfrm flipH="1">
                <a:off x="3507" y="350"/>
                <a:ext cx="273" cy="598"/>
              </a:xfrm>
              <a:custGeom>
                <a:avLst/>
                <a:gdLst>
                  <a:gd name="T0" fmla="*/ 0 w 776"/>
                  <a:gd name="T1" fmla="*/ 0 h 2368"/>
                  <a:gd name="T2" fmla="*/ 0 w 776"/>
                  <a:gd name="T3" fmla="*/ 0 h 2368"/>
                  <a:gd name="T4" fmla="*/ 0 w 776"/>
                  <a:gd name="T5" fmla="*/ 0 h 2368"/>
                  <a:gd name="T6" fmla="*/ 0 w 776"/>
                  <a:gd name="T7" fmla="*/ 0 h 2368"/>
                  <a:gd name="T8" fmla="*/ 0 w 776"/>
                  <a:gd name="T9" fmla="*/ 0 h 2368"/>
                  <a:gd name="T10" fmla="*/ 0 w 776"/>
                  <a:gd name="T11" fmla="*/ 0 h 2368"/>
                  <a:gd name="T12" fmla="*/ 0 w 776"/>
                  <a:gd name="T13" fmla="*/ 0 h 2368"/>
                  <a:gd name="T14" fmla="*/ 0 w 776"/>
                  <a:gd name="T15" fmla="*/ 0 h 2368"/>
                  <a:gd name="T16" fmla="*/ 0 w 776"/>
                  <a:gd name="T17" fmla="*/ 0 h 2368"/>
                  <a:gd name="T18" fmla="*/ 0 w 776"/>
                  <a:gd name="T19" fmla="*/ 0 h 2368"/>
                  <a:gd name="T20" fmla="*/ 0 w 776"/>
                  <a:gd name="T21" fmla="*/ 0 h 2368"/>
                  <a:gd name="T22" fmla="*/ 0 w 776"/>
                  <a:gd name="T23" fmla="*/ 0 h 2368"/>
                  <a:gd name="T24" fmla="*/ 0 w 776"/>
                  <a:gd name="T25" fmla="*/ 0 h 2368"/>
                  <a:gd name="T26" fmla="*/ 0 w 776"/>
                  <a:gd name="T27" fmla="*/ 0 h 2368"/>
                  <a:gd name="T28" fmla="*/ 0 w 776"/>
                  <a:gd name="T29" fmla="*/ 0 h 2368"/>
                  <a:gd name="T30" fmla="*/ 0 w 776"/>
                  <a:gd name="T31" fmla="*/ 0 h 2368"/>
                  <a:gd name="T32" fmla="*/ 0 w 776"/>
                  <a:gd name="T33" fmla="*/ 0 h 2368"/>
                  <a:gd name="T34" fmla="*/ 0 w 776"/>
                  <a:gd name="T35" fmla="*/ 0 h 2368"/>
                  <a:gd name="T36" fmla="*/ 0 w 776"/>
                  <a:gd name="T37" fmla="*/ 0 h 2368"/>
                  <a:gd name="T38" fmla="*/ 0 w 776"/>
                  <a:gd name="T39" fmla="*/ 0 h 2368"/>
                  <a:gd name="T40" fmla="*/ 0 w 776"/>
                  <a:gd name="T41" fmla="*/ 0 h 2368"/>
                  <a:gd name="T42" fmla="*/ 0 w 776"/>
                  <a:gd name="T43" fmla="*/ 0 h 2368"/>
                  <a:gd name="T44" fmla="*/ 0 w 776"/>
                  <a:gd name="T45" fmla="*/ 0 h 2368"/>
                  <a:gd name="T46" fmla="*/ 0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4" name="Freeform 131"/>
              <p:cNvSpPr>
                <a:spLocks/>
              </p:cNvSpPr>
              <p:nvPr/>
            </p:nvSpPr>
            <p:spPr bwMode="hidden">
              <a:xfrm flipH="1">
                <a:off x="3821" y="172"/>
                <a:ext cx="164" cy="597"/>
              </a:xfrm>
              <a:custGeom>
                <a:avLst/>
                <a:gdLst>
                  <a:gd name="T0" fmla="*/ 0 w 776"/>
                  <a:gd name="T1" fmla="*/ 0 h 2368"/>
                  <a:gd name="T2" fmla="*/ 0 w 776"/>
                  <a:gd name="T3" fmla="*/ 0 h 2368"/>
                  <a:gd name="T4" fmla="*/ 0 w 776"/>
                  <a:gd name="T5" fmla="*/ 0 h 2368"/>
                  <a:gd name="T6" fmla="*/ 0 w 776"/>
                  <a:gd name="T7" fmla="*/ 0 h 2368"/>
                  <a:gd name="T8" fmla="*/ 0 w 776"/>
                  <a:gd name="T9" fmla="*/ 0 h 2368"/>
                  <a:gd name="T10" fmla="*/ 0 w 776"/>
                  <a:gd name="T11" fmla="*/ 0 h 2368"/>
                  <a:gd name="T12" fmla="*/ 0 w 776"/>
                  <a:gd name="T13" fmla="*/ 0 h 2368"/>
                  <a:gd name="T14" fmla="*/ 0 w 776"/>
                  <a:gd name="T15" fmla="*/ 0 h 2368"/>
                  <a:gd name="T16" fmla="*/ 0 w 776"/>
                  <a:gd name="T17" fmla="*/ 0 h 2368"/>
                  <a:gd name="T18" fmla="*/ 0 w 776"/>
                  <a:gd name="T19" fmla="*/ 0 h 2368"/>
                  <a:gd name="T20" fmla="*/ 0 w 776"/>
                  <a:gd name="T21" fmla="*/ 0 h 2368"/>
                  <a:gd name="T22" fmla="*/ 0 w 776"/>
                  <a:gd name="T23" fmla="*/ 0 h 2368"/>
                  <a:gd name="T24" fmla="*/ 0 w 776"/>
                  <a:gd name="T25" fmla="*/ 0 h 2368"/>
                  <a:gd name="T26" fmla="*/ 0 w 776"/>
                  <a:gd name="T27" fmla="*/ 0 h 2368"/>
                  <a:gd name="T28" fmla="*/ 0 w 776"/>
                  <a:gd name="T29" fmla="*/ 0 h 2368"/>
                  <a:gd name="T30" fmla="*/ 0 w 776"/>
                  <a:gd name="T31" fmla="*/ 0 h 2368"/>
                  <a:gd name="T32" fmla="*/ 0 w 776"/>
                  <a:gd name="T33" fmla="*/ 0 h 2368"/>
                  <a:gd name="T34" fmla="*/ 0 w 776"/>
                  <a:gd name="T35" fmla="*/ 0 h 2368"/>
                  <a:gd name="T36" fmla="*/ 0 w 776"/>
                  <a:gd name="T37" fmla="*/ 0 h 2368"/>
                  <a:gd name="T38" fmla="*/ 0 w 776"/>
                  <a:gd name="T39" fmla="*/ 0 h 2368"/>
                  <a:gd name="T40" fmla="*/ 0 w 776"/>
                  <a:gd name="T41" fmla="*/ 0 h 2368"/>
                  <a:gd name="T42" fmla="*/ 0 w 776"/>
                  <a:gd name="T43" fmla="*/ 0 h 2368"/>
                  <a:gd name="T44" fmla="*/ 0 w 776"/>
                  <a:gd name="T45" fmla="*/ 0 h 2368"/>
                  <a:gd name="T46" fmla="*/ 0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5" name="Freeform 132"/>
              <p:cNvSpPr>
                <a:spLocks/>
              </p:cNvSpPr>
              <p:nvPr/>
            </p:nvSpPr>
            <p:spPr bwMode="hidden">
              <a:xfrm>
                <a:off x="4841" y="894"/>
                <a:ext cx="395" cy="628"/>
              </a:xfrm>
              <a:custGeom>
                <a:avLst/>
                <a:gdLst>
                  <a:gd name="T0" fmla="*/ 0 w 776"/>
                  <a:gd name="T1" fmla="*/ 0 h 2368"/>
                  <a:gd name="T2" fmla="*/ 2 w 776"/>
                  <a:gd name="T3" fmla="*/ 0 h 2368"/>
                  <a:gd name="T4" fmla="*/ 1 w 776"/>
                  <a:gd name="T5" fmla="*/ 0 h 2368"/>
                  <a:gd name="T6" fmla="*/ 3 w 776"/>
                  <a:gd name="T7" fmla="*/ 0 h 2368"/>
                  <a:gd name="T8" fmla="*/ 2 w 776"/>
                  <a:gd name="T9" fmla="*/ 0 h 2368"/>
                  <a:gd name="T10" fmla="*/ 4 w 776"/>
                  <a:gd name="T11" fmla="*/ 0 h 2368"/>
                  <a:gd name="T12" fmla="*/ 3 w 776"/>
                  <a:gd name="T13" fmla="*/ 0 h 2368"/>
                  <a:gd name="T14" fmla="*/ 4 w 776"/>
                  <a:gd name="T15" fmla="*/ 0 h 2368"/>
                  <a:gd name="T16" fmla="*/ 4 w 776"/>
                  <a:gd name="T17" fmla="*/ 0 h 2368"/>
                  <a:gd name="T18" fmla="*/ 5 w 776"/>
                  <a:gd name="T19" fmla="*/ 0 h 2368"/>
                  <a:gd name="T20" fmla="*/ 4 w 776"/>
                  <a:gd name="T21" fmla="*/ 0 h 2368"/>
                  <a:gd name="T22" fmla="*/ 5 w 776"/>
                  <a:gd name="T23" fmla="*/ 0 h 2368"/>
                  <a:gd name="T24" fmla="*/ 5 w 776"/>
                  <a:gd name="T25" fmla="*/ 0 h 2368"/>
                  <a:gd name="T26" fmla="*/ 6 w 776"/>
                  <a:gd name="T27" fmla="*/ 0 h 2368"/>
                  <a:gd name="T28" fmla="*/ 6 w 776"/>
                  <a:gd name="T29" fmla="*/ 0 h 2368"/>
                  <a:gd name="T30" fmla="*/ 6 w 776"/>
                  <a:gd name="T31" fmla="*/ 0 h 2368"/>
                  <a:gd name="T32" fmla="*/ 6 w 776"/>
                  <a:gd name="T33" fmla="*/ 0 h 2368"/>
                  <a:gd name="T34" fmla="*/ 6 w 776"/>
                  <a:gd name="T35" fmla="*/ 0 h 2368"/>
                  <a:gd name="T36" fmla="*/ 6 w 776"/>
                  <a:gd name="T37" fmla="*/ 0 h 2368"/>
                  <a:gd name="T38" fmla="*/ 7 w 776"/>
                  <a:gd name="T39" fmla="*/ 0 h 2368"/>
                  <a:gd name="T40" fmla="*/ 6 w 776"/>
                  <a:gd name="T41" fmla="*/ 0 h 2368"/>
                  <a:gd name="T42" fmla="*/ 7 w 776"/>
                  <a:gd name="T43" fmla="*/ 0 h 2368"/>
                  <a:gd name="T44" fmla="*/ 6 w 776"/>
                  <a:gd name="T45" fmla="*/ 0 h 2368"/>
                  <a:gd name="T46" fmla="*/ 7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6" name="Freeform 133"/>
              <p:cNvSpPr>
                <a:spLocks/>
              </p:cNvSpPr>
              <p:nvPr/>
            </p:nvSpPr>
            <p:spPr bwMode="hidden">
              <a:xfrm>
                <a:off x="4636" y="576"/>
                <a:ext cx="595" cy="419"/>
              </a:xfrm>
              <a:custGeom>
                <a:avLst/>
                <a:gdLst>
                  <a:gd name="T0" fmla="*/ 0 w 776"/>
                  <a:gd name="T1" fmla="*/ 0 h 2368"/>
                  <a:gd name="T2" fmla="*/ 38 w 776"/>
                  <a:gd name="T3" fmla="*/ 0 h 2368"/>
                  <a:gd name="T4" fmla="*/ 15 w 776"/>
                  <a:gd name="T5" fmla="*/ 0 h 2368"/>
                  <a:gd name="T6" fmla="*/ 53 w 776"/>
                  <a:gd name="T7" fmla="*/ 0 h 2368"/>
                  <a:gd name="T8" fmla="*/ 30 w 776"/>
                  <a:gd name="T9" fmla="*/ 0 h 2368"/>
                  <a:gd name="T10" fmla="*/ 60 w 776"/>
                  <a:gd name="T11" fmla="*/ 0 h 2368"/>
                  <a:gd name="T12" fmla="*/ 45 w 776"/>
                  <a:gd name="T13" fmla="*/ 0 h 2368"/>
                  <a:gd name="T14" fmla="*/ 74 w 776"/>
                  <a:gd name="T15" fmla="*/ 0 h 2368"/>
                  <a:gd name="T16" fmla="*/ 60 w 776"/>
                  <a:gd name="T17" fmla="*/ 0 h 2368"/>
                  <a:gd name="T18" fmla="*/ 82 w 776"/>
                  <a:gd name="T19" fmla="*/ 0 h 2368"/>
                  <a:gd name="T20" fmla="*/ 74 w 776"/>
                  <a:gd name="T21" fmla="*/ 0 h 2368"/>
                  <a:gd name="T22" fmla="*/ 90 w 776"/>
                  <a:gd name="T23" fmla="*/ 0 h 2368"/>
                  <a:gd name="T24" fmla="*/ 90 w 776"/>
                  <a:gd name="T25" fmla="*/ 0 h 2368"/>
                  <a:gd name="T26" fmla="*/ 104 w 776"/>
                  <a:gd name="T27" fmla="*/ 0 h 2368"/>
                  <a:gd name="T28" fmla="*/ 97 w 776"/>
                  <a:gd name="T29" fmla="*/ 0 h 2368"/>
                  <a:gd name="T30" fmla="*/ 112 w 776"/>
                  <a:gd name="T31" fmla="*/ 0 h 2368"/>
                  <a:gd name="T32" fmla="*/ 104 w 776"/>
                  <a:gd name="T33" fmla="*/ 0 h 2368"/>
                  <a:gd name="T34" fmla="*/ 112 w 776"/>
                  <a:gd name="T35" fmla="*/ 0 h 2368"/>
                  <a:gd name="T36" fmla="*/ 104 w 776"/>
                  <a:gd name="T37" fmla="*/ 0 h 2368"/>
                  <a:gd name="T38" fmla="*/ 120 w 776"/>
                  <a:gd name="T39" fmla="*/ 0 h 2368"/>
                  <a:gd name="T40" fmla="*/ 112 w 776"/>
                  <a:gd name="T41" fmla="*/ 0 h 2368"/>
                  <a:gd name="T42" fmla="*/ 120 w 776"/>
                  <a:gd name="T43" fmla="*/ 0 h 2368"/>
                  <a:gd name="T44" fmla="*/ 112 w 776"/>
                  <a:gd name="T45" fmla="*/ 0 h 2368"/>
                  <a:gd name="T46" fmla="*/ 120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7" name="Freeform 134"/>
              <p:cNvSpPr>
                <a:spLocks/>
              </p:cNvSpPr>
              <p:nvPr/>
            </p:nvSpPr>
            <p:spPr bwMode="hidden">
              <a:xfrm>
                <a:off x="4658" y="132"/>
                <a:ext cx="260" cy="562"/>
              </a:xfrm>
              <a:custGeom>
                <a:avLst/>
                <a:gdLst>
                  <a:gd name="T0" fmla="*/ 0 w 776"/>
                  <a:gd name="T1" fmla="*/ 0 h 2368"/>
                  <a:gd name="T2" fmla="*/ 0 w 776"/>
                  <a:gd name="T3" fmla="*/ 0 h 2368"/>
                  <a:gd name="T4" fmla="*/ 0 w 776"/>
                  <a:gd name="T5" fmla="*/ 0 h 2368"/>
                  <a:gd name="T6" fmla="*/ 0 w 776"/>
                  <a:gd name="T7" fmla="*/ 0 h 2368"/>
                  <a:gd name="T8" fmla="*/ 0 w 776"/>
                  <a:gd name="T9" fmla="*/ 0 h 2368"/>
                  <a:gd name="T10" fmla="*/ 0 w 776"/>
                  <a:gd name="T11" fmla="*/ 0 h 2368"/>
                  <a:gd name="T12" fmla="*/ 0 w 776"/>
                  <a:gd name="T13" fmla="*/ 0 h 2368"/>
                  <a:gd name="T14" fmla="*/ 0 w 776"/>
                  <a:gd name="T15" fmla="*/ 0 h 2368"/>
                  <a:gd name="T16" fmla="*/ 0 w 776"/>
                  <a:gd name="T17" fmla="*/ 0 h 2368"/>
                  <a:gd name="T18" fmla="*/ 0 w 776"/>
                  <a:gd name="T19" fmla="*/ 0 h 2368"/>
                  <a:gd name="T20" fmla="*/ 0 w 776"/>
                  <a:gd name="T21" fmla="*/ 0 h 2368"/>
                  <a:gd name="T22" fmla="*/ 0 w 776"/>
                  <a:gd name="T23" fmla="*/ 0 h 2368"/>
                  <a:gd name="T24" fmla="*/ 0 w 776"/>
                  <a:gd name="T25" fmla="*/ 0 h 2368"/>
                  <a:gd name="T26" fmla="*/ 0 w 776"/>
                  <a:gd name="T27" fmla="*/ 0 h 2368"/>
                  <a:gd name="T28" fmla="*/ 0 w 776"/>
                  <a:gd name="T29" fmla="*/ 0 h 2368"/>
                  <a:gd name="T30" fmla="*/ 0 w 776"/>
                  <a:gd name="T31" fmla="*/ 0 h 2368"/>
                  <a:gd name="T32" fmla="*/ 0 w 776"/>
                  <a:gd name="T33" fmla="*/ 0 h 2368"/>
                  <a:gd name="T34" fmla="*/ 0 w 776"/>
                  <a:gd name="T35" fmla="*/ 0 h 2368"/>
                  <a:gd name="T36" fmla="*/ 0 w 776"/>
                  <a:gd name="T37" fmla="*/ 0 h 2368"/>
                  <a:gd name="T38" fmla="*/ 0 w 776"/>
                  <a:gd name="T39" fmla="*/ 0 h 2368"/>
                  <a:gd name="T40" fmla="*/ 0 w 776"/>
                  <a:gd name="T41" fmla="*/ 0 h 2368"/>
                  <a:gd name="T42" fmla="*/ 0 w 776"/>
                  <a:gd name="T43" fmla="*/ 0 h 2368"/>
                  <a:gd name="T44" fmla="*/ 0 w 776"/>
                  <a:gd name="T45" fmla="*/ 0 h 2368"/>
                  <a:gd name="T46" fmla="*/ 0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8" name="Freeform 135"/>
              <p:cNvSpPr>
                <a:spLocks/>
              </p:cNvSpPr>
              <p:nvPr/>
            </p:nvSpPr>
            <p:spPr bwMode="hidden">
              <a:xfrm rot="-1346631">
                <a:off x="4401" y="599"/>
                <a:ext cx="174" cy="329"/>
              </a:xfrm>
              <a:custGeom>
                <a:avLst/>
                <a:gdLst>
                  <a:gd name="T0" fmla="*/ 0 w 776"/>
                  <a:gd name="T1" fmla="*/ 0 h 2368"/>
                  <a:gd name="T2" fmla="*/ 0 w 776"/>
                  <a:gd name="T3" fmla="*/ 0 h 2368"/>
                  <a:gd name="T4" fmla="*/ 0 w 776"/>
                  <a:gd name="T5" fmla="*/ 0 h 2368"/>
                  <a:gd name="T6" fmla="*/ 0 w 776"/>
                  <a:gd name="T7" fmla="*/ 0 h 2368"/>
                  <a:gd name="T8" fmla="*/ 0 w 776"/>
                  <a:gd name="T9" fmla="*/ 0 h 2368"/>
                  <a:gd name="T10" fmla="*/ 0 w 776"/>
                  <a:gd name="T11" fmla="*/ 0 h 2368"/>
                  <a:gd name="T12" fmla="*/ 0 w 776"/>
                  <a:gd name="T13" fmla="*/ 0 h 2368"/>
                  <a:gd name="T14" fmla="*/ 0 w 776"/>
                  <a:gd name="T15" fmla="*/ 0 h 2368"/>
                  <a:gd name="T16" fmla="*/ 0 w 776"/>
                  <a:gd name="T17" fmla="*/ 0 h 2368"/>
                  <a:gd name="T18" fmla="*/ 0 w 776"/>
                  <a:gd name="T19" fmla="*/ 0 h 2368"/>
                  <a:gd name="T20" fmla="*/ 0 w 776"/>
                  <a:gd name="T21" fmla="*/ 0 h 2368"/>
                  <a:gd name="T22" fmla="*/ 0 w 776"/>
                  <a:gd name="T23" fmla="*/ 0 h 2368"/>
                  <a:gd name="T24" fmla="*/ 0 w 776"/>
                  <a:gd name="T25" fmla="*/ 0 h 2368"/>
                  <a:gd name="T26" fmla="*/ 0 w 776"/>
                  <a:gd name="T27" fmla="*/ 0 h 2368"/>
                  <a:gd name="T28" fmla="*/ 0 w 776"/>
                  <a:gd name="T29" fmla="*/ 0 h 2368"/>
                  <a:gd name="T30" fmla="*/ 0 w 776"/>
                  <a:gd name="T31" fmla="*/ 0 h 2368"/>
                  <a:gd name="T32" fmla="*/ 0 w 776"/>
                  <a:gd name="T33" fmla="*/ 0 h 2368"/>
                  <a:gd name="T34" fmla="*/ 0 w 776"/>
                  <a:gd name="T35" fmla="*/ 0 h 2368"/>
                  <a:gd name="T36" fmla="*/ 0 w 776"/>
                  <a:gd name="T37" fmla="*/ 0 h 2368"/>
                  <a:gd name="T38" fmla="*/ 0 w 776"/>
                  <a:gd name="T39" fmla="*/ 0 h 2368"/>
                  <a:gd name="T40" fmla="*/ 0 w 776"/>
                  <a:gd name="T41" fmla="*/ 0 h 2368"/>
                  <a:gd name="T42" fmla="*/ 0 w 776"/>
                  <a:gd name="T43" fmla="*/ 0 h 2368"/>
                  <a:gd name="T44" fmla="*/ 0 w 776"/>
                  <a:gd name="T45" fmla="*/ 0 h 2368"/>
                  <a:gd name="T46" fmla="*/ 0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9" name="Freeform 136"/>
              <p:cNvSpPr>
                <a:spLocks/>
              </p:cNvSpPr>
              <p:nvPr/>
            </p:nvSpPr>
            <p:spPr bwMode="hidden">
              <a:xfrm rot="1346631" flipH="1">
                <a:off x="3783" y="590"/>
                <a:ext cx="173" cy="329"/>
              </a:xfrm>
              <a:custGeom>
                <a:avLst/>
                <a:gdLst>
                  <a:gd name="T0" fmla="*/ 0 w 776"/>
                  <a:gd name="T1" fmla="*/ 0 h 2368"/>
                  <a:gd name="T2" fmla="*/ 0 w 776"/>
                  <a:gd name="T3" fmla="*/ 0 h 2368"/>
                  <a:gd name="T4" fmla="*/ 0 w 776"/>
                  <a:gd name="T5" fmla="*/ 0 h 2368"/>
                  <a:gd name="T6" fmla="*/ 0 w 776"/>
                  <a:gd name="T7" fmla="*/ 0 h 2368"/>
                  <a:gd name="T8" fmla="*/ 0 w 776"/>
                  <a:gd name="T9" fmla="*/ 0 h 2368"/>
                  <a:gd name="T10" fmla="*/ 0 w 776"/>
                  <a:gd name="T11" fmla="*/ 0 h 2368"/>
                  <a:gd name="T12" fmla="*/ 0 w 776"/>
                  <a:gd name="T13" fmla="*/ 0 h 2368"/>
                  <a:gd name="T14" fmla="*/ 0 w 776"/>
                  <a:gd name="T15" fmla="*/ 0 h 2368"/>
                  <a:gd name="T16" fmla="*/ 0 w 776"/>
                  <a:gd name="T17" fmla="*/ 0 h 2368"/>
                  <a:gd name="T18" fmla="*/ 0 w 776"/>
                  <a:gd name="T19" fmla="*/ 0 h 2368"/>
                  <a:gd name="T20" fmla="*/ 0 w 776"/>
                  <a:gd name="T21" fmla="*/ 0 h 2368"/>
                  <a:gd name="T22" fmla="*/ 0 w 776"/>
                  <a:gd name="T23" fmla="*/ 0 h 2368"/>
                  <a:gd name="T24" fmla="*/ 0 w 776"/>
                  <a:gd name="T25" fmla="*/ 0 h 2368"/>
                  <a:gd name="T26" fmla="*/ 0 w 776"/>
                  <a:gd name="T27" fmla="*/ 0 h 2368"/>
                  <a:gd name="T28" fmla="*/ 0 w 776"/>
                  <a:gd name="T29" fmla="*/ 0 h 2368"/>
                  <a:gd name="T30" fmla="*/ 0 w 776"/>
                  <a:gd name="T31" fmla="*/ 0 h 2368"/>
                  <a:gd name="T32" fmla="*/ 0 w 776"/>
                  <a:gd name="T33" fmla="*/ 0 h 2368"/>
                  <a:gd name="T34" fmla="*/ 0 w 776"/>
                  <a:gd name="T35" fmla="*/ 0 h 2368"/>
                  <a:gd name="T36" fmla="*/ 0 w 776"/>
                  <a:gd name="T37" fmla="*/ 0 h 2368"/>
                  <a:gd name="T38" fmla="*/ 0 w 776"/>
                  <a:gd name="T39" fmla="*/ 0 h 2368"/>
                  <a:gd name="T40" fmla="*/ 0 w 776"/>
                  <a:gd name="T41" fmla="*/ 0 h 2368"/>
                  <a:gd name="T42" fmla="*/ 0 w 776"/>
                  <a:gd name="T43" fmla="*/ 0 h 2368"/>
                  <a:gd name="T44" fmla="*/ 0 w 776"/>
                  <a:gd name="T45" fmla="*/ 0 h 2368"/>
                  <a:gd name="T46" fmla="*/ 0 w 776"/>
                  <a:gd name="T47" fmla="*/ 0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Rectangle 13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1625"/>
            <a:ext cx="7772400" cy="146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835" name="Rectangle 1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23A0E22B-1105-4AA5-BA9F-AC604F4AD61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29836" name="Rectangle 1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837" name="Rectangle 1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B8CB865-D497-40C8-88D5-CF6BAA5DC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52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8" charset="0"/>
        <a:buChar char="−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Město Brno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4294967295"/>
          </p:nvPr>
        </p:nvSpPr>
        <p:spPr>
          <a:xfrm>
            <a:off x="763588" y="4059238"/>
            <a:ext cx="7616825" cy="180975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</a:t>
            </a:r>
            <a:r>
              <a:rPr lang="cs-CZ" sz="2000" dirty="0" err="1" smtClean="0">
                <a:solidFill>
                  <a:srgbClr val="898989"/>
                </a:solidFill>
              </a:rPr>
              <a:t>Nesovice</a:t>
            </a:r>
            <a:r>
              <a:rPr lang="cs-CZ" sz="2000" dirty="0" smtClean="0">
                <a:solidFill>
                  <a:srgbClr val="898989"/>
                </a:solidFill>
              </a:rPr>
              <a:t>, příspěvková organizace; </a:t>
            </a:r>
          </a:p>
          <a:p>
            <a:pPr marL="0" indent="0" algn="ctr" eaLnBrk="1" hangingPunct="1">
              <a:buFontTx/>
              <a:buNone/>
            </a:pPr>
            <a:r>
              <a:rPr lang="cs-CZ" sz="2000" dirty="0" smtClean="0">
                <a:solidFill>
                  <a:srgbClr val="898989"/>
                </a:solidFill>
              </a:rPr>
              <a:t>CZ.1.07/1.4.00/21.1167</a:t>
            </a:r>
          </a:p>
          <a:p>
            <a:pPr marL="0" indent="0" algn="ctr" eaLnBrk="1" hangingPunct="1">
              <a:buFontTx/>
              <a:buNone/>
            </a:pPr>
            <a:r>
              <a:rPr lang="cs-CZ" sz="2000" dirty="0" smtClean="0">
                <a:solidFill>
                  <a:srgbClr val="898989"/>
                </a:solidFill>
              </a:rPr>
              <a:t>III/2 Inovace a zkvalitnění výuky prostřednictvím ICT</a:t>
            </a:r>
          </a:p>
          <a:p>
            <a:pPr marL="0" indent="0" algn="ctr" eaLnBrk="1" hangingPunct="1">
              <a:buFontTx/>
              <a:buNone/>
            </a:pPr>
            <a:r>
              <a:rPr lang="cs-CZ" sz="2000" dirty="0" smtClean="0">
                <a:solidFill>
                  <a:srgbClr val="898989"/>
                </a:solidFill>
              </a:rPr>
              <a:t>VY_32_INOVACE_ 15_Město Brno</a:t>
            </a:r>
          </a:p>
          <a:p>
            <a:pPr marL="0" indent="0" algn="ctr" eaLnBrk="1" hangingPunct="1">
              <a:buFontTx/>
              <a:buNone/>
            </a:pPr>
            <a:r>
              <a:rPr lang="cs-CZ" sz="2000" dirty="0" smtClean="0">
                <a:solidFill>
                  <a:srgbClr val="898989"/>
                </a:solidFill>
              </a:rPr>
              <a:t>Žáci se seznámí se zajímavostmi Brna</a:t>
            </a:r>
          </a:p>
          <a:p>
            <a:pPr marL="0" indent="0" algn="ctr" eaLnBrk="1" hangingPunct="1">
              <a:buFontTx/>
              <a:buNone/>
            </a:pPr>
            <a:r>
              <a:rPr lang="cs-CZ" sz="2000" dirty="0" smtClean="0">
                <a:solidFill>
                  <a:srgbClr val="898989"/>
                </a:solidFill>
              </a:rPr>
              <a:t>Autor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 Daniela Zezulová</a:t>
            </a:r>
          </a:p>
          <a:p>
            <a:pPr marL="0" indent="0" algn="ctr" eaLnBrk="1" hangingPunct="1">
              <a:buFontTx/>
              <a:buNone/>
            </a:pPr>
            <a:endParaRPr lang="cs-CZ" sz="3000" dirty="0" smtClean="0">
              <a:solidFill>
                <a:srgbClr val="898989"/>
              </a:solidFill>
            </a:endParaRPr>
          </a:p>
        </p:txBody>
      </p:sp>
      <p:pic>
        <p:nvPicPr>
          <p:cNvPr id="307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>Anotace</a:t>
            </a:r>
            <a:br>
              <a:rPr lang="cs-CZ" sz="4000" smtClean="0">
                <a:latin typeface="Arial" charset="0"/>
              </a:rPr>
            </a:br>
            <a:endParaRPr lang="cs-CZ" sz="4000" smtClean="0">
              <a:latin typeface="Arial" charset="0"/>
            </a:endParaRPr>
          </a:p>
        </p:txBody>
      </p:sp>
      <p:sp>
        <p:nvSpPr>
          <p:cNvPr id="409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Pro žáky 4. třídy</a:t>
            </a:r>
          </a:p>
          <a:p>
            <a:pPr eaLnBrk="1" hangingPunct="1"/>
            <a:r>
              <a:rPr lang="cs-CZ" smtClean="0">
                <a:latin typeface="Arial" charset="0"/>
              </a:rPr>
              <a:t>Seznámí žáky se základními zajímavostmi v Brně.</a:t>
            </a:r>
          </a:p>
          <a:p>
            <a:pPr eaLnBrk="1" hangingPunct="1"/>
            <a:r>
              <a:rPr lang="cs-CZ" smtClean="0">
                <a:latin typeface="Arial" charset="0"/>
              </a:rPr>
              <a:t> naučí je poznat brněnské památky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Brno  - víte že?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Je druhým největším městem v ČR</a:t>
            </a:r>
          </a:p>
          <a:p>
            <a:pPr eaLnBrk="1" hangingPunct="1"/>
            <a:r>
              <a:rPr lang="cs-CZ" smtClean="0">
                <a:latin typeface="Arial" charset="0"/>
              </a:rPr>
              <a:t>Má přibližně 400 000 obyvatel</a:t>
            </a:r>
          </a:p>
          <a:p>
            <a:pPr eaLnBrk="1" hangingPunct="1"/>
            <a:r>
              <a:rPr lang="cs-CZ" smtClean="0">
                <a:latin typeface="Arial" charset="0"/>
              </a:rPr>
              <a:t>Je centrem jižní Moravy</a:t>
            </a:r>
          </a:p>
          <a:p>
            <a:pPr eaLnBrk="1" hangingPunct="1"/>
            <a:r>
              <a:rPr lang="cs-CZ" smtClean="0">
                <a:latin typeface="Arial" charset="0"/>
              </a:rPr>
              <a:t>Krajským městem</a:t>
            </a:r>
          </a:p>
          <a:p>
            <a:pPr eaLnBrk="1" hangingPunct="1"/>
            <a:r>
              <a:rPr lang="cs-CZ" smtClean="0">
                <a:latin typeface="Arial" charset="0"/>
              </a:rPr>
              <a:t>Centrem soudní moci České republiky</a:t>
            </a:r>
          </a:p>
          <a:p>
            <a:pPr eaLnBrk="1" hangingPunct="1"/>
            <a:r>
              <a:rPr lang="cs-CZ" smtClean="0">
                <a:latin typeface="Arial" charset="0"/>
              </a:rPr>
              <a:t>Univerzitním městem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Náměstí Svobody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Picture 4" descr="P107039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1989138"/>
            <a:ext cx="4459287" cy="4868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        Petrov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Petrov je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dominantou Brna.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Pohled na Petrov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 z Domu pánů z Lipé</a:t>
            </a:r>
          </a:p>
        </p:txBody>
      </p:sp>
      <p:sp>
        <p:nvSpPr>
          <p:cNvPr id="717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cs-CZ" sz="2800" smtClean="0"/>
          </a:p>
        </p:txBody>
      </p:sp>
      <p:pic>
        <p:nvPicPr>
          <p:cNvPr id="7173" name="Picture 4" descr="P107039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773238"/>
            <a:ext cx="4003675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Špilberk</a:t>
            </a:r>
          </a:p>
        </p:txBody>
      </p:sp>
      <p:sp>
        <p:nvSpPr>
          <p:cNvPr id="8195" name="Rectangle 12"/>
          <p:cNvSpPr>
            <a:spLocks noGrp="1"/>
          </p:cNvSpPr>
          <p:nvPr>
            <p:ph type="body" sz="half" idx="4294967295"/>
          </p:nvPr>
        </p:nvSpPr>
        <p:spPr>
          <a:xfrm>
            <a:off x="685800" y="1981200"/>
            <a:ext cx="3814763" cy="4114800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</a:rPr>
              <a:t>Založen v 13. století</a:t>
            </a:r>
          </a:p>
          <a:p>
            <a:pPr eaLnBrk="1" hangingPunct="1"/>
            <a:r>
              <a:rPr lang="cs-CZ" sz="2800" smtClean="0">
                <a:latin typeface="Arial" charset="0"/>
              </a:rPr>
              <a:t>V 15. století byl vojenská pevnost</a:t>
            </a:r>
          </a:p>
          <a:p>
            <a:pPr eaLnBrk="1" hangingPunct="1"/>
            <a:r>
              <a:rPr lang="cs-CZ" sz="2800" smtClean="0">
                <a:latin typeface="Arial" charset="0"/>
              </a:rPr>
              <a:t>V 16. století věznice pro generály</a:t>
            </a:r>
          </a:p>
          <a:p>
            <a:pPr eaLnBrk="1" hangingPunct="1"/>
            <a:r>
              <a:rPr lang="cs-CZ" sz="2800" smtClean="0">
                <a:latin typeface="Arial" charset="0"/>
              </a:rPr>
              <a:t>V současnosti je muzeum</a:t>
            </a:r>
          </a:p>
        </p:txBody>
      </p:sp>
      <p:sp>
        <p:nvSpPr>
          <p:cNvPr id="8196" name="Rectangle 13"/>
          <p:cNvSpPr>
            <a:spLocks noGrp="1"/>
          </p:cNvSpPr>
          <p:nvPr>
            <p:ph sz="half" idx="4294967295"/>
          </p:nvPr>
        </p:nvSpPr>
        <p:spPr>
          <a:xfrm>
            <a:off x="4643438" y="1981200"/>
            <a:ext cx="3814762" cy="4114800"/>
          </a:xfrm>
        </p:spPr>
        <p:txBody>
          <a:bodyPr/>
          <a:lstStyle/>
          <a:p>
            <a:pPr eaLnBrk="1" hangingPunct="1"/>
            <a:endParaRPr lang="cs-CZ" sz="2800" smtClean="0"/>
          </a:p>
        </p:txBody>
      </p:sp>
      <p:pic>
        <p:nvPicPr>
          <p:cNvPr id="8197" name="Picture 7" descr="P107039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0"/>
            <a:ext cx="4291012" cy="328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8" descr="P107039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716338"/>
            <a:ext cx="4291013" cy="314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Hrad Veveří</a:t>
            </a:r>
          </a:p>
        </p:txBody>
      </p:sp>
      <p:sp>
        <p:nvSpPr>
          <p:cNvPr id="9219" name="Rectangle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Jeden z nejrozsáhlejších hradních arelů</a:t>
            </a:r>
          </a:p>
          <a:p>
            <a:pPr eaLnBrk="1" hangingPunct="1"/>
            <a:r>
              <a:rPr lang="cs-CZ" smtClean="0">
                <a:latin typeface="Arial" charset="0"/>
              </a:rPr>
              <a:t>Ve 14. století získal současnou  podobu, za vlády markraběte Jana Jindřicha(mladší bratr Karla IV.)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Kraví hora</a:t>
            </a:r>
          </a:p>
        </p:txBody>
      </p:sp>
      <p:pic>
        <p:nvPicPr>
          <p:cNvPr id="10243" name="Picture 4" descr="P1070388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22438" y="1981200"/>
            <a:ext cx="5697537" cy="411480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 idx="4294967295"/>
          </p:nvPr>
        </p:nvSpPr>
        <p:spPr>
          <a:xfrm>
            <a:off x="539750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Veletrhy Brno</a:t>
            </a:r>
          </a:p>
        </p:txBody>
      </p:sp>
      <p:sp>
        <p:nvSpPr>
          <p:cNvPr id="1126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 Brně se  konají veletrhy např</a:t>
            </a:r>
            <a:r>
              <a:rPr lang="cs-CZ" dirty="0" smtClean="0"/>
              <a:t>. strojní</a:t>
            </a:r>
            <a:r>
              <a:rPr lang="cs-CZ" dirty="0" smtClean="0"/>
              <a:t>, sportovní, turistický, stavební, výpočetní technika</a:t>
            </a:r>
          </a:p>
        </p:txBody>
      </p:sp>
      <p:pic>
        <p:nvPicPr>
          <p:cNvPr id="11268" name="Picture 6" descr="MC90029754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860800"/>
            <a:ext cx="1814513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8" descr="MP90038270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3573463"/>
            <a:ext cx="287972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ZOO Brno</a:t>
            </a:r>
          </a:p>
        </p:txBody>
      </p:sp>
      <p:sp>
        <p:nvSpPr>
          <p:cNvPr id="12291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mtClean="0">
              <a:latin typeface="Arial" charset="0"/>
            </a:endParaRPr>
          </a:p>
        </p:txBody>
      </p:sp>
      <p:pic>
        <p:nvPicPr>
          <p:cNvPr id="12292" name="Picture 7" descr="j033236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700" y="1995488"/>
            <a:ext cx="1830388" cy="1474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8" descr="MP90017889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64200" y="2087563"/>
            <a:ext cx="24193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9" descr="MP90040331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4149725"/>
            <a:ext cx="2736850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Brněnská přehrada</a:t>
            </a:r>
          </a:p>
        </p:txBody>
      </p:sp>
      <p:sp>
        <p:nvSpPr>
          <p:cNvPr id="13315" name="Rectangle 6"/>
          <p:cNvSpPr>
            <a:spLocks noGrp="1"/>
          </p:cNvSpPr>
          <p:nvPr>
            <p:ph type="body" sz="half" idx="4294967295"/>
          </p:nvPr>
        </p:nvSpPr>
        <p:spPr>
          <a:xfrm>
            <a:off x="685800" y="1981200"/>
            <a:ext cx="7772400" cy="1987550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</a:rPr>
              <a:t>Přehrada vznikla na řece Svratce v roce 1940.</a:t>
            </a:r>
          </a:p>
          <a:p>
            <a:pPr eaLnBrk="1" hangingPunct="1"/>
            <a:r>
              <a:rPr lang="cs-CZ" sz="2800" smtClean="0">
                <a:latin typeface="Arial" charset="0"/>
              </a:rPr>
              <a:t>Po přehradě se můžeme povozit parníkem</a:t>
            </a:r>
          </a:p>
        </p:txBody>
      </p:sp>
      <p:sp>
        <p:nvSpPr>
          <p:cNvPr id="13316" name="Rectangle 7"/>
          <p:cNvSpPr>
            <a:spLocks noGrp="1"/>
          </p:cNvSpPr>
          <p:nvPr>
            <p:ph sz="half" idx="4294967295"/>
          </p:nvPr>
        </p:nvSpPr>
        <p:spPr>
          <a:xfrm>
            <a:off x="685800" y="4106863"/>
            <a:ext cx="7772400" cy="1989137"/>
          </a:xfrm>
        </p:spPr>
        <p:txBody>
          <a:bodyPr/>
          <a:lstStyle/>
          <a:p>
            <a:pPr eaLnBrk="1" hangingPunct="1"/>
            <a:endParaRPr lang="cs-CZ" sz="2800" smtClean="0"/>
          </a:p>
        </p:txBody>
      </p:sp>
      <p:pic>
        <p:nvPicPr>
          <p:cNvPr id="13317" name="Picture 7" descr="MC9004118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79763" y="3103563"/>
            <a:ext cx="3127375" cy="306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14340" name="Rectangle 7"/>
          <p:cNvSpPr>
            <a:spLocks noGrp="1"/>
          </p:cNvSpPr>
          <p:nvPr>
            <p:ph sz="half" idx="4294967295"/>
          </p:nvPr>
        </p:nvSpPr>
        <p:spPr>
          <a:xfrm>
            <a:off x="684213" y="4076700"/>
            <a:ext cx="7772400" cy="1989138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cs-CZ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2800" dirty="0" smtClean="0"/>
              <a:t>Klipart</a:t>
            </a:r>
            <a:r>
              <a:rPr lang="cs-CZ" sz="2800" dirty="0"/>
              <a:t>: http://office.microsoft.com 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pPr eaLnBrk="1" hangingPunct="1">
              <a:defRPr/>
            </a:pPr>
            <a:endParaRPr lang="cs-CZ" sz="2800" dirty="0" smtClean="0"/>
          </a:p>
        </p:txBody>
      </p:sp>
      <p:sp>
        <p:nvSpPr>
          <p:cNvPr id="2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endParaRPr lang="cs-CZ" i="1">
              <a:latin typeface="Calibri" pitchFamily="34" charset="0"/>
            </a:endParaRP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1042988" y="1844675"/>
            <a:ext cx="101981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Fotografie: archiv autora</a:t>
            </a:r>
          </a:p>
          <a:p>
            <a:endParaRPr lang="cs-CZ">
              <a:latin typeface="Arial" charset="0"/>
            </a:endParaRPr>
          </a:p>
          <a:p>
            <a:endParaRPr lang="cs-CZ">
              <a:latin typeface="Arial" charset="0"/>
            </a:endParaRPr>
          </a:p>
          <a:p>
            <a:endParaRPr 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hňostroj">
  <a:themeElements>
    <a:clrScheme name="Ohňostroj 1">
      <a:dk1>
        <a:srgbClr val="AF273E"/>
      </a:dk1>
      <a:lt1>
        <a:srgbClr val="FFCC00"/>
      </a:lt1>
      <a:dk2>
        <a:srgbClr val="000000"/>
      </a:dk2>
      <a:lt2>
        <a:srgbClr val="FFFFFF"/>
      </a:lt2>
      <a:accent1>
        <a:srgbClr val="FF8B17"/>
      </a:accent1>
      <a:accent2>
        <a:srgbClr val="FFE103"/>
      </a:accent2>
      <a:accent3>
        <a:srgbClr val="AAAAAA"/>
      </a:accent3>
      <a:accent4>
        <a:srgbClr val="DAAE00"/>
      </a:accent4>
      <a:accent5>
        <a:srgbClr val="FFC4AB"/>
      </a:accent5>
      <a:accent6>
        <a:srgbClr val="E7CC02"/>
      </a:accent6>
      <a:hlink>
        <a:srgbClr val="FF3399"/>
      </a:hlink>
      <a:folHlink>
        <a:srgbClr val="FE1F08"/>
      </a:folHlink>
    </a:clrScheme>
    <a:fontScheme name="Ohňostroj">
      <a:majorFont>
        <a:latin typeface="Arial Black"/>
        <a:ea typeface=""/>
        <a:cs typeface=""/>
      </a:majorFont>
      <a:minorFont>
        <a:latin typeface="Arial Black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hňostroj 1">
        <a:dk1>
          <a:srgbClr val="AF273E"/>
        </a:dk1>
        <a:lt1>
          <a:srgbClr val="FFCC00"/>
        </a:lt1>
        <a:dk2>
          <a:srgbClr val="000000"/>
        </a:dk2>
        <a:lt2>
          <a:srgbClr val="FFFFFF"/>
        </a:lt2>
        <a:accent1>
          <a:srgbClr val="FF8B17"/>
        </a:accent1>
        <a:accent2>
          <a:srgbClr val="FFE103"/>
        </a:accent2>
        <a:accent3>
          <a:srgbClr val="AAAAAA"/>
        </a:accent3>
        <a:accent4>
          <a:srgbClr val="DAAE00"/>
        </a:accent4>
        <a:accent5>
          <a:srgbClr val="FFC4AB"/>
        </a:accent5>
        <a:accent6>
          <a:srgbClr val="E7CC02"/>
        </a:accent6>
        <a:hlink>
          <a:srgbClr val="FF3399"/>
        </a:hlink>
        <a:folHlink>
          <a:srgbClr val="FE1F0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hňostroj 2">
        <a:dk1>
          <a:srgbClr val="0000A4"/>
        </a:dk1>
        <a:lt1>
          <a:srgbClr val="CCFFFF"/>
        </a:lt1>
        <a:dk2>
          <a:srgbClr val="000066"/>
        </a:dk2>
        <a:lt2>
          <a:srgbClr val="00FFFF"/>
        </a:lt2>
        <a:accent1>
          <a:srgbClr val="51B2E3"/>
        </a:accent1>
        <a:accent2>
          <a:srgbClr val="04E8AC"/>
        </a:accent2>
        <a:accent3>
          <a:srgbClr val="AAAAB8"/>
        </a:accent3>
        <a:accent4>
          <a:srgbClr val="AEDADA"/>
        </a:accent4>
        <a:accent5>
          <a:srgbClr val="B3D5EF"/>
        </a:accent5>
        <a:accent6>
          <a:srgbClr val="03D29B"/>
        </a:accent6>
        <a:hlink>
          <a:srgbClr val="FF3399"/>
        </a:hlink>
        <a:folHlink>
          <a:srgbClr val="8F5FD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hňostroj 3">
        <a:dk1>
          <a:srgbClr val="9F237F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FF03E7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E702D1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hňostroj 4">
        <a:dk1>
          <a:srgbClr val="00603B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07FB18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06E315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hňostroj 5">
        <a:dk1>
          <a:srgbClr val="FF6600"/>
        </a:dk1>
        <a:lt1>
          <a:srgbClr val="FFFFFF"/>
        </a:lt1>
        <a:dk2>
          <a:srgbClr val="003366"/>
        </a:dk2>
        <a:lt2>
          <a:srgbClr val="FFFFFF"/>
        </a:lt2>
        <a:accent1>
          <a:srgbClr val="FF99FF"/>
        </a:accent1>
        <a:accent2>
          <a:srgbClr val="FFFF99"/>
        </a:accent2>
        <a:accent3>
          <a:srgbClr val="AAADB8"/>
        </a:accent3>
        <a:accent4>
          <a:srgbClr val="DADADA"/>
        </a:accent4>
        <a:accent5>
          <a:srgbClr val="FFCAFF"/>
        </a:accent5>
        <a:accent6>
          <a:srgbClr val="E7E78A"/>
        </a:accent6>
        <a:hlink>
          <a:srgbClr val="FF33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hňostroj 6">
        <a:dk1>
          <a:srgbClr val="000000"/>
        </a:dk1>
        <a:lt1>
          <a:srgbClr val="FFFFFF"/>
        </a:lt1>
        <a:dk2>
          <a:srgbClr val="993366"/>
        </a:dk2>
        <a:lt2>
          <a:srgbClr val="CCFFFF"/>
        </a:lt2>
        <a:accent1>
          <a:srgbClr val="CCECFF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E7E78A"/>
        </a:accent6>
        <a:hlink>
          <a:srgbClr val="FFCCFF"/>
        </a:hlink>
        <a:folHlink>
          <a:srgbClr val="FFCC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Fireworks</Template>
  <TotalTime>225</TotalTime>
  <Words>199</Words>
  <Application>Microsoft Office PowerPoint</Application>
  <PresentationFormat>Předvádění na obrazovce (4:3)</PresentationFormat>
  <Paragraphs>44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 Black</vt:lpstr>
      <vt:lpstr>Arial</vt:lpstr>
      <vt:lpstr>Times New Roman</vt:lpstr>
      <vt:lpstr>Calibri</vt:lpstr>
      <vt:lpstr>Ohňostroj</vt:lpstr>
      <vt:lpstr>Město Brno</vt:lpstr>
      <vt:lpstr>Anotace </vt:lpstr>
      <vt:lpstr>Brno  - víte že?</vt:lpstr>
      <vt:lpstr>Náměstí Svobody</vt:lpstr>
      <vt:lpstr>         Petrov</vt:lpstr>
      <vt:lpstr>Špilberk</vt:lpstr>
      <vt:lpstr>Hrad Veveří</vt:lpstr>
      <vt:lpstr>Kraví hora</vt:lpstr>
      <vt:lpstr>Veletrhy Brno</vt:lpstr>
      <vt:lpstr>ZOO Brno</vt:lpstr>
      <vt:lpstr>Brněnská přehrada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31</cp:revision>
  <dcterms:created xsi:type="dcterms:W3CDTF">2011-04-12T15:51:18Z</dcterms:created>
  <dcterms:modified xsi:type="dcterms:W3CDTF">2014-02-06T18:53:23Z</dcterms:modified>
</cp:coreProperties>
</file>