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87" r:id="rId2"/>
    <p:sldId id="256" r:id="rId3"/>
    <p:sldId id="279" r:id="rId4"/>
    <p:sldId id="282" r:id="rId5"/>
    <p:sldId id="283" r:id="rId6"/>
    <p:sldId id="284" r:id="rId7"/>
    <p:sldId id="285" r:id="rId8"/>
    <p:sldId id="286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EFEC02A-27D6-47FB-91C0-3D9675465E23}">
          <p14:sldIdLst>
            <p14:sldId id="287"/>
            <p14:sldId id="256"/>
            <p14:sldId id="279"/>
            <p14:sldId id="282"/>
            <p14:sldId id="283"/>
            <p14:sldId id="284"/>
            <p14:sldId id="285"/>
            <p14:sldId id="286"/>
            <p14:sldId id="288"/>
          </p14:sldIdLst>
        </p14:section>
        <p14:section name="Oddíl bez názvu" id="{57CF9733-BF34-4356-BA78-350D8BC2833F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D62A"/>
    <a:srgbClr val="56F8DD"/>
    <a:srgbClr val="CFE2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89E1E6-A7B6-42BA-9B7C-9A44FE1754D7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5A71DE-6850-4B16-85F2-14520259DF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6465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71DE-6850-4B16-85F2-14520259DFF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172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71DE-6850-4B16-85F2-14520259DFF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1725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A5A71DE-6850-4B16-85F2-14520259DFF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172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136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75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1867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1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592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23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4831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801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15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11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827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5F7D89-B74C-4ECC-AEB1-6CE220501332}" type="datetimeFigureOut">
              <a:rPr lang="cs-CZ" smtClean="0"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277CA-D2DD-442E-BCB8-5D1B798F39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5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209182"/>
              </p:ext>
            </p:extLst>
          </p:nvPr>
        </p:nvGraphicFramePr>
        <p:xfrm>
          <a:off x="683568" y="5127786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4.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VY_32_INOVACE_15_Podstatná jména-vzory-procvičování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Miroslava Kloudová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0023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6F8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Podstatná jména</a:t>
            </a:r>
            <a:endParaRPr lang="cs-CZ" sz="8000" b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1465379" y="4149080"/>
            <a:ext cx="5986941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- vzory</a:t>
            </a:r>
            <a:endParaRPr lang="cs-CZ" sz="54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68694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vzory k podstatným jménům</a:t>
            </a:r>
          </a:p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rodu středního</a:t>
            </a:r>
            <a:endParaRPr lang="cs-CZ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prádlo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bohatství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děvče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nebe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hedvábí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koleno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koště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jablko  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podnebí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…….……………….</a:t>
            </a:r>
          </a:p>
          <a:p>
            <a:endParaRPr lang="cs-CZ" dirty="0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2338873" y="1844824"/>
            <a:ext cx="136903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město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358750" y="2257708"/>
            <a:ext cx="16465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stavení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338873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kuře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347256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moře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338873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stavení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338873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město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338873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kuře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338873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město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339752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stavení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hříbě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……..…………………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zábradlí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kakao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…….….………..……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kladivo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dříví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…..………….………....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srdce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jídlo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…………………..………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jmelí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house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587345" y="182566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kuře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587345" y="225770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stavení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587345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město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587345" y="31171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město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6588224" y="351727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stavení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587345" y="400506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moře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6588224" y="44247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město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6587345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stavení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587345" y="523328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FF0000"/>
                </a:solidFill>
              </a:rPr>
              <a:t>kuře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08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229600" cy="1143000"/>
          </a:xfrm>
          <a:prstGeom prst="rect">
            <a:avLst/>
          </a:prstGeo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i, y.</a:t>
            </a:r>
            <a:endParaRPr lang="cs-CZ" b="1" dirty="0">
              <a:ln w="11430"/>
              <a:solidFill>
                <a:srgbClr val="FFC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6142" y="1196753"/>
            <a:ext cx="81863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Se </a:t>
            </a:r>
            <a:r>
              <a:rPr lang="cs-CZ" sz="3600" dirty="0" err="1" smtClean="0"/>
              <a:t>světl</a:t>
            </a:r>
            <a:r>
              <a:rPr lang="cs-CZ" sz="3600" dirty="0" smtClean="0"/>
              <a:t>_, nad </a:t>
            </a:r>
            <a:r>
              <a:rPr lang="cs-CZ" sz="3600" dirty="0" err="1" smtClean="0"/>
              <a:t>pol</a:t>
            </a:r>
            <a:r>
              <a:rPr lang="cs-CZ" sz="3600" dirty="0" smtClean="0"/>
              <a:t>_, pohodl_, </a:t>
            </a:r>
            <a:r>
              <a:rPr lang="cs-CZ" sz="3600" dirty="0" err="1" smtClean="0"/>
              <a:t>tajemstv</a:t>
            </a:r>
            <a:r>
              <a:rPr lang="cs-CZ" sz="3600" dirty="0" smtClean="0"/>
              <a:t>_, s las_, </a:t>
            </a:r>
            <a:r>
              <a:rPr lang="cs-CZ" sz="3600" dirty="0" err="1" smtClean="0"/>
              <a:t>prostranstv</a:t>
            </a:r>
            <a:r>
              <a:rPr lang="cs-CZ" sz="3600" dirty="0" smtClean="0"/>
              <a:t>_, za </a:t>
            </a:r>
            <a:r>
              <a:rPr lang="cs-CZ" sz="3600" dirty="0" err="1" smtClean="0"/>
              <a:t>zdymadl</a:t>
            </a:r>
            <a:r>
              <a:rPr lang="cs-CZ" sz="3600" dirty="0" smtClean="0"/>
              <a:t>_, na zdrav_, za </a:t>
            </a:r>
            <a:r>
              <a:rPr lang="cs-CZ" sz="3600" dirty="0" err="1" smtClean="0"/>
              <a:t>skl</a:t>
            </a:r>
            <a:r>
              <a:rPr lang="cs-CZ" sz="3600" dirty="0" smtClean="0"/>
              <a:t>_, </a:t>
            </a:r>
            <a:r>
              <a:rPr lang="cs-CZ" sz="3600" dirty="0" err="1" smtClean="0"/>
              <a:t>jmel</a:t>
            </a:r>
            <a:r>
              <a:rPr lang="cs-CZ" sz="3600" dirty="0" smtClean="0"/>
              <a:t>_, do </a:t>
            </a:r>
            <a:r>
              <a:rPr lang="cs-CZ" sz="3600" dirty="0" err="1" smtClean="0"/>
              <a:t>křov</a:t>
            </a:r>
            <a:r>
              <a:rPr lang="cs-CZ" sz="3600" dirty="0" smtClean="0"/>
              <a:t>_, pod </a:t>
            </a:r>
            <a:r>
              <a:rPr lang="cs-CZ" sz="3600" dirty="0" err="1" smtClean="0"/>
              <a:t>chodidl</a:t>
            </a:r>
            <a:r>
              <a:rPr lang="cs-CZ" sz="3600" dirty="0" smtClean="0"/>
              <a:t>_, </a:t>
            </a:r>
            <a:r>
              <a:rPr lang="cs-CZ" sz="3600" dirty="0" err="1" smtClean="0"/>
              <a:t>pomez</a:t>
            </a:r>
            <a:r>
              <a:rPr lang="cs-CZ" sz="3600" dirty="0" smtClean="0"/>
              <a:t>_, se </a:t>
            </a:r>
            <a:r>
              <a:rPr lang="cs-CZ" sz="3600" dirty="0" err="1" smtClean="0"/>
              <a:t>struhadl</a:t>
            </a:r>
            <a:r>
              <a:rPr lang="cs-CZ" sz="3600" dirty="0" smtClean="0"/>
              <a:t>_, obdob_, v </a:t>
            </a:r>
            <a:r>
              <a:rPr lang="cs-CZ" sz="3600" dirty="0" err="1" smtClean="0"/>
              <a:t>ponděl</a:t>
            </a:r>
            <a:r>
              <a:rPr lang="cs-CZ" sz="3600" dirty="0" smtClean="0"/>
              <a:t>_, za křesl_, </a:t>
            </a:r>
            <a:r>
              <a:rPr lang="cs-CZ" sz="3600" dirty="0" err="1" smtClean="0"/>
              <a:t>nepřátelstv</a:t>
            </a:r>
            <a:r>
              <a:rPr lang="cs-CZ" sz="3600" dirty="0" smtClean="0"/>
              <a:t>_, s </a:t>
            </a:r>
            <a:r>
              <a:rPr lang="cs-CZ" sz="3600" dirty="0" err="1" smtClean="0"/>
              <a:t>nádob_m</a:t>
            </a:r>
            <a:r>
              <a:rPr lang="cs-CZ" sz="3600" dirty="0" smtClean="0"/>
              <a:t>, </a:t>
            </a:r>
          </a:p>
          <a:p>
            <a:r>
              <a:rPr lang="cs-CZ" sz="3600" dirty="0" smtClean="0"/>
              <a:t>pod </a:t>
            </a:r>
            <a:r>
              <a:rPr lang="cs-CZ" sz="3600" dirty="0" err="1" smtClean="0"/>
              <a:t>kormidl</a:t>
            </a:r>
            <a:r>
              <a:rPr lang="cs-CZ" sz="3600" dirty="0" smtClean="0"/>
              <a:t>_, </a:t>
            </a:r>
            <a:r>
              <a:rPr lang="cs-CZ" sz="3600" dirty="0" err="1" smtClean="0"/>
              <a:t>uhl</a:t>
            </a:r>
            <a:r>
              <a:rPr lang="cs-CZ" sz="3600" dirty="0" smtClean="0"/>
              <a:t>_, </a:t>
            </a:r>
            <a:r>
              <a:rPr lang="cs-CZ" sz="3600" dirty="0" err="1" smtClean="0"/>
              <a:t>truhlářstv</a:t>
            </a:r>
            <a:r>
              <a:rPr lang="cs-CZ" sz="3600" dirty="0" smtClean="0"/>
              <a:t>_, se </a:t>
            </a:r>
            <a:r>
              <a:rPr lang="cs-CZ" sz="3600" dirty="0" err="1" smtClean="0"/>
              <a:t>stébl</a:t>
            </a:r>
            <a:r>
              <a:rPr lang="cs-CZ" sz="3600" dirty="0" smtClean="0"/>
              <a:t>_, </a:t>
            </a:r>
          </a:p>
          <a:p>
            <a:r>
              <a:rPr lang="cs-CZ" sz="3600" dirty="0" smtClean="0"/>
              <a:t>v </a:t>
            </a:r>
            <a:r>
              <a:rPr lang="cs-CZ" sz="3600" dirty="0" err="1" smtClean="0"/>
              <a:t>Lab</a:t>
            </a:r>
            <a:r>
              <a:rPr lang="cs-CZ" sz="3600" dirty="0" smtClean="0"/>
              <a:t>_, po neb_, sít obil_, chytit </a:t>
            </a:r>
            <a:r>
              <a:rPr lang="cs-CZ" sz="3600" dirty="0" err="1" smtClean="0"/>
              <a:t>chapadl</a:t>
            </a:r>
            <a:r>
              <a:rPr lang="cs-CZ" sz="3600" dirty="0" smtClean="0"/>
              <a:t>_, </a:t>
            </a:r>
          </a:p>
          <a:p>
            <a:r>
              <a:rPr lang="cs-CZ" sz="3600" dirty="0" err="1" smtClean="0"/>
              <a:t>nepřátelstv</a:t>
            </a:r>
            <a:r>
              <a:rPr lang="cs-CZ" sz="3600" dirty="0" smtClean="0"/>
              <a:t>_, pod těl_.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19849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1198493"/>
            <a:ext cx="612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33664" y="120942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3191" y="177455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44408" y="1746798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227687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2320" y="227687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3356992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120942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1746799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1774557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2276872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56668" y="227687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285293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136396" y="285293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2852936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16002" y="285853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44008" y="343074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987824" y="396532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452394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933056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8064388" y="3951847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28184" y="3928588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455876" y="4509120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12060" y="4510861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136396" y="4490754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Veselý obličej 29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2843808" y="5074737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572000" y="5013176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552220" y="3385072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7221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80D62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vzory k podstatným jménům</a:t>
            </a:r>
          </a:p>
          <a:p>
            <a:r>
              <a:rPr lang="cs-CZ" b="1" dirty="0" smtClean="0">
                <a:ln w="11430"/>
                <a:solidFill>
                  <a:srgbClr val="80D62A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rodu ženského</a:t>
            </a:r>
            <a:endParaRPr lang="cs-CZ" b="1" dirty="0">
              <a:ln w="11430"/>
              <a:solidFill>
                <a:srgbClr val="80D62A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skvrna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bradavice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.….…….………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step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….…..…..……………..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tvář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tapeta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beseda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mříž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..…………………….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koule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modelína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</a:t>
            </a:r>
          </a:p>
          <a:p>
            <a:endParaRPr lang="cs-CZ" dirty="0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2338873" y="1844824"/>
            <a:ext cx="136903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žena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358750" y="2257708"/>
            <a:ext cx="16465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růže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338873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kost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347256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píseň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338873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žena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338873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žena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338873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píseň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338873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růže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339752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žena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koroptev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nemocnice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..………………..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náplast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…….….………..……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náušnice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milost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..………….………....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astra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rýže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….………………..………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láhev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587345" y="182566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píseň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587345" y="225770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růže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587345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kost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587345" y="31171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růže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6588224" y="351727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kost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587345" y="400506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žena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6588224" y="44247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růže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6587345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píseň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587345" y="523328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70C0"/>
                </a:solidFill>
              </a:rPr>
              <a:t>růže</a:t>
            </a:r>
            <a:endParaRPr lang="cs-CZ" sz="2800" b="1" i="1" dirty="0">
              <a:solidFill>
                <a:srgbClr val="0070C0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95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229600" cy="1143000"/>
          </a:xfrm>
          <a:prstGeom prst="rect">
            <a:avLst/>
          </a:prstGeo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92D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i, y.</a:t>
            </a:r>
            <a:endParaRPr lang="cs-CZ" b="1" dirty="0">
              <a:ln w="11430"/>
              <a:solidFill>
                <a:srgbClr val="92D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6142" y="1196753"/>
            <a:ext cx="81863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 </a:t>
            </a:r>
            <a:r>
              <a:rPr lang="cs-CZ" sz="3600" dirty="0" err="1" smtClean="0"/>
              <a:t>chvíl</a:t>
            </a:r>
            <a:r>
              <a:rPr lang="cs-CZ" sz="3600" dirty="0" smtClean="0"/>
              <a:t>_, do </a:t>
            </a:r>
            <a:r>
              <a:rPr lang="cs-CZ" sz="3600" dirty="0" err="1" smtClean="0"/>
              <a:t>tm</a:t>
            </a:r>
            <a:r>
              <a:rPr lang="cs-CZ" sz="3600" dirty="0" smtClean="0"/>
              <a:t>_, na </a:t>
            </a:r>
            <a:r>
              <a:rPr lang="cs-CZ" sz="3600" dirty="0" err="1" smtClean="0"/>
              <a:t>mez_ch</a:t>
            </a:r>
            <a:r>
              <a:rPr lang="cs-CZ" sz="3600" dirty="0" smtClean="0"/>
              <a:t>, v </a:t>
            </a:r>
            <a:r>
              <a:rPr lang="cs-CZ" sz="3600" dirty="0" err="1" smtClean="0"/>
              <a:t>broskv_ch</a:t>
            </a:r>
            <a:r>
              <a:rPr lang="cs-CZ" sz="3600" dirty="0" smtClean="0"/>
              <a:t>, včel_, se </a:t>
            </a:r>
            <a:r>
              <a:rPr lang="cs-CZ" sz="3600" dirty="0" err="1" smtClean="0"/>
              <a:t>slepicem</a:t>
            </a:r>
            <a:r>
              <a:rPr lang="cs-CZ" sz="3600" dirty="0" smtClean="0"/>
              <a:t>_, ze slám_, s </a:t>
            </a:r>
            <a:r>
              <a:rPr lang="cs-CZ" sz="3600" dirty="0" err="1" smtClean="0"/>
              <a:t>vrtul</a:t>
            </a:r>
            <a:r>
              <a:rPr lang="cs-CZ" sz="3600" dirty="0" smtClean="0"/>
              <a:t>_, za </a:t>
            </a:r>
            <a:r>
              <a:rPr lang="cs-CZ" sz="3600" dirty="0" err="1" smtClean="0"/>
              <a:t>plavb</a:t>
            </a:r>
            <a:r>
              <a:rPr lang="cs-CZ" sz="3600" dirty="0" smtClean="0"/>
              <a:t>_, pod </a:t>
            </a:r>
            <a:r>
              <a:rPr lang="cs-CZ" sz="3600" dirty="0" err="1" smtClean="0"/>
              <a:t>mušl</a:t>
            </a:r>
            <a:r>
              <a:rPr lang="cs-CZ" sz="3600" dirty="0" smtClean="0"/>
              <a:t>_, v košil_, od kopřiv_, z mosaz_, vyšší budov_, v </a:t>
            </a:r>
            <a:r>
              <a:rPr lang="cs-CZ" sz="3600" dirty="0" err="1" smtClean="0"/>
              <a:t>televiz</a:t>
            </a:r>
            <a:r>
              <a:rPr lang="cs-CZ" sz="3600" dirty="0" smtClean="0"/>
              <a:t>_, v </a:t>
            </a:r>
            <a:r>
              <a:rPr lang="cs-CZ" sz="3600" dirty="0" err="1" smtClean="0"/>
              <a:t>chůz</a:t>
            </a:r>
            <a:r>
              <a:rPr lang="cs-CZ" sz="3600" dirty="0" smtClean="0"/>
              <a:t>_, z </a:t>
            </a:r>
            <a:r>
              <a:rPr lang="cs-CZ" sz="3600" dirty="0" err="1" smtClean="0"/>
              <a:t>bitv</a:t>
            </a:r>
            <a:r>
              <a:rPr lang="cs-CZ" sz="3600" dirty="0" smtClean="0"/>
              <a:t>_, za naší </a:t>
            </a:r>
            <a:r>
              <a:rPr lang="cs-CZ" sz="3600" dirty="0" err="1" smtClean="0"/>
              <a:t>vs</a:t>
            </a:r>
            <a:r>
              <a:rPr lang="cs-CZ" sz="3600" dirty="0" smtClean="0"/>
              <a:t>_, reklam_, s </a:t>
            </a:r>
            <a:r>
              <a:rPr lang="cs-CZ" sz="3600" dirty="0" err="1" smtClean="0"/>
              <a:t>cibul</a:t>
            </a:r>
            <a:r>
              <a:rPr lang="cs-CZ" sz="3600" dirty="0" smtClean="0"/>
              <a:t>_, bez </a:t>
            </a:r>
            <a:r>
              <a:rPr lang="cs-CZ" sz="3600" dirty="0" err="1" smtClean="0"/>
              <a:t>koroptv</a:t>
            </a:r>
            <a:r>
              <a:rPr lang="cs-CZ" sz="3600" dirty="0" smtClean="0"/>
              <a:t>_, antilop_, pod </a:t>
            </a:r>
            <a:r>
              <a:rPr lang="cs-CZ" sz="3600" dirty="0" err="1" smtClean="0"/>
              <a:t>ploutv</a:t>
            </a:r>
            <a:r>
              <a:rPr lang="cs-CZ" sz="3600" dirty="0" smtClean="0"/>
              <a:t>_, goril_, ve </a:t>
            </a:r>
            <a:r>
              <a:rPr lang="cs-CZ" sz="3600" dirty="0" err="1" smtClean="0"/>
              <a:t>větv_ch</a:t>
            </a:r>
            <a:r>
              <a:rPr lang="cs-CZ" sz="3600" dirty="0" smtClean="0"/>
              <a:t>, ze </a:t>
            </a:r>
            <a:r>
              <a:rPr lang="cs-CZ" sz="3600" dirty="0" err="1" smtClean="0"/>
              <a:t>skál</a:t>
            </a:r>
            <a:r>
              <a:rPr lang="cs-CZ" sz="3600" dirty="0" smtClean="0"/>
              <a:t>_, v daleké zem_, tajemné postav_, reklam_, dlouhé řas_, v </a:t>
            </a:r>
            <a:r>
              <a:rPr lang="cs-CZ" sz="3600" dirty="0" err="1" smtClean="0"/>
              <a:t>chůz</a:t>
            </a:r>
            <a:r>
              <a:rPr lang="cs-CZ" sz="3600" dirty="0" smtClean="0"/>
              <a:t>_.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119849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1876" y="1194411"/>
            <a:ext cx="612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84368" y="120942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7874" y="1746797"/>
            <a:ext cx="591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06326" y="174679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85523" y="227687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68344" y="2276871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39652" y="3358733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119441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1746799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32140" y="17467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227861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56668" y="227687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285293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136396" y="285293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99992" y="2852936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16002" y="2858532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97491" y="3430741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335873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36196" y="392402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984268" y="3430741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23928" y="390809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95736" y="392402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632340" y="3924027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13146" y="4510861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63888" y="4490754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Veselý obličej 29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4509120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907704" y="500046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655723" y="5006533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048164" y="5013176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668344" y="5000464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3313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  <p:bldP spid="31" grpId="0"/>
      <p:bldP spid="32" grpId="0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67138" y="47667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vzory k podstatným jménům</a:t>
            </a:r>
          </a:p>
          <a:p>
            <a:r>
              <a:rPr lang="cs-CZ" b="1" smtClean="0">
                <a:ln w="11430"/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rodu mužského</a:t>
            </a:r>
            <a:endParaRPr lang="cs-CZ" b="1" dirty="0">
              <a:ln w="11430"/>
              <a:solidFill>
                <a:schemeClr val="accent4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36004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kašel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…….…………………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automobil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...…….………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dub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….…..…..……………..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nůž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…………..……………..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pilník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pstruh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přístav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.…………………….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čmelák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………..…………….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listonoš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</a:t>
            </a:r>
          </a:p>
          <a:p>
            <a:endParaRPr lang="cs-CZ" dirty="0"/>
          </a:p>
        </p:txBody>
      </p:sp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2338873" y="1844824"/>
            <a:ext cx="136903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stroj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2358750" y="2257708"/>
            <a:ext cx="16465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hrad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2338873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hrad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347256" y="312180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stroj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>
            <a:off x="2338873" y="357301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hrad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2338873" y="39859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pán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0" name="Text Box 4"/>
          <p:cNvSpPr txBox="1">
            <a:spLocks noChangeArrowheads="1"/>
          </p:cNvSpPr>
          <p:nvPr/>
        </p:nvSpPr>
        <p:spPr bwMode="auto">
          <a:xfrm>
            <a:off x="2338873" y="441794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hrad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2338873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pán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2339752" y="522920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muž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3885" y="1916832"/>
            <a:ext cx="388843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dědeček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…..…………………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gramofon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...………………..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orloj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…….….….………..……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dikobraz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….………………...</a:t>
            </a: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tuleň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….………….………....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zpěv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……….………………...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plevel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….………………..………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vrabec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sz="2800" b="1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potok</a:t>
            </a:r>
            <a:r>
              <a:rPr lang="cs-CZ" sz="2800" dirty="0" smtClean="0">
                <a:ln w="11430"/>
                <a:solidFill>
                  <a:sysClr val="windowText" lastClr="0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…………………………..</a:t>
            </a:r>
            <a:endParaRPr lang="cs-CZ" sz="2800" dirty="0">
              <a:ln w="11430"/>
              <a:solidFill>
                <a:sysClr val="windowText" lastClr="0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 Box 4"/>
          <p:cNvSpPr txBox="1">
            <a:spLocks noChangeArrowheads="1"/>
          </p:cNvSpPr>
          <p:nvPr/>
        </p:nvSpPr>
        <p:spPr bwMode="auto">
          <a:xfrm>
            <a:off x="6587345" y="182566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pán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587345" y="2257708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hrad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6" name="Text Box 4"/>
          <p:cNvSpPr txBox="1">
            <a:spLocks noChangeArrowheads="1"/>
          </p:cNvSpPr>
          <p:nvPr/>
        </p:nvSpPr>
        <p:spPr bwMode="auto">
          <a:xfrm>
            <a:off x="6587345" y="270892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stroj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7" name="Text Box 4"/>
          <p:cNvSpPr txBox="1">
            <a:spLocks noChangeArrowheads="1"/>
          </p:cNvSpPr>
          <p:nvPr/>
        </p:nvSpPr>
        <p:spPr bwMode="auto">
          <a:xfrm>
            <a:off x="6587345" y="31171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pán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8" name="Text Box 4"/>
          <p:cNvSpPr txBox="1">
            <a:spLocks noChangeArrowheads="1"/>
          </p:cNvSpPr>
          <p:nvPr/>
        </p:nvSpPr>
        <p:spPr bwMode="auto">
          <a:xfrm>
            <a:off x="6588224" y="3517270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muž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19" name="Text Box 4"/>
          <p:cNvSpPr txBox="1">
            <a:spLocks noChangeArrowheads="1"/>
          </p:cNvSpPr>
          <p:nvPr/>
        </p:nvSpPr>
        <p:spPr bwMode="auto">
          <a:xfrm>
            <a:off x="6587345" y="4005064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hrad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20" name="Text Box 4"/>
          <p:cNvSpPr txBox="1">
            <a:spLocks noChangeArrowheads="1"/>
          </p:cNvSpPr>
          <p:nvPr/>
        </p:nvSpPr>
        <p:spPr bwMode="auto">
          <a:xfrm>
            <a:off x="6588224" y="4424761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stroj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21" name="Text Box 4"/>
          <p:cNvSpPr txBox="1">
            <a:spLocks noChangeArrowheads="1"/>
          </p:cNvSpPr>
          <p:nvPr/>
        </p:nvSpPr>
        <p:spPr bwMode="auto">
          <a:xfrm>
            <a:off x="6587345" y="4849996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muž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22" name="Text Box 4"/>
          <p:cNvSpPr txBox="1">
            <a:spLocks noChangeArrowheads="1"/>
          </p:cNvSpPr>
          <p:nvPr/>
        </p:nvSpPr>
        <p:spPr bwMode="auto">
          <a:xfrm>
            <a:off x="6587345" y="5233283"/>
            <a:ext cx="223312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rgbClr val="00B050"/>
                </a:solidFill>
              </a:rPr>
              <a:t>hrad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23" name="Veselý obličej 22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842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5" fill="hold">
                      <p:stCondLst>
                        <p:cond delay="indefinite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3" fill="hold">
                      <p:stCondLst>
                        <p:cond delay="indefinite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1" fill="hold">
                      <p:stCondLst>
                        <p:cond delay="indefinite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23528" y="260648"/>
            <a:ext cx="8229600" cy="1143000"/>
          </a:xfrm>
          <a:prstGeom prst="rect">
            <a:avLst/>
          </a:prstGeo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i, y.</a:t>
            </a:r>
            <a:endParaRPr lang="cs-CZ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6142" y="1196753"/>
            <a:ext cx="818633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 </a:t>
            </a:r>
            <a:r>
              <a:rPr lang="cs-CZ" sz="3600" dirty="0" err="1" smtClean="0"/>
              <a:t>dědov</a:t>
            </a:r>
            <a:r>
              <a:rPr lang="cs-CZ" sz="3600" dirty="0" smtClean="0"/>
              <a:t>_, se </a:t>
            </a:r>
            <a:r>
              <a:rPr lang="cs-CZ" sz="3600" dirty="0" err="1" smtClean="0"/>
              <a:t>lv</a:t>
            </a:r>
            <a:r>
              <a:rPr lang="cs-CZ" sz="3600" dirty="0" smtClean="0"/>
              <a:t>_, s </a:t>
            </a:r>
            <a:r>
              <a:rPr lang="cs-CZ" sz="3600" dirty="0" err="1" smtClean="0"/>
              <a:t>koňm</a:t>
            </a:r>
            <a:r>
              <a:rPr lang="cs-CZ" sz="3600" dirty="0" smtClean="0"/>
              <a:t>_, dlouhé vlas_, za stol_, v </a:t>
            </a:r>
            <a:r>
              <a:rPr lang="cs-CZ" sz="3600" dirty="0" err="1" smtClean="0"/>
              <a:t>pytl</a:t>
            </a:r>
            <a:r>
              <a:rPr lang="cs-CZ" sz="3600" dirty="0" smtClean="0"/>
              <a:t>_, okoralé </a:t>
            </a:r>
            <a:r>
              <a:rPr lang="cs-CZ" sz="3600" dirty="0" err="1" smtClean="0"/>
              <a:t>chleb</a:t>
            </a:r>
            <a:r>
              <a:rPr lang="cs-CZ" sz="3600" dirty="0" smtClean="0"/>
              <a:t>_, k učitel_, ostré zub_, chytat červ_, střep_ skla, povoz_, k ředitel_, časopis_, škodliví mol_, za </a:t>
            </a:r>
            <a:r>
              <a:rPr lang="cs-CZ" sz="3600" dirty="0" err="1" smtClean="0"/>
              <a:t>ps</a:t>
            </a:r>
            <a:r>
              <a:rPr lang="cs-CZ" sz="3600" dirty="0" smtClean="0"/>
              <a:t>_, se spisovatel_, výkop_, lovící </a:t>
            </a:r>
            <a:r>
              <a:rPr lang="cs-CZ" sz="3600" dirty="0" err="1" smtClean="0"/>
              <a:t>orl</a:t>
            </a:r>
            <a:r>
              <a:rPr lang="cs-CZ" sz="3600" dirty="0" smtClean="0"/>
              <a:t>_, pestří motýl_, za holub_, na </a:t>
            </a:r>
            <a:r>
              <a:rPr lang="cs-CZ" sz="3600" dirty="0" err="1" smtClean="0"/>
              <a:t>trz_ch</a:t>
            </a:r>
            <a:r>
              <a:rPr lang="cs-CZ" sz="3600" dirty="0" smtClean="0"/>
              <a:t>, krásné obraz_, pevné nerv_, drahé film_, za závěs_, v </a:t>
            </a:r>
            <a:r>
              <a:rPr lang="cs-CZ" sz="3600" dirty="0" err="1" smtClean="0"/>
              <a:t>pytl</a:t>
            </a:r>
            <a:r>
              <a:rPr lang="cs-CZ" sz="3600" dirty="0" smtClean="0"/>
              <a:t>_, řešit hlavolam_, nejíst salám_, plné příkop_, k Janov_.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31740" y="119849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1194411"/>
            <a:ext cx="612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12360" y="1209424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00619" y="1774557"/>
            <a:ext cx="591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96336" y="174679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227861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9692" y="281335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55676" y="3358733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19441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1746799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174679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336196" y="227861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2276872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44408" y="282863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2852936"/>
            <a:ext cx="360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79912" y="2849076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29589" y="341274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940152" y="3412743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516216" y="392402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992380" y="3430741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968044" y="390809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3924027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783176" y="4510861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247964" y="4490754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Veselý obličej 29"/>
          <p:cNvSpPr/>
          <p:nvPr/>
        </p:nvSpPr>
        <p:spPr>
          <a:xfrm>
            <a:off x="8100392" y="5887150"/>
            <a:ext cx="720080" cy="864096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6624228" y="4509120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691680" y="5000465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203848" y="5013176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192180" y="5013176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799692" y="5563984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391980" y="5589240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156176" y="5589240"/>
            <a:ext cx="540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i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151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9" grpId="0"/>
      <p:bldP spid="30" grpId="0" animBg="1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Zdroje: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63084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</TotalTime>
  <Words>577</Words>
  <Application>Microsoft Office PowerPoint</Application>
  <PresentationFormat>Předvádění na obrazovce (4:3)</PresentationFormat>
  <Paragraphs>228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139</cp:revision>
  <dcterms:created xsi:type="dcterms:W3CDTF">2011-05-13T10:56:58Z</dcterms:created>
  <dcterms:modified xsi:type="dcterms:W3CDTF">2011-11-23T19:22:22Z</dcterms:modified>
</cp:coreProperties>
</file>