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7" r:id="rId3"/>
    <p:sldId id="258" r:id="rId4"/>
    <p:sldId id="271" r:id="rId5"/>
    <p:sldId id="265" r:id="rId6"/>
    <p:sldId id="260" r:id="rId7"/>
    <p:sldId id="261" r:id="rId8"/>
    <p:sldId id="262" r:id="rId9"/>
    <p:sldId id="264" r:id="rId10"/>
    <p:sldId id="268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AEA3F2-1214-4DBB-88C9-C0C5B32AFF2C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29B676-E448-4F9D-9208-0190AF8CA5A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9B676-E448-4F9D-9208-0190AF8CA5A2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B1906-A9DE-4A52-A6EC-2A8F536B8F25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54AD-BDDA-4F65-9205-24DFB0319E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B1906-A9DE-4A52-A6EC-2A8F536B8F25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54AD-BDDA-4F65-9205-24DFB0319E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B1906-A9DE-4A52-A6EC-2A8F536B8F25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54AD-BDDA-4F65-9205-24DFB0319E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B1906-A9DE-4A52-A6EC-2A8F536B8F25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54AD-BDDA-4F65-9205-24DFB0319E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B1906-A9DE-4A52-A6EC-2A8F536B8F25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54AD-BDDA-4F65-9205-24DFB0319E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B1906-A9DE-4A52-A6EC-2A8F536B8F25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54AD-BDDA-4F65-9205-24DFB0319E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B1906-A9DE-4A52-A6EC-2A8F536B8F25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54AD-BDDA-4F65-9205-24DFB0319E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B1906-A9DE-4A52-A6EC-2A8F536B8F25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54AD-BDDA-4F65-9205-24DFB0319E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B1906-A9DE-4A52-A6EC-2A8F536B8F25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54AD-BDDA-4F65-9205-24DFB0319E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B1906-A9DE-4A52-A6EC-2A8F536B8F25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54AD-BDDA-4F65-9205-24DFB0319E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B1906-A9DE-4A52-A6EC-2A8F536B8F25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54AD-BDDA-4F65-9205-24DFB0319E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B1906-A9DE-4A52-A6EC-2A8F536B8F25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7954AD-BDDA-4F65-9205-24DFB0319E7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28605"/>
            <a:ext cx="7772400" cy="3171846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Název školy</a:t>
            </a:r>
            <a:r>
              <a:rPr lang="cs-CZ" sz="1600" dirty="0" smtClean="0"/>
              <a:t>: Základní škola Chomutov, Písečná 5144</a:t>
            </a:r>
            <a:br>
              <a:rPr lang="cs-CZ" sz="1600" dirty="0" smtClean="0"/>
            </a:br>
            <a:r>
              <a:rPr lang="cs-CZ" sz="1600" b="1" dirty="0" smtClean="0"/>
              <a:t>Název materiálu</a:t>
            </a:r>
            <a:r>
              <a:rPr lang="cs-CZ" sz="1600" dirty="0" smtClean="0"/>
              <a:t>: VY_22_INOVACE_25_</a:t>
            </a:r>
            <a:r>
              <a:rPr lang="en-US" sz="1600" dirty="0" smtClean="0"/>
              <a:t>Smaller castles on the river </a:t>
            </a:r>
            <a:r>
              <a:rPr lang="en-US" sz="1600" dirty="0" err="1" smtClean="0"/>
              <a:t>Loar</a:t>
            </a:r>
            <a:r>
              <a:rPr lang="cs-CZ" sz="1600" dirty="0" smtClean="0"/>
              <a:t>_hz2</a:t>
            </a:r>
            <a:br>
              <a:rPr lang="cs-CZ" sz="1600" dirty="0" smtClean="0"/>
            </a:br>
            <a:r>
              <a:rPr lang="cs-CZ" sz="1600" b="1" dirty="0" smtClean="0"/>
              <a:t>Číslo projektu</a:t>
            </a:r>
            <a:r>
              <a:rPr lang="cs-CZ" sz="1600" dirty="0" smtClean="0"/>
              <a:t>: CZ 1.07/1.4.00/21.3355</a:t>
            </a:r>
            <a:br>
              <a:rPr lang="cs-CZ" sz="1600" dirty="0" smtClean="0"/>
            </a:br>
            <a:r>
              <a:rPr lang="cs-CZ" sz="1600" b="1" dirty="0" smtClean="0"/>
              <a:t>Autor</a:t>
            </a:r>
            <a:r>
              <a:rPr lang="cs-CZ" sz="1600" dirty="0" smtClean="0"/>
              <a:t>: Mgr. Zdena Hanušová</a:t>
            </a:r>
            <a:br>
              <a:rPr lang="cs-CZ" sz="1600" dirty="0" smtClean="0"/>
            </a:br>
            <a:r>
              <a:rPr lang="cs-CZ" sz="1600" b="1" dirty="0" smtClean="0"/>
              <a:t>Datum tvorby</a:t>
            </a:r>
            <a:r>
              <a:rPr lang="cs-CZ" sz="1600" dirty="0" smtClean="0"/>
              <a:t>: 19.1.2014</a:t>
            </a:r>
            <a:br>
              <a:rPr lang="cs-CZ" sz="1600" dirty="0" smtClean="0"/>
            </a:br>
            <a:r>
              <a:rPr lang="cs-CZ" sz="1600" b="1" dirty="0" smtClean="0"/>
              <a:t>Cílový ročník</a:t>
            </a:r>
            <a:r>
              <a:rPr lang="cs-CZ" sz="1600" dirty="0" smtClean="0"/>
              <a:t>: 7. ročník</a:t>
            </a:r>
            <a:br>
              <a:rPr lang="cs-CZ" sz="1600" dirty="0" smtClean="0"/>
            </a:br>
            <a:r>
              <a:rPr lang="cs-CZ" sz="1600" b="1" dirty="0" smtClean="0"/>
              <a:t>Vzdělávací oblast: </a:t>
            </a:r>
            <a:r>
              <a:rPr lang="cs-CZ" sz="1600" dirty="0" smtClean="0"/>
              <a:t>Anglický jazyk</a:t>
            </a:r>
            <a:br>
              <a:rPr lang="cs-CZ" sz="1600" dirty="0" smtClean="0"/>
            </a:br>
            <a:r>
              <a:rPr lang="cs-CZ" sz="1600" b="1" dirty="0" smtClean="0"/>
              <a:t>Klíčové slovo: kanál, zámek, hrad, památky.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Anotace</a:t>
            </a:r>
            <a:r>
              <a:rPr lang="cs-CZ" sz="1600" dirty="0" smtClean="0"/>
              <a:t>: Prezentace fotografií z malých zámků a měst kolem řeky </a:t>
            </a:r>
            <a:r>
              <a:rPr lang="cs-CZ" sz="1600" dirty="0" err="1" smtClean="0"/>
              <a:t>Loáry</a:t>
            </a:r>
            <a:r>
              <a:rPr lang="cs-CZ" sz="1600" dirty="0" smtClean="0"/>
              <a:t>.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1100" i="1" dirty="0" smtClean="0"/>
              <a:t>Autorem materiálu a všech jeho částí, není-li uvedeno jinak,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je Mgr. Zdena Hanušová.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Financováno z ESF a státního rozpočtu ČR.</a:t>
            </a:r>
            <a:endParaRPr lang="cs-CZ" sz="1100" dirty="0" smtClean="0"/>
          </a:p>
          <a:p>
            <a:endParaRPr lang="cs-CZ" sz="11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214678" y="6072206"/>
            <a:ext cx="2735580" cy="5301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Smaller castles on the river </a:t>
            </a:r>
            <a:r>
              <a:rPr lang="en-US" dirty="0" err="1" smtClean="0"/>
              <a:t>Loar</a:t>
            </a:r>
            <a:r>
              <a:rPr lang="en-US" dirty="0" smtClean="0"/>
              <a:t>.</a:t>
            </a:r>
            <a:endParaRPr lang="cs-CZ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143932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This castle is inhabited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en-US" sz="2400" dirty="0" smtClean="0"/>
              <a:t>a half is open to visitors.</a:t>
            </a:r>
            <a:endParaRPr lang="cs-CZ" sz="2400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5" y="1428736"/>
            <a:ext cx="8143932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City </a:t>
            </a:r>
            <a:r>
              <a:rPr lang="cs-CZ" sz="2400" dirty="0" err="1" smtClean="0"/>
              <a:t>Hall</a:t>
            </a:r>
            <a:r>
              <a:rPr lang="cs-CZ" sz="2400" dirty="0" smtClean="0"/>
              <a:t> in </a:t>
            </a:r>
            <a:r>
              <a:rPr lang="cs-CZ" sz="2400" dirty="0" err="1" smtClean="0"/>
              <a:t>Avallon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35088" b="1408"/>
          <a:stretch>
            <a:fillRect/>
          </a:stretch>
        </p:blipFill>
        <p:spPr bwMode="auto">
          <a:xfrm>
            <a:off x="500034" y="1428736"/>
            <a:ext cx="8143933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One of the reconstructed monuments.</a:t>
            </a:r>
            <a:br>
              <a:rPr lang="en-US" sz="2400" dirty="0" smtClean="0"/>
            </a:br>
            <a:endParaRPr lang="cs-CZ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14393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Twilight</a:t>
            </a:r>
            <a:r>
              <a:rPr lang="cs-CZ" sz="2400" dirty="0" smtClean="0"/>
              <a:t> on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river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215370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road leading to the castle long alley.</a:t>
            </a:r>
            <a:endParaRPr lang="cs-CZ" sz="24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21537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One of the castles, most are</a:t>
            </a:r>
            <a:r>
              <a:rPr lang="cs-CZ" sz="2400" dirty="0" smtClean="0"/>
              <a:t> </a:t>
            </a:r>
            <a:r>
              <a:rPr lang="en-US" sz="2400" dirty="0" smtClean="0"/>
              <a:t>private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143933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View of the castles of the channel.</a:t>
            </a:r>
            <a:endParaRPr lang="cs-CZ" sz="2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1" y="1428736"/>
            <a:ext cx="8001056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Water castle with a moat.</a:t>
            </a:r>
            <a:endParaRPr lang="cs-CZ" sz="2400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14393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(2014 – 01 – 19)</a:t>
            </a:r>
          </a:p>
          <a:p>
            <a:pPr hangingPunct="0"/>
            <a:r>
              <a:rPr lang="cs-CZ" dirty="0" smtClean="0"/>
              <a:t>Zdroje: vlastní archiv autorky.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109</Words>
  <Application>Microsoft Office PowerPoint</Application>
  <PresentationFormat>Předvádění na obrazovce (4:3)</PresentationFormat>
  <Paragraphs>16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Název školy: Základní škola Chomutov, Písečná 5144 Název materiálu: VY_22_INOVACE_25_Smaller castles on the river Loar_hz2 Číslo projektu: CZ 1.07/1.4.00/21.3355 Autor: Mgr. Zdena Hanušová Datum tvorby: 19.1.2014 Cílový ročník: 7. ročník Vzdělávací oblast: Anglický jazyk Klíčové slovo: kanál, zámek, hrad, památky. Anotace: Prezentace fotografií z malých zámků a měst kolem řeky Loáry.</vt:lpstr>
      <vt:lpstr>Smaller castles on the river Loar.</vt:lpstr>
      <vt:lpstr>This castle is inhabited and a half is open to visitors.</vt:lpstr>
      <vt:lpstr>City Hall in Avallon.</vt:lpstr>
      <vt:lpstr>One of the reconstructed monuments. </vt:lpstr>
      <vt:lpstr>Twilight on the river.</vt:lpstr>
      <vt:lpstr>The road leading to the castle long alley.</vt:lpstr>
      <vt:lpstr>One of the castles, most are private.</vt:lpstr>
      <vt:lpstr>View of the castles of the channel.</vt:lpstr>
      <vt:lpstr>Water castle with a moat.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škola Chomutov, Písečná 5144 Název materiálu: VY_22_INOVACE_25_Smaller castles on the river Loar_hz2 Číslo projektu: CZ 1.07/1.4.00/21.3355 Autor: Mgr. Zdena Hanušová Datum tvorby: 19.1.2014 Cílový ročník: 7. ročník Vzdělávací oblast: Anglický jazyk Klíčové slovo: kanál, zámek, hrad, památky. Anotace: Prezentace fotografií z malých zámků a měst kolem řeky Loáry.</dc:title>
  <dc:creator>Losan</dc:creator>
  <cp:lastModifiedBy>Losan</cp:lastModifiedBy>
  <cp:revision>1</cp:revision>
  <dcterms:created xsi:type="dcterms:W3CDTF">2014-01-28T17:45:15Z</dcterms:created>
  <dcterms:modified xsi:type="dcterms:W3CDTF">2014-01-28T18:18:47Z</dcterms:modified>
</cp:coreProperties>
</file>