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C229E-3B67-4508-8238-4660E74A871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EF1C7-F7EA-488F-A55B-42D5C8AA4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EB6F7-B806-4F70-A975-7E20310DB24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11AAB-5172-46F6-B75C-5AB4CE290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69B80-8448-48AE-8937-18F26CD3CA0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D8F96-0FB3-4F76-A473-847138F5F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3B0F9-06DB-48C9-8013-E5AC62895ADF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C7685A-DF86-4826-A3ED-99C1B0C3E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97231-7780-4A8E-8074-26CC9C48228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77AC2-6EE5-4997-ABCB-F48AD255CB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81D02-9285-4CF4-A028-4C06C1F5078E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0D5D3-B42D-4076-A632-23FE8EABF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D23B1-7032-45B5-B80B-E76267EEBAC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AE5C4-8C4B-4451-8429-DB257B851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2F847-51BE-4DD3-92F1-7568BBBDC999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50913-989F-4280-9FC8-3325EB9C6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A52BA-5F0C-4A76-8C2C-B74B8CB91CB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51E57-3278-46B3-BD82-4F2690578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60F1D-6259-4451-A0B4-DED285E1C3D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50D24-178D-4FC9-9BAE-C9C284E77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8910A-D731-4A43-8445-F2E8E144752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14C3A-DCD8-4468-83B3-FE3D06D8C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0B64BCB-2454-4BDD-A4BF-5B5957B69823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E768B45-FE4B-4075-ABF9-ACD4B957E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Lidé jsou různí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r>
              <a:rPr lang="cs-CZ" sz="2000"/>
              <a:t>CZ.1.07/1.4.00/21.1167</a:t>
            </a:r>
            <a:endParaRPr lang="cs-CZ" sz="200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smtClean="0">
                <a:solidFill>
                  <a:srgbClr val="898989"/>
                </a:solidFill>
              </a:rPr>
              <a:t>III/2 </a:t>
            </a:r>
            <a:r>
              <a:rPr lang="cs-CZ" sz="2000" dirty="0" smtClean="0">
                <a:solidFill>
                  <a:srgbClr val="898989"/>
                </a:solidFill>
              </a:rPr>
              <a:t>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VY_32_INOVACE_06_Lidí jsou různí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Každý něco umí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Lidé jsou různí</a:t>
            </a:r>
          </a:p>
          <a:p>
            <a:r>
              <a:rPr lang="cs-CZ" smtClean="0"/>
              <a:t>Přírodověda</a:t>
            </a:r>
          </a:p>
          <a:p>
            <a:r>
              <a:rPr lang="cs-CZ" smtClean="0"/>
              <a:t>3. ročník</a:t>
            </a:r>
          </a:p>
          <a:p>
            <a:r>
              <a:rPr lang="cs-CZ" smtClean="0"/>
              <a:t>Prezentace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Lidé se liší: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Svým vzhledem</a:t>
            </a:r>
          </a:p>
          <a:p>
            <a:r>
              <a:rPr lang="cs-CZ" smtClean="0">
                <a:latin typeface="Arial" charset="0"/>
              </a:rPr>
              <a:t>Chováním</a:t>
            </a:r>
          </a:p>
          <a:p>
            <a:r>
              <a:rPr lang="cs-CZ" smtClean="0">
                <a:latin typeface="Arial" charset="0"/>
              </a:rPr>
              <a:t>Co umějí</a:t>
            </a:r>
          </a:p>
          <a:p>
            <a:r>
              <a:rPr lang="cs-CZ" smtClean="0">
                <a:latin typeface="Arial" charset="0"/>
              </a:rPr>
              <a:t>V co věří</a:t>
            </a:r>
          </a:p>
          <a:p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  <p:pic>
        <p:nvPicPr>
          <p:cNvPr id="4100" name="Picture 4" descr="MC90024063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1225" y="1628775"/>
            <a:ext cx="2035175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Každému jde něco: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Kreslení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Psaní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Počítání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Čtení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Sport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Hraní na hudební nástroj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Učení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Pomáhá rodičům</a:t>
            </a:r>
          </a:p>
          <a:p>
            <a:pPr>
              <a:lnSpc>
                <a:spcPct val="80000"/>
              </a:lnSpc>
            </a:pPr>
            <a:r>
              <a:rPr lang="cs-CZ" sz="2800" smtClean="0">
                <a:latin typeface="Arial" charset="0"/>
              </a:rPr>
              <a:t>Je pořádný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800" b="1" smtClean="0">
                <a:latin typeface="Arial" charset="0"/>
              </a:rPr>
              <a:t>Na co jsi šikovný ty?</a:t>
            </a:r>
          </a:p>
          <a:p>
            <a:pPr>
              <a:lnSpc>
                <a:spcPct val="80000"/>
              </a:lnSpc>
            </a:pPr>
            <a:endParaRPr lang="cs-CZ" sz="2800" b="1" smtClean="0">
              <a:latin typeface="Arial" charset="0"/>
            </a:endParaRPr>
          </a:p>
        </p:txBody>
      </p:sp>
      <p:pic>
        <p:nvPicPr>
          <p:cNvPr id="5124" name="Picture 4" descr="MC9001957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97663" y="1501775"/>
            <a:ext cx="17938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 descr="MC90019574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1600" y="4005263"/>
            <a:ext cx="1812925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Co dělat, když mi něco nejde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Arial" charset="0"/>
              <a:buNone/>
            </a:pPr>
            <a:r>
              <a:rPr lang="cs-CZ" smtClean="0">
                <a:latin typeface="Arial" charset="0"/>
              </a:rPr>
              <a:t>Dnes jsem dostal špatnou známku z matematiky. Příkladům nerozumím.Co udělám?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mtClean="0">
                <a:latin typeface="Arial" charset="0"/>
              </a:rPr>
              <a:t>Nikomu nic neřeknu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mtClean="0">
                <a:latin typeface="Arial" charset="0"/>
              </a:rPr>
              <a:t>Poprosím kamaráda, aby mi matematiku vysvětlil</a:t>
            </a:r>
          </a:p>
          <a:p>
            <a:pPr marL="609600" indent="-609600">
              <a:buFont typeface="Arial" charset="0"/>
              <a:buAutoNum type="alphaLcParenR"/>
            </a:pPr>
            <a:r>
              <a:rPr lang="cs-CZ" smtClean="0">
                <a:latin typeface="Arial" charset="0"/>
              </a:rPr>
              <a:t>Přestanu chodit do školy</a:t>
            </a:r>
          </a:p>
          <a:p>
            <a:pPr marL="609600" indent="-609600"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Jak požádat o pomoc?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Předveď, jak </a:t>
            </a:r>
            <a:r>
              <a:rPr lang="cs-CZ" dirty="0" smtClean="0">
                <a:latin typeface="Arial" charset="0"/>
              </a:rPr>
              <a:t>požádat kamaráda o pomoc.</a:t>
            </a:r>
          </a:p>
          <a:p>
            <a:r>
              <a:rPr lang="cs-CZ" dirty="0" smtClean="0">
                <a:latin typeface="Arial" charset="0"/>
              </a:rPr>
              <a:t>Nabídni kamarádovi sám pomoc</a:t>
            </a:r>
          </a:p>
        </p:txBody>
      </p:sp>
      <p:pic>
        <p:nvPicPr>
          <p:cNvPr id="7172" name="Picture 5" descr="MC90034339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40088" y="2781300"/>
            <a:ext cx="296862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819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539750" y="2063750"/>
            <a:ext cx="7993063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marL="342900" indent="-342900" algn="ctr"/>
            <a:r>
              <a:rPr lang="cs-CZ"/>
              <a:t>FRÝBOVÁ, Iva; KOMAŇSKÁ, Renáta; LAŠTOVKAVÁ, Šárka . </a:t>
            </a:r>
            <a:r>
              <a:rPr lang="cs-CZ" i="1"/>
              <a:t>Člověk a jeho svět : učebnice pro 3. třídu základní školy</a:t>
            </a:r>
            <a:r>
              <a:rPr lang="cs-CZ"/>
              <a:t> [online]. DIDAKTIS. Brno : DIDAKTIS spol.s.r.o., 2008 [cit. 2011-06-21]. Dostupné z WWW: &lt;www.didaktis.cz&gt;. ISBN 978-80-7358-109-1.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cs-CZ"/>
              <a:t>Microsoft - </a:t>
            </a:r>
            <a:r>
              <a:rPr lang="cs-CZ">
                <a:hlinkClick r:id="rId2"/>
              </a:rPr>
              <a:t>http://office.microsoft.com</a:t>
            </a:r>
            <a:endParaRPr lang="cs-CZ"/>
          </a:p>
          <a:p>
            <a:pPr marL="342900" indent="-342900" algn="ctr"/>
            <a:endParaRPr lang="cs-CZ"/>
          </a:p>
          <a:p>
            <a:pPr marL="342900" indent="-342900" algn="ctr"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139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Lidé jsou různí</vt:lpstr>
      <vt:lpstr>Anotace</vt:lpstr>
      <vt:lpstr>Lidé se liší:</vt:lpstr>
      <vt:lpstr>Každému jde něco:</vt:lpstr>
      <vt:lpstr>Co dělat, když mi něco nejde</vt:lpstr>
      <vt:lpstr>Jak požádat o pomoc?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21</cp:revision>
  <dcterms:created xsi:type="dcterms:W3CDTF">2011-04-12T15:51:18Z</dcterms:created>
  <dcterms:modified xsi:type="dcterms:W3CDTF">2014-02-07T10:22:12Z</dcterms:modified>
</cp:coreProperties>
</file>